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2" r:id="rId3"/>
    <p:sldId id="261" r:id="rId4"/>
    <p:sldId id="257" r:id="rId5"/>
    <p:sldId id="264" r:id="rId6"/>
    <p:sldId id="262" r:id="rId7"/>
    <p:sldId id="258" r:id="rId8"/>
    <p:sldId id="259" r:id="rId9"/>
    <p:sldId id="260" r:id="rId10"/>
    <p:sldId id="286" r:id="rId11"/>
    <p:sldId id="287" r:id="rId12"/>
    <p:sldId id="288" r:id="rId13"/>
    <p:sldId id="289" r:id="rId14"/>
    <p:sldId id="290" r:id="rId15"/>
    <p:sldId id="291" r:id="rId16"/>
    <p:sldId id="263" r:id="rId17"/>
    <p:sldId id="276" r:id="rId18"/>
    <p:sldId id="265" r:id="rId19"/>
    <p:sldId id="275" r:id="rId20"/>
    <p:sldId id="266" r:id="rId21"/>
    <p:sldId id="277" r:id="rId22"/>
    <p:sldId id="267" r:id="rId23"/>
    <p:sldId id="278" r:id="rId24"/>
    <p:sldId id="268" r:id="rId25"/>
    <p:sldId id="279" r:id="rId26"/>
    <p:sldId id="269" r:id="rId27"/>
    <p:sldId id="280" r:id="rId28"/>
    <p:sldId id="270" r:id="rId29"/>
    <p:sldId id="281" r:id="rId30"/>
    <p:sldId id="271" r:id="rId31"/>
    <p:sldId id="282" r:id="rId32"/>
    <p:sldId id="272" r:id="rId33"/>
    <p:sldId id="283" r:id="rId34"/>
    <p:sldId id="273" r:id="rId35"/>
    <p:sldId id="284" r:id="rId36"/>
    <p:sldId id="274" r:id="rId37"/>
    <p:sldId id="285" r:id="rId38"/>
  </p:sldIdLst>
  <p:sldSz cx="12192000" cy="6858000"/>
  <p:notesSz cx="6858000" cy="9144000"/>
  <p:defaultTextStyle>
    <a:defPPr>
      <a:defRPr lang="ja-JP"/>
    </a:defPPr>
    <a:lvl1pPr marL="0" algn="l" defTabSz="914312" rtl="0" eaLnBrk="1" latinLnBrk="0" hangingPunct="1">
      <a:defRPr kumimoji="1" sz="1800" kern="1200">
        <a:solidFill>
          <a:schemeClr val="tx1"/>
        </a:solidFill>
        <a:latin typeface="+mn-lt"/>
        <a:ea typeface="+mn-ea"/>
        <a:cs typeface="+mn-cs"/>
      </a:defRPr>
    </a:lvl1pPr>
    <a:lvl2pPr marL="457156" algn="l" defTabSz="914312" rtl="0" eaLnBrk="1" latinLnBrk="0" hangingPunct="1">
      <a:defRPr kumimoji="1" sz="1800" kern="1200">
        <a:solidFill>
          <a:schemeClr val="tx1"/>
        </a:solidFill>
        <a:latin typeface="+mn-lt"/>
        <a:ea typeface="+mn-ea"/>
        <a:cs typeface="+mn-cs"/>
      </a:defRPr>
    </a:lvl2pPr>
    <a:lvl3pPr marL="914312" algn="l" defTabSz="914312" rtl="0" eaLnBrk="1" latinLnBrk="0" hangingPunct="1">
      <a:defRPr kumimoji="1" sz="1800" kern="1200">
        <a:solidFill>
          <a:schemeClr val="tx1"/>
        </a:solidFill>
        <a:latin typeface="+mn-lt"/>
        <a:ea typeface="+mn-ea"/>
        <a:cs typeface="+mn-cs"/>
      </a:defRPr>
    </a:lvl3pPr>
    <a:lvl4pPr marL="1371469" algn="l" defTabSz="914312" rtl="0" eaLnBrk="1" latinLnBrk="0" hangingPunct="1">
      <a:defRPr kumimoji="1" sz="1800" kern="1200">
        <a:solidFill>
          <a:schemeClr val="tx1"/>
        </a:solidFill>
        <a:latin typeface="+mn-lt"/>
        <a:ea typeface="+mn-ea"/>
        <a:cs typeface="+mn-cs"/>
      </a:defRPr>
    </a:lvl4pPr>
    <a:lvl5pPr marL="1828626" algn="l" defTabSz="914312" rtl="0" eaLnBrk="1" latinLnBrk="0" hangingPunct="1">
      <a:defRPr kumimoji="1" sz="1800" kern="1200">
        <a:solidFill>
          <a:schemeClr val="tx1"/>
        </a:solidFill>
        <a:latin typeface="+mn-lt"/>
        <a:ea typeface="+mn-ea"/>
        <a:cs typeface="+mn-cs"/>
      </a:defRPr>
    </a:lvl5pPr>
    <a:lvl6pPr marL="2285782" algn="l" defTabSz="914312" rtl="0" eaLnBrk="1" latinLnBrk="0" hangingPunct="1">
      <a:defRPr kumimoji="1" sz="1800" kern="1200">
        <a:solidFill>
          <a:schemeClr val="tx1"/>
        </a:solidFill>
        <a:latin typeface="+mn-lt"/>
        <a:ea typeface="+mn-ea"/>
        <a:cs typeface="+mn-cs"/>
      </a:defRPr>
    </a:lvl6pPr>
    <a:lvl7pPr marL="2742938" algn="l" defTabSz="914312" rtl="0" eaLnBrk="1" latinLnBrk="0" hangingPunct="1">
      <a:defRPr kumimoji="1" sz="1800" kern="1200">
        <a:solidFill>
          <a:schemeClr val="tx1"/>
        </a:solidFill>
        <a:latin typeface="+mn-lt"/>
        <a:ea typeface="+mn-ea"/>
        <a:cs typeface="+mn-cs"/>
      </a:defRPr>
    </a:lvl7pPr>
    <a:lvl8pPr marL="3200094" algn="l" defTabSz="914312" rtl="0" eaLnBrk="1" latinLnBrk="0" hangingPunct="1">
      <a:defRPr kumimoji="1" sz="1800" kern="1200">
        <a:solidFill>
          <a:schemeClr val="tx1"/>
        </a:solidFill>
        <a:latin typeface="+mn-lt"/>
        <a:ea typeface="+mn-ea"/>
        <a:cs typeface="+mn-cs"/>
      </a:defRPr>
    </a:lvl8pPr>
    <a:lvl9pPr marL="3657251" algn="l" defTabSz="914312"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逸見 京平" initials="逸見" lastIdx="1" clrIdx="0">
    <p:extLst>
      <p:ext uri="{19B8F6BF-5375-455C-9EA6-DF929625EA0E}">
        <p15:presenceInfo xmlns:p15="http://schemas.microsoft.com/office/powerpoint/2012/main" userId="9613a3440ae67a7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34" autoAdjust="0"/>
  </p:normalViewPr>
  <p:slideViewPr>
    <p:cSldViewPr snapToGrid="0">
      <p:cViewPr varScale="1">
        <p:scale>
          <a:sx n="63" d="100"/>
          <a:sy n="63" d="100"/>
        </p:scale>
        <p:origin x="804" y="68"/>
      </p:cViewPr>
      <p:guideLst/>
    </p:cSldViewPr>
  </p:slideViewPr>
  <p:outlineViewPr>
    <p:cViewPr>
      <p:scale>
        <a:sx n="25" d="100"/>
        <a:sy n="25"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_rels/viewProps.xml.rels><?xml version="1.0" encoding="UTF-8" standalone="yes"?>
<Relationships xmlns="http://schemas.openxmlformats.org/package/2006/relationships"><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21" Type="http://schemas.openxmlformats.org/officeDocument/2006/relationships/slide" Target="slides/slide21.xml"/><Relationship Id="rId34" Type="http://schemas.openxmlformats.org/officeDocument/2006/relationships/slide" Target="slides/slide34.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33" Type="http://schemas.openxmlformats.org/officeDocument/2006/relationships/slide" Target="slides/slide33.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0.xml"/><Relationship Id="rId29" Type="http://schemas.openxmlformats.org/officeDocument/2006/relationships/slide" Target="slides/slide29.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4.xml"/><Relationship Id="rId32" Type="http://schemas.openxmlformats.org/officeDocument/2006/relationships/slide" Target="slides/slide32.xml"/><Relationship Id="rId37" Type="http://schemas.openxmlformats.org/officeDocument/2006/relationships/slide" Target="slides/slide37.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36" Type="http://schemas.openxmlformats.org/officeDocument/2006/relationships/slide" Target="slides/slide36.xml"/><Relationship Id="rId10" Type="http://schemas.openxmlformats.org/officeDocument/2006/relationships/slide" Target="slides/slide10.xml"/><Relationship Id="rId19" Type="http://schemas.openxmlformats.org/officeDocument/2006/relationships/slide" Target="slides/slide19.xml"/><Relationship Id="rId31" Type="http://schemas.openxmlformats.org/officeDocument/2006/relationships/slide" Target="slides/slide31.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 Id="rId30" Type="http://schemas.openxmlformats.org/officeDocument/2006/relationships/slide" Target="slides/slide30.xml"/><Relationship Id="rId35" Type="http://schemas.openxmlformats.org/officeDocument/2006/relationships/slide" Target="slides/slide35.xml"/><Relationship Id="rId8" Type="http://schemas.openxmlformats.org/officeDocument/2006/relationships/slide" Target="slides/slide8.xml"/><Relationship Id="rId3"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逸見 京平" userId="9613a3440ae67a70" providerId="LiveId" clId="{2C372606-0500-4C3F-88A9-3D9775D8197A}"/>
    <pc:docChg chg="undo redo custSel addSld delSld modSld sldOrd">
      <pc:chgData name="逸見 京平" userId="9613a3440ae67a70" providerId="LiveId" clId="{2C372606-0500-4C3F-88A9-3D9775D8197A}" dt="2021-03-19T04:51:23.835" v="14234"/>
      <pc:docMkLst>
        <pc:docMk/>
      </pc:docMkLst>
      <pc:sldChg chg="setBg">
        <pc:chgData name="逸見 京平" userId="9613a3440ae67a70" providerId="LiveId" clId="{2C372606-0500-4C3F-88A9-3D9775D8197A}" dt="2021-03-19T03:14:54.102" v="12990"/>
        <pc:sldMkLst>
          <pc:docMk/>
          <pc:sldMk cId="347159138" sldId="256"/>
        </pc:sldMkLst>
      </pc:sldChg>
      <pc:sldChg chg="delSp modSp mod">
        <pc:chgData name="逸見 京平" userId="9613a3440ae67a70" providerId="LiveId" clId="{2C372606-0500-4C3F-88A9-3D9775D8197A}" dt="2021-03-19T04:51:23.835" v="14234"/>
        <pc:sldMkLst>
          <pc:docMk/>
          <pc:sldMk cId="938552168" sldId="257"/>
        </pc:sldMkLst>
        <pc:spChg chg="del mod">
          <ac:chgData name="逸見 京平" userId="9613a3440ae67a70" providerId="LiveId" clId="{2C372606-0500-4C3F-88A9-3D9775D8197A}" dt="2021-03-18T09:10:11.323" v="1287" actId="478"/>
          <ac:spMkLst>
            <pc:docMk/>
            <pc:sldMk cId="938552168" sldId="257"/>
            <ac:spMk id="2" creationId="{640AD1B6-110A-4066-8B45-7991F6E277B7}"/>
          </ac:spMkLst>
        </pc:spChg>
        <pc:spChg chg="mod">
          <ac:chgData name="逸見 京平" userId="9613a3440ae67a70" providerId="LiveId" clId="{2C372606-0500-4C3F-88A9-3D9775D8197A}" dt="2021-03-19T04:51:23.835" v="14234"/>
          <ac:spMkLst>
            <pc:docMk/>
            <pc:sldMk cId="938552168" sldId="257"/>
            <ac:spMk id="3" creationId="{9132D473-B7C4-4B63-A35C-02A41E1013C0}"/>
          </ac:spMkLst>
        </pc:spChg>
      </pc:sldChg>
      <pc:sldChg chg="addSp delSp modSp mod modClrScheme chgLayout">
        <pc:chgData name="逸見 京平" userId="9613a3440ae67a70" providerId="LiveId" clId="{2C372606-0500-4C3F-88A9-3D9775D8197A}" dt="2021-03-19T03:50:59.157" v="13142" actId="2711"/>
        <pc:sldMkLst>
          <pc:docMk/>
          <pc:sldMk cId="2908622279" sldId="258"/>
        </pc:sldMkLst>
        <pc:spChg chg="add del mod">
          <ac:chgData name="逸見 京平" userId="9613a3440ae67a70" providerId="LiveId" clId="{2C372606-0500-4C3F-88A9-3D9775D8197A}" dt="2021-03-19T03:47:23.188" v="13111" actId="478"/>
          <ac:spMkLst>
            <pc:docMk/>
            <pc:sldMk cId="2908622279" sldId="258"/>
            <ac:spMk id="2" creationId="{30E7528C-1688-433B-9D69-EBA70083EFC3}"/>
          </ac:spMkLst>
        </pc:spChg>
        <pc:spChg chg="del mod ord">
          <ac:chgData name="逸見 京平" userId="9613a3440ae67a70" providerId="LiveId" clId="{2C372606-0500-4C3F-88A9-3D9775D8197A}" dt="2021-03-18T09:11:06.975" v="1310" actId="478"/>
          <ac:spMkLst>
            <pc:docMk/>
            <pc:sldMk cId="2908622279" sldId="258"/>
            <ac:spMk id="2" creationId="{B482CD52-EAD0-473D-A7F6-FF49B3FDEACB}"/>
          </ac:spMkLst>
        </pc:spChg>
        <pc:spChg chg="add del">
          <ac:chgData name="逸見 京平" userId="9613a3440ae67a70" providerId="LiveId" clId="{2C372606-0500-4C3F-88A9-3D9775D8197A}" dt="2021-03-18T08:08:45.187" v="254" actId="700"/>
          <ac:spMkLst>
            <pc:docMk/>
            <pc:sldMk cId="2908622279" sldId="258"/>
            <ac:spMk id="3" creationId="{B33069C8-7283-4167-9C16-C2729057557C}"/>
          </ac:spMkLst>
        </pc:spChg>
        <pc:spChg chg="add del mod ord">
          <ac:chgData name="逸見 京平" userId="9613a3440ae67a70" providerId="LiveId" clId="{2C372606-0500-4C3F-88A9-3D9775D8197A}" dt="2021-03-19T03:47:45.689" v="13113" actId="700"/>
          <ac:spMkLst>
            <pc:docMk/>
            <pc:sldMk cId="2908622279" sldId="258"/>
            <ac:spMk id="3" creationId="{D47F8C6E-0F31-4F38-8120-326882C60E47}"/>
          </ac:spMkLst>
        </pc:spChg>
        <pc:spChg chg="add mod">
          <ac:chgData name="逸見 京平" userId="9613a3440ae67a70" providerId="LiveId" clId="{2C372606-0500-4C3F-88A9-3D9775D8197A}" dt="2021-03-18T08:13:18.454" v="292" actId="1076"/>
          <ac:spMkLst>
            <pc:docMk/>
            <pc:sldMk cId="2908622279" sldId="258"/>
            <ac:spMk id="4" creationId="{D2DA05FB-D1F5-47EA-A545-3F8B7B3B1332}"/>
          </ac:spMkLst>
        </pc:spChg>
        <pc:spChg chg="mod">
          <ac:chgData name="逸見 京平" userId="9613a3440ae67a70" providerId="LiveId" clId="{2C372606-0500-4C3F-88A9-3D9775D8197A}" dt="2021-03-18T08:13:13.244" v="291" actId="14100"/>
          <ac:spMkLst>
            <pc:docMk/>
            <pc:sldMk cId="2908622279" sldId="258"/>
            <ac:spMk id="5" creationId="{807F9296-AD62-40A0-A863-AC28D86A131D}"/>
          </ac:spMkLst>
        </pc:spChg>
        <pc:spChg chg="add mod">
          <ac:chgData name="逸見 京平" userId="9613a3440ae67a70" providerId="LiveId" clId="{2C372606-0500-4C3F-88A9-3D9775D8197A}" dt="2021-03-18T12:09:41.403" v="5628" actId="1076"/>
          <ac:spMkLst>
            <pc:docMk/>
            <pc:sldMk cId="2908622279" sldId="258"/>
            <ac:spMk id="6" creationId="{63539F20-8C36-4A8A-816A-724233915D94}"/>
          </ac:spMkLst>
        </pc:spChg>
        <pc:spChg chg="mod">
          <ac:chgData name="逸見 京平" userId="9613a3440ae67a70" providerId="LiveId" clId="{2C372606-0500-4C3F-88A9-3D9775D8197A}" dt="2021-03-18T08:09:24.557" v="263" actId="14100"/>
          <ac:spMkLst>
            <pc:docMk/>
            <pc:sldMk cId="2908622279" sldId="258"/>
            <ac:spMk id="7" creationId="{FA94499C-BE5C-44F2-A6F6-0A52931465A1}"/>
          </ac:spMkLst>
        </pc:spChg>
        <pc:spChg chg="mod">
          <ac:chgData name="逸見 京平" userId="9613a3440ae67a70" providerId="LiveId" clId="{2C372606-0500-4C3F-88A9-3D9775D8197A}" dt="2021-03-18T12:14:43.346" v="5693" actId="14100"/>
          <ac:spMkLst>
            <pc:docMk/>
            <pc:sldMk cId="2908622279" sldId="258"/>
            <ac:spMk id="8" creationId="{5CE12622-36C6-4207-A6A1-860D27E4D599}"/>
          </ac:spMkLst>
        </pc:spChg>
        <pc:spChg chg="add mod">
          <ac:chgData name="逸見 京平" userId="9613a3440ae67a70" providerId="LiveId" clId="{2C372606-0500-4C3F-88A9-3D9775D8197A}" dt="2021-03-18T08:13:35.831" v="295" actId="1076"/>
          <ac:spMkLst>
            <pc:docMk/>
            <pc:sldMk cId="2908622279" sldId="258"/>
            <ac:spMk id="9" creationId="{67FF9F77-4C55-4B73-9231-4BB1E5BEC6D5}"/>
          </ac:spMkLst>
        </pc:spChg>
        <pc:spChg chg="mod">
          <ac:chgData name="逸見 京平" userId="9613a3440ae67a70" providerId="LiveId" clId="{2C372606-0500-4C3F-88A9-3D9775D8197A}" dt="2021-03-18T08:15:02.600" v="306" actId="14100"/>
          <ac:spMkLst>
            <pc:docMk/>
            <pc:sldMk cId="2908622279" sldId="258"/>
            <ac:spMk id="10" creationId="{5566CB5A-6E5C-42F3-B6CD-ED434C795D8F}"/>
          </ac:spMkLst>
        </pc:spChg>
        <pc:spChg chg="mod">
          <ac:chgData name="逸見 京平" userId="9613a3440ae67a70" providerId="LiveId" clId="{2C372606-0500-4C3F-88A9-3D9775D8197A}" dt="2021-03-18T08:09:36.099" v="267" actId="1076"/>
          <ac:spMkLst>
            <pc:docMk/>
            <pc:sldMk cId="2908622279" sldId="258"/>
            <ac:spMk id="11" creationId="{BCFDD78E-6CD0-4079-BD2E-44AFA23C5DC6}"/>
          </ac:spMkLst>
        </pc:spChg>
        <pc:spChg chg="mod">
          <ac:chgData name="逸見 京平" userId="9613a3440ae67a70" providerId="LiveId" clId="{2C372606-0500-4C3F-88A9-3D9775D8197A}" dt="2021-03-18T08:13:28.618" v="294" actId="14100"/>
          <ac:spMkLst>
            <pc:docMk/>
            <pc:sldMk cId="2908622279" sldId="258"/>
            <ac:spMk id="12" creationId="{BFA091D1-E269-4AC6-8649-156353B920C3}"/>
          </ac:spMkLst>
        </pc:spChg>
        <pc:spChg chg="add del mod ord">
          <ac:chgData name="逸見 京平" userId="9613a3440ae67a70" providerId="LiveId" clId="{2C372606-0500-4C3F-88A9-3D9775D8197A}" dt="2021-03-19T03:47:45.689" v="13113" actId="700"/>
          <ac:spMkLst>
            <pc:docMk/>
            <pc:sldMk cId="2908622279" sldId="258"/>
            <ac:spMk id="13" creationId="{6496CC5E-5B56-4723-90D9-8507A01A1A89}"/>
          </ac:spMkLst>
        </pc:spChg>
        <pc:spChg chg="add del mod ord">
          <ac:chgData name="逸見 京平" userId="9613a3440ae67a70" providerId="LiveId" clId="{2C372606-0500-4C3F-88A9-3D9775D8197A}" dt="2021-03-18T08:08:38.244" v="252" actId="700"/>
          <ac:spMkLst>
            <pc:docMk/>
            <pc:sldMk cId="2908622279" sldId="258"/>
            <ac:spMk id="13" creationId="{B3646AF3-51D7-4588-9762-A7AAC86224F7}"/>
          </ac:spMkLst>
        </pc:spChg>
        <pc:spChg chg="add mod">
          <ac:chgData name="逸見 京平" userId="9613a3440ae67a70" providerId="LiveId" clId="{2C372606-0500-4C3F-88A9-3D9775D8197A}" dt="2021-03-18T08:11:00.700" v="283" actId="1076"/>
          <ac:spMkLst>
            <pc:docMk/>
            <pc:sldMk cId="2908622279" sldId="258"/>
            <ac:spMk id="14" creationId="{3915C306-236A-45E5-879B-2879A556317D}"/>
          </ac:spMkLst>
        </pc:spChg>
        <pc:spChg chg="add mod">
          <ac:chgData name="逸見 京平" userId="9613a3440ae67a70" providerId="LiveId" clId="{2C372606-0500-4C3F-88A9-3D9775D8197A}" dt="2021-03-18T08:16:15.555" v="312" actId="14100"/>
          <ac:spMkLst>
            <pc:docMk/>
            <pc:sldMk cId="2908622279" sldId="258"/>
            <ac:spMk id="15" creationId="{EE18B01D-F91D-40B5-A4A7-39D4CB1DE1BF}"/>
          </ac:spMkLst>
        </pc:spChg>
        <pc:spChg chg="add del mod">
          <ac:chgData name="逸見 京平" userId="9613a3440ae67a70" providerId="LiveId" clId="{2C372606-0500-4C3F-88A9-3D9775D8197A}" dt="2021-03-18T08:16:33.981" v="316" actId="478"/>
          <ac:spMkLst>
            <pc:docMk/>
            <pc:sldMk cId="2908622279" sldId="258"/>
            <ac:spMk id="16" creationId="{65073514-B647-489C-83EA-D83F4FC8C1F0}"/>
          </ac:spMkLst>
        </pc:spChg>
        <pc:spChg chg="add mod">
          <ac:chgData name="逸見 京平" userId="9613a3440ae67a70" providerId="LiveId" clId="{2C372606-0500-4C3F-88A9-3D9775D8197A}" dt="2021-03-19T03:50:59.157" v="13142" actId="2711"/>
          <ac:spMkLst>
            <pc:docMk/>
            <pc:sldMk cId="2908622279" sldId="258"/>
            <ac:spMk id="16" creationId="{D098533F-870C-4FF3-AAAB-F2F8369A518D}"/>
          </ac:spMkLst>
        </pc:spChg>
        <pc:spChg chg="add mod">
          <ac:chgData name="逸見 京平" userId="9613a3440ae67a70" providerId="LiveId" clId="{2C372606-0500-4C3F-88A9-3D9775D8197A}" dt="2021-03-18T08:16:31.427" v="315" actId="1076"/>
          <ac:spMkLst>
            <pc:docMk/>
            <pc:sldMk cId="2908622279" sldId="258"/>
            <ac:spMk id="17" creationId="{42795F74-275A-4885-8428-6DF6CD1F9C89}"/>
          </ac:spMkLst>
        </pc:spChg>
        <pc:spChg chg="add mod">
          <ac:chgData name="逸見 京平" userId="9613a3440ae67a70" providerId="LiveId" clId="{2C372606-0500-4C3F-88A9-3D9775D8197A}" dt="2021-03-19T00:04:14.055" v="8634" actId="14100"/>
          <ac:spMkLst>
            <pc:docMk/>
            <pc:sldMk cId="2908622279" sldId="258"/>
            <ac:spMk id="18" creationId="{E89BC1A6-E259-474E-B504-45C98B7D5F7A}"/>
          </ac:spMkLst>
        </pc:spChg>
        <pc:spChg chg="add mod">
          <ac:chgData name="逸見 京平" userId="9613a3440ae67a70" providerId="LiveId" clId="{2C372606-0500-4C3F-88A9-3D9775D8197A}" dt="2021-03-19T00:04:17.897" v="8635" actId="14100"/>
          <ac:spMkLst>
            <pc:docMk/>
            <pc:sldMk cId="2908622279" sldId="258"/>
            <ac:spMk id="19" creationId="{954DBF4F-5498-4C41-B1AB-93657BD429CD}"/>
          </ac:spMkLst>
        </pc:spChg>
        <pc:spChg chg="add mod">
          <ac:chgData name="逸見 京平" userId="9613a3440ae67a70" providerId="LiveId" clId="{2C372606-0500-4C3F-88A9-3D9775D8197A}" dt="2021-03-18T08:15:34.119" v="311" actId="14100"/>
          <ac:spMkLst>
            <pc:docMk/>
            <pc:sldMk cId="2908622279" sldId="258"/>
            <ac:spMk id="20" creationId="{23EDBCAA-A522-46AF-847A-1C36B8294BC9}"/>
          </ac:spMkLst>
        </pc:spChg>
        <pc:spChg chg="add mod">
          <ac:chgData name="逸見 京平" userId="9613a3440ae67a70" providerId="LiveId" clId="{2C372606-0500-4C3F-88A9-3D9775D8197A}" dt="2021-03-18T08:16:21.343" v="313" actId="14100"/>
          <ac:spMkLst>
            <pc:docMk/>
            <pc:sldMk cId="2908622279" sldId="258"/>
            <ac:spMk id="21" creationId="{50549524-3BA1-4190-B8F8-AD170B826DE9}"/>
          </ac:spMkLst>
        </pc:spChg>
      </pc:sldChg>
      <pc:sldChg chg="addSp delSp modSp new mod">
        <pc:chgData name="逸見 京平" userId="9613a3440ae67a70" providerId="LiveId" clId="{2C372606-0500-4C3F-88A9-3D9775D8197A}" dt="2021-03-18T08:47:08.698" v="1143" actId="1076"/>
        <pc:sldMkLst>
          <pc:docMk/>
          <pc:sldMk cId="117273953" sldId="259"/>
        </pc:sldMkLst>
        <pc:spChg chg="mod">
          <ac:chgData name="逸見 京平" userId="9613a3440ae67a70" providerId="LiveId" clId="{2C372606-0500-4C3F-88A9-3D9775D8197A}" dt="2021-03-18T08:28:54.746" v="365" actId="1076"/>
          <ac:spMkLst>
            <pc:docMk/>
            <pc:sldMk cId="117273953" sldId="259"/>
            <ac:spMk id="2" creationId="{1F5857E5-B90B-48B7-A849-B9F839309C2B}"/>
          </ac:spMkLst>
        </pc:spChg>
        <pc:spChg chg="add mod">
          <ac:chgData name="逸見 京平" userId="9613a3440ae67a70" providerId="LiveId" clId="{2C372606-0500-4C3F-88A9-3D9775D8197A}" dt="2021-03-18T08:44:55.682" v="1091" actId="1076"/>
          <ac:spMkLst>
            <pc:docMk/>
            <pc:sldMk cId="117273953" sldId="259"/>
            <ac:spMk id="3" creationId="{DFE4825E-B547-44B0-AF8D-BA28DDED94CD}"/>
          </ac:spMkLst>
        </pc:spChg>
        <pc:spChg chg="add mod">
          <ac:chgData name="逸見 京平" userId="9613a3440ae67a70" providerId="LiveId" clId="{2C372606-0500-4C3F-88A9-3D9775D8197A}" dt="2021-03-18T08:45:24.145" v="1096" actId="1076"/>
          <ac:spMkLst>
            <pc:docMk/>
            <pc:sldMk cId="117273953" sldId="259"/>
            <ac:spMk id="4" creationId="{A791BD5C-858A-4B2B-9293-6E0978581D28}"/>
          </ac:spMkLst>
        </pc:spChg>
        <pc:spChg chg="add mod">
          <ac:chgData name="逸見 京平" userId="9613a3440ae67a70" providerId="LiveId" clId="{2C372606-0500-4C3F-88A9-3D9775D8197A}" dt="2021-03-18T08:45:29.531" v="1098" actId="1076"/>
          <ac:spMkLst>
            <pc:docMk/>
            <pc:sldMk cId="117273953" sldId="259"/>
            <ac:spMk id="5" creationId="{3F9855B7-1438-4CE8-9A01-8153E540DDF5}"/>
          </ac:spMkLst>
        </pc:spChg>
        <pc:spChg chg="add mod">
          <ac:chgData name="逸見 京平" userId="9613a3440ae67a70" providerId="LiveId" clId="{2C372606-0500-4C3F-88A9-3D9775D8197A}" dt="2021-03-18T08:45:38.487" v="1099" actId="1076"/>
          <ac:spMkLst>
            <pc:docMk/>
            <pc:sldMk cId="117273953" sldId="259"/>
            <ac:spMk id="6" creationId="{0E6D0708-7CE1-4EB5-84C1-898E7A7D1B59}"/>
          </ac:spMkLst>
        </pc:spChg>
        <pc:spChg chg="add del mod">
          <ac:chgData name="逸見 京平" userId="9613a3440ae67a70" providerId="LiveId" clId="{2C372606-0500-4C3F-88A9-3D9775D8197A}" dt="2021-03-18T08:46:04.163" v="1101" actId="478"/>
          <ac:spMkLst>
            <pc:docMk/>
            <pc:sldMk cId="117273953" sldId="259"/>
            <ac:spMk id="7" creationId="{CFE76293-FAF8-4F94-900C-47E8FA305EA6}"/>
          </ac:spMkLst>
        </pc:spChg>
        <pc:spChg chg="add mod">
          <ac:chgData name="逸見 京平" userId="9613a3440ae67a70" providerId="LiveId" clId="{2C372606-0500-4C3F-88A9-3D9775D8197A}" dt="2021-03-18T08:47:08.698" v="1143" actId="1076"/>
          <ac:spMkLst>
            <pc:docMk/>
            <pc:sldMk cId="117273953" sldId="259"/>
            <ac:spMk id="8" creationId="{064B4AB9-F58F-47BE-9E64-5D5266CBA7DB}"/>
          </ac:spMkLst>
        </pc:spChg>
      </pc:sldChg>
      <pc:sldChg chg="new del">
        <pc:chgData name="逸見 京平" userId="9613a3440ae67a70" providerId="LiveId" clId="{2C372606-0500-4C3F-88A9-3D9775D8197A}" dt="2021-03-18T08:28:13.857" v="343" actId="2696"/>
        <pc:sldMkLst>
          <pc:docMk/>
          <pc:sldMk cId="1629375015" sldId="259"/>
        </pc:sldMkLst>
      </pc:sldChg>
      <pc:sldChg chg="addSp delSp modSp new del mod">
        <pc:chgData name="逸見 京平" userId="9613a3440ae67a70" providerId="LiveId" clId="{2C372606-0500-4C3F-88A9-3D9775D8197A}" dt="2021-03-18T08:28:07.074" v="341" actId="2696"/>
        <pc:sldMkLst>
          <pc:docMk/>
          <pc:sldMk cId="2519175932" sldId="259"/>
        </pc:sldMkLst>
        <pc:spChg chg="add del mod">
          <ac:chgData name="逸見 京平" userId="9613a3440ae67a70" providerId="LiveId" clId="{2C372606-0500-4C3F-88A9-3D9775D8197A}" dt="2021-03-18T08:27:20.930" v="325"/>
          <ac:spMkLst>
            <pc:docMk/>
            <pc:sldMk cId="2519175932" sldId="259"/>
            <ac:spMk id="2" creationId="{47BBCF6C-5104-48FE-BCE5-12C9778B5446}"/>
          </ac:spMkLst>
        </pc:spChg>
        <pc:spChg chg="add mod">
          <ac:chgData name="逸見 京平" userId="9613a3440ae67a70" providerId="LiveId" clId="{2C372606-0500-4C3F-88A9-3D9775D8197A}" dt="2021-03-18T08:27:52.961" v="340"/>
          <ac:spMkLst>
            <pc:docMk/>
            <pc:sldMk cId="2519175932" sldId="259"/>
            <ac:spMk id="3" creationId="{A94D33C1-02C9-46C0-8C4F-9B8A2124BA30}"/>
          </ac:spMkLst>
        </pc:spChg>
      </pc:sldChg>
      <pc:sldChg chg="new del">
        <pc:chgData name="逸見 京平" userId="9613a3440ae67a70" providerId="LiveId" clId="{2C372606-0500-4C3F-88A9-3D9775D8197A}" dt="2021-03-18T08:27:04.651" v="320" actId="2696"/>
        <pc:sldMkLst>
          <pc:docMk/>
          <pc:sldMk cId="3496775364" sldId="259"/>
        </pc:sldMkLst>
      </pc:sldChg>
      <pc:sldChg chg="new del">
        <pc:chgData name="逸見 京平" userId="9613a3440ae67a70" providerId="LiveId" clId="{2C372606-0500-4C3F-88A9-3D9775D8197A}" dt="2021-03-18T08:27:00.166" v="319" actId="2696"/>
        <pc:sldMkLst>
          <pc:docMk/>
          <pc:sldMk cId="878934948" sldId="260"/>
        </pc:sldMkLst>
      </pc:sldChg>
      <pc:sldChg chg="modSp new del mod">
        <pc:chgData name="逸見 京平" userId="9613a3440ae67a70" providerId="LiveId" clId="{2C372606-0500-4C3F-88A9-3D9775D8197A}" dt="2021-03-18T09:07:12.630" v="1159" actId="2696"/>
        <pc:sldMkLst>
          <pc:docMk/>
          <pc:sldMk cId="1437384525" sldId="260"/>
        </pc:sldMkLst>
        <pc:spChg chg="mod">
          <ac:chgData name="逸見 京平" userId="9613a3440ae67a70" providerId="LiveId" clId="{2C372606-0500-4C3F-88A9-3D9775D8197A}" dt="2021-03-18T09:05:23.064" v="1158"/>
          <ac:spMkLst>
            <pc:docMk/>
            <pc:sldMk cId="1437384525" sldId="260"/>
            <ac:spMk id="2" creationId="{2BCBB920-9310-46D6-9D20-C6ABAFFDE4D9}"/>
          </ac:spMkLst>
        </pc:spChg>
      </pc:sldChg>
      <pc:sldChg chg="new del">
        <pc:chgData name="逸見 京平" userId="9613a3440ae67a70" providerId="LiveId" clId="{2C372606-0500-4C3F-88A9-3D9775D8197A}" dt="2021-03-18T09:07:26.975" v="1163" actId="2696"/>
        <pc:sldMkLst>
          <pc:docMk/>
          <pc:sldMk cId="1524590973" sldId="260"/>
        </pc:sldMkLst>
      </pc:sldChg>
      <pc:sldChg chg="modSp new mod">
        <pc:chgData name="逸見 京平" userId="9613a3440ae67a70" providerId="LiveId" clId="{2C372606-0500-4C3F-88A9-3D9775D8197A}" dt="2021-03-18T09:25:14.541" v="1668"/>
        <pc:sldMkLst>
          <pc:docMk/>
          <pc:sldMk cId="2046231398" sldId="260"/>
        </pc:sldMkLst>
        <pc:spChg chg="mod">
          <ac:chgData name="逸見 京平" userId="9613a3440ae67a70" providerId="LiveId" clId="{2C372606-0500-4C3F-88A9-3D9775D8197A}" dt="2021-03-18T09:25:14.541" v="1668"/>
          <ac:spMkLst>
            <pc:docMk/>
            <pc:sldMk cId="2046231398" sldId="260"/>
            <ac:spMk id="2" creationId="{9E8F6F75-0E17-4AB8-9D0E-E339DE029F53}"/>
          </ac:spMkLst>
        </pc:spChg>
      </pc:sldChg>
      <pc:sldChg chg="new del">
        <pc:chgData name="逸見 京平" userId="9613a3440ae67a70" providerId="LiveId" clId="{2C372606-0500-4C3F-88A9-3D9775D8197A}" dt="2021-03-18T09:07:34.883" v="1165" actId="2696"/>
        <pc:sldMkLst>
          <pc:docMk/>
          <pc:sldMk cId="3410518444" sldId="260"/>
        </pc:sldMkLst>
      </pc:sldChg>
      <pc:sldChg chg="modSp new mod">
        <pc:chgData name="逸見 京平" userId="9613a3440ae67a70" providerId="LiveId" clId="{2C372606-0500-4C3F-88A9-3D9775D8197A}" dt="2021-03-18T09:09:52.048" v="1285" actId="122"/>
        <pc:sldMkLst>
          <pc:docMk/>
          <pc:sldMk cId="2813703119" sldId="261"/>
        </pc:sldMkLst>
        <pc:spChg chg="mod">
          <ac:chgData name="逸見 京平" userId="9613a3440ae67a70" providerId="LiveId" clId="{2C372606-0500-4C3F-88A9-3D9775D8197A}" dt="2021-03-18T09:09:52.048" v="1285" actId="122"/>
          <ac:spMkLst>
            <pc:docMk/>
            <pc:sldMk cId="2813703119" sldId="261"/>
            <ac:spMk id="2" creationId="{399789F7-D13C-4035-B97F-8CFAA3CAE4A0}"/>
          </ac:spMkLst>
        </pc:spChg>
      </pc:sldChg>
      <pc:sldChg chg="new del">
        <pc:chgData name="逸見 京平" userId="9613a3440ae67a70" providerId="LiveId" clId="{2C372606-0500-4C3F-88A9-3D9775D8197A}" dt="2021-03-18T09:07:24.631" v="1162" actId="2696"/>
        <pc:sldMkLst>
          <pc:docMk/>
          <pc:sldMk cId="3764342095" sldId="261"/>
        </pc:sldMkLst>
      </pc:sldChg>
      <pc:sldChg chg="modSp new mod">
        <pc:chgData name="逸見 京平" userId="9613a3440ae67a70" providerId="LiveId" clId="{2C372606-0500-4C3F-88A9-3D9775D8197A}" dt="2021-03-19T03:46:47.870" v="13085"/>
        <pc:sldMkLst>
          <pc:docMk/>
          <pc:sldMk cId="4218105640" sldId="262"/>
        </pc:sldMkLst>
        <pc:spChg chg="mod">
          <ac:chgData name="逸見 京平" userId="9613a3440ae67a70" providerId="LiveId" clId="{2C372606-0500-4C3F-88A9-3D9775D8197A}" dt="2021-03-19T03:46:47.870" v="13085"/>
          <ac:spMkLst>
            <pc:docMk/>
            <pc:sldMk cId="4218105640" sldId="262"/>
            <ac:spMk id="2" creationId="{7381E758-F10D-40B3-A058-6A02734F36D5}"/>
          </ac:spMkLst>
        </pc:spChg>
      </pc:sldChg>
      <pc:sldChg chg="addSp delSp modSp new mod">
        <pc:chgData name="逸見 京平" userId="9613a3440ae67a70" providerId="LiveId" clId="{2C372606-0500-4C3F-88A9-3D9775D8197A}" dt="2021-03-19T00:38:10.783" v="9729" actId="1076"/>
        <pc:sldMkLst>
          <pc:docMk/>
          <pc:sldMk cId="1132869936" sldId="263"/>
        </pc:sldMkLst>
        <pc:spChg chg="mod">
          <ac:chgData name="逸見 京平" userId="9613a3440ae67a70" providerId="LiveId" clId="{2C372606-0500-4C3F-88A9-3D9775D8197A}" dt="2021-03-18T09:17:19.813" v="1345" actId="122"/>
          <ac:spMkLst>
            <pc:docMk/>
            <pc:sldMk cId="1132869936" sldId="263"/>
            <ac:spMk id="2" creationId="{41D7A57E-8A89-478F-8C84-B7F273D4EF27}"/>
          </ac:spMkLst>
        </pc:spChg>
        <pc:spChg chg="del mod">
          <ac:chgData name="逸見 京平" userId="9613a3440ae67a70" providerId="LiveId" clId="{2C372606-0500-4C3F-88A9-3D9775D8197A}" dt="2021-03-19T00:37:55.116" v="9722" actId="478"/>
          <ac:spMkLst>
            <pc:docMk/>
            <pc:sldMk cId="1132869936" sldId="263"/>
            <ac:spMk id="3" creationId="{AF3DBB38-67F6-425B-BA10-A960DCADC2A5}"/>
          </ac:spMkLst>
        </pc:spChg>
        <pc:spChg chg="del mod">
          <ac:chgData name="逸見 京平" userId="9613a3440ae67a70" providerId="LiveId" clId="{2C372606-0500-4C3F-88A9-3D9775D8197A}" dt="2021-03-18T09:22:33.085" v="1623"/>
          <ac:spMkLst>
            <pc:docMk/>
            <pc:sldMk cId="1132869936" sldId="263"/>
            <ac:spMk id="4" creationId="{EA3D922F-AE3D-4981-8546-167D692D5F57}"/>
          </ac:spMkLst>
        </pc:spChg>
        <pc:spChg chg="add del mod">
          <ac:chgData name="逸見 京平" userId="9613a3440ae67a70" providerId="LiveId" clId="{2C372606-0500-4C3F-88A9-3D9775D8197A}" dt="2021-03-18T09:23:29.550" v="1625"/>
          <ac:spMkLst>
            <pc:docMk/>
            <pc:sldMk cId="1132869936" sldId="263"/>
            <ac:spMk id="8" creationId="{D15C6609-C7A6-4327-9F81-0538EA3CBF99}"/>
          </ac:spMkLst>
        </pc:spChg>
        <pc:picChg chg="add del mod">
          <ac:chgData name="逸見 京平" userId="9613a3440ae67a70" providerId="LiveId" clId="{2C372606-0500-4C3F-88A9-3D9775D8197A}" dt="2021-03-18T09:22:36.201" v="1624" actId="478"/>
          <ac:picMkLst>
            <pc:docMk/>
            <pc:sldMk cId="1132869936" sldId="263"/>
            <ac:picMk id="6" creationId="{52EA0DD3-908D-4E63-840A-05B4B902A28D}"/>
          </ac:picMkLst>
        </pc:picChg>
        <pc:picChg chg="add mod">
          <ac:chgData name="逸見 京平" userId="9613a3440ae67a70" providerId="LiveId" clId="{2C372606-0500-4C3F-88A9-3D9775D8197A}" dt="2021-03-19T00:38:10.783" v="9729" actId="1076"/>
          <ac:picMkLst>
            <pc:docMk/>
            <pc:sldMk cId="1132869936" sldId="263"/>
            <ac:picMk id="10" creationId="{633EE508-D2B9-4664-A083-7387A36ED72D}"/>
          </ac:picMkLst>
        </pc:picChg>
      </pc:sldChg>
      <pc:sldChg chg="addSp delSp modSp new mod">
        <pc:chgData name="逸見 京平" userId="9613a3440ae67a70" providerId="LiveId" clId="{2C372606-0500-4C3F-88A9-3D9775D8197A}" dt="2021-03-19T02:23:12.088" v="12988"/>
        <pc:sldMkLst>
          <pc:docMk/>
          <pc:sldMk cId="3680869402" sldId="264"/>
        </pc:sldMkLst>
        <pc:spChg chg="add del mod">
          <ac:chgData name="逸見 京平" userId="9613a3440ae67a70" providerId="LiveId" clId="{2C372606-0500-4C3F-88A9-3D9775D8197A}" dt="2021-03-18T09:18:20.568" v="1357"/>
          <ac:spMkLst>
            <pc:docMk/>
            <pc:sldMk cId="3680869402" sldId="264"/>
            <ac:spMk id="2" creationId="{1C9CD8EB-5F15-4D81-9CE6-D95E9F5256EF}"/>
          </ac:spMkLst>
        </pc:spChg>
        <pc:spChg chg="add mod">
          <ac:chgData name="逸見 京平" userId="9613a3440ae67a70" providerId="LiveId" clId="{2C372606-0500-4C3F-88A9-3D9775D8197A}" dt="2021-03-19T02:23:12.088" v="12988"/>
          <ac:spMkLst>
            <pc:docMk/>
            <pc:sldMk cId="3680869402" sldId="264"/>
            <ac:spMk id="3" creationId="{513EA96A-90C9-4D70-A2A8-412EE72FE298}"/>
          </ac:spMkLst>
        </pc:spChg>
      </pc:sldChg>
      <pc:sldChg chg="addSp delSp modSp new mod">
        <pc:chgData name="逸見 京平" userId="9613a3440ae67a70" providerId="LiveId" clId="{2C372606-0500-4C3F-88A9-3D9775D8197A}" dt="2021-03-19T00:39:37.186" v="9743" actId="1076"/>
        <pc:sldMkLst>
          <pc:docMk/>
          <pc:sldMk cId="3738649761" sldId="265"/>
        </pc:sldMkLst>
        <pc:spChg chg="mod">
          <ac:chgData name="逸見 京平" userId="9613a3440ae67a70" providerId="LiveId" clId="{2C372606-0500-4C3F-88A9-3D9775D8197A}" dt="2021-03-18T09:24:05.783" v="1649" actId="14100"/>
          <ac:spMkLst>
            <pc:docMk/>
            <pc:sldMk cId="3738649761" sldId="265"/>
            <ac:spMk id="2" creationId="{13246033-4FDB-40B7-BE93-F42A440010B6}"/>
          </ac:spMkLst>
        </pc:spChg>
        <pc:spChg chg="mod">
          <ac:chgData name="逸見 京平" userId="9613a3440ae67a70" providerId="LiveId" clId="{2C372606-0500-4C3F-88A9-3D9775D8197A}" dt="2021-03-19T00:33:28.710" v="9658" actId="14100"/>
          <ac:spMkLst>
            <pc:docMk/>
            <pc:sldMk cId="3738649761" sldId="265"/>
            <ac:spMk id="3" creationId="{A33BD666-8CDD-4BB1-9A66-45D8FAE17274}"/>
          </ac:spMkLst>
        </pc:spChg>
        <pc:spChg chg="del mod">
          <ac:chgData name="逸見 京平" userId="9613a3440ae67a70" providerId="LiveId" clId="{2C372606-0500-4C3F-88A9-3D9775D8197A}" dt="2021-03-18T09:24:51.198" v="1652"/>
          <ac:spMkLst>
            <pc:docMk/>
            <pc:sldMk cId="3738649761" sldId="265"/>
            <ac:spMk id="4" creationId="{EDE946F6-7D90-4E39-BDD5-6BE17B754565}"/>
          </ac:spMkLst>
        </pc:spChg>
        <pc:picChg chg="add mod">
          <ac:chgData name="逸見 京平" userId="9613a3440ae67a70" providerId="LiveId" clId="{2C372606-0500-4C3F-88A9-3D9775D8197A}" dt="2021-03-19T00:39:32.843" v="9742" actId="1076"/>
          <ac:picMkLst>
            <pc:docMk/>
            <pc:sldMk cId="3738649761" sldId="265"/>
            <ac:picMk id="6" creationId="{E4C33BBB-BD5E-4B27-9EC7-78B049F8F0F1}"/>
          </ac:picMkLst>
        </pc:picChg>
        <pc:picChg chg="add mod">
          <ac:chgData name="逸見 京平" userId="9613a3440ae67a70" providerId="LiveId" clId="{2C372606-0500-4C3F-88A9-3D9775D8197A}" dt="2021-03-19T00:39:37.186" v="9743" actId="1076"/>
          <ac:picMkLst>
            <pc:docMk/>
            <pc:sldMk cId="3738649761" sldId="265"/>
            <ac:picMk id="8" creationId="{FB5DE8F7-DC29-4153-88E1-AEACE0471AB3}"/>
          </ac:picMkLst>
        </pc:picChg>
      </pc:sldChg>
      <pc:sldChg chg="addSp delSp modSp new mod">
        <pc:chgData name="逸見 京平" userId="9613a3440ae67a70" providerId="LiveId" clId="{2C372606-0500-4C3F-88A9-3D9775D8197A}" dt="2021-03-19T00:40:57.271" v="9786" actId="14100"/>
        <pc:sldMkLst>
          <pc:docMk/>
          <pc:sldMk cId="1301427210" sldId="266"/>
        </pc:sldMkLst>
        <pc:spChg chg="mod">
          <ac:chgData name="逸見 京平" userId="9613a3440ae67a70" providerId="LiveId" clId="{2C372606-0500-4C3F-88A9-3D9775D8197A}" dt="2021-03-18T10:35:15.953" v="3054" actId="14100"/>
          <ac:spMkLst>
            <pc:docMk/>
            <pc:sldMk cId="1301427210" sldId="266"/>
            <ac:spMk id="2" creationId="{E86248B5-3231-4D34-906D-FA0EBDE6F91E}"/>
          </ac:spMkLst>
        </pc:spChg>
        <pc:spChg chg="del mod">
          <ac:chgData name="逸見 京平" userId="9613a3440ae67a70" providerId="LiveId" clId="{2C372606-0500-4C3F-88A9-3D9775D8197A}" dt="2021-03-18T10:36:17.482" v="3059"/>
          <ac:spMkLst>
            <pc:docMk/>
            <pc:sldMk cId="1301427210" sldId="266"/>
            <ac:spMk id="3" creationId="{EAF06CDE-F6A1-4756-8129-B395107C68EA}"/>
          </ac:spMkLst>
        </pc:spChg>
        <pc:spChg chg="del mod">
          <ac:chgData name="逸見 京平" userId="9613a3440ae67a70" providerId="LiveId" clId="{2C372606-0500-4C3F-88A9-3D9775D8197A}" dt="2021-03-18T10:36:25.403" v="3061"/>
          <ac:spMkLst>
            <pc:docMk/>
            <pc:sldMk cId="1301427210" sldId="266"/>
            <ac:spMk id="4" creationId="{53C81BE4-B65F-4E78-8071-088EE036BC34}"/>
          </ac:spMkLst>
        </pc:spChg>
        <pc:spChg chg="add del mod">
          <ac:chgData name="逸見 京平" userId="9613a3440ae67a70" providerId="LiveId" clId="{2C372606-0500-4C3F-88A9-3D9775D8197A}" dt="2021-03-19T00:40:29.630" v="9776"/>
          <ac:spMkLst>
            <pc:docMk/>
            <pc:sldMk cId="1301427210" sldId="266"/>
            <ac:spMk id="9" creationId="{7161F919-865F-4C05-B4F8-2F7F49FA0115}"/>
          </ac:spMkLst>
        </pc:spChg>
        <pc:picChg chg="add mod">
          <ac:chgData name="逸見 京平" userId="9613a3440ae67a70" providerId="LiveId" clId="{2C372606-0500-4C3F-88A9-3D9775D8197A}" dt="2021-03-19T00:40:45.818" v="9782" actId="14100"/>
          <ac:picMkLst>
            <pc:docMk/>
            <pc:sldMk cId="1301427210" sldId="266"/>
            <ac:picMk id="6" creationId="{C48B2AC8-C053-4DA6-8E89-2333F81812BD}"/>
          </ac:picMkLst>
        </pc:picChg>
        <pc:picChg chg="add mod">
          <ac:chgData name="逸見 京平" userId="9613a3440ae67a70" providerId="LiveId" clId="{2C372606-0500-4C3F-88A9-3D9775D8197A}" dt="2021-03-19T00:40:57.271" v="9786" actId="14100"/>
          <ac:picMkLst>
            <pc:docMk/>
            <pc:sldMk cId="1301427210" sldId="266"/>
            <ac:picMk id="8" creationId="{1C31FEFC-A31A-4E9D-8514-DE429727794B}"/>
          </ac:picMkLst>
        </pc:picChg>
      </pc:sldChg>
      <pc:sldChg chg="addSp delSp modSp new mod">
        <pc:chgData name="逸見 京平" userId="9613a3440ae67a70" providerId="LiveId" clId="{2C372606-0500-4C3F-88A9-3D9775D8197A}" dt="2021-03-19T00:47:25.003" v="10094" actId="14100"/>
        <pc:sldMkLst>
          <pc:docMk/>
          <pc:sldMk cId="162739584" sldId="267"/>
        </pc:sldMkLst>
        <pc:spChg chg="mod">
          <ac:chgData name="逸見 京平" userId="9613a3440ae67a70" providerId="LiveId" clId="{2C372606-0500-4C3F-88A9-3D9775D8197A}" dt="2021-03-18T11:49:46.833" v="4091" actId="1076"/>
          <ac:spMkLst>
            <pc:docMk/>
            <pc:sldMk cId="162739584" sldId="267"/>
            <ac:spMk id="2" creationId="{F90E6905-5772-4820-9CC7-B8648FB7B31F}"/>
          </ac:spMkLst>
        </pc:spChg>
        <pc:spChg chg="del mod">
          <ac:chgData name="逸見 京平" userId="9613a3440ae67a70" providerId="LiveId" clId="{2C372606-0500-4C3F-88A9-3D9775D8197A}" dt="2021-03-18T11:48:46.608" v="4078"/>
          <ac:spMkLst>
            <pc:docMk/>
            <pc:sldMk cId="162739584" sldId="267"/>
            <ac:spMk id="3" creationId="{9751B35A-0129-4AFD-AF84-DDDD17C51671}"/>
          </ac:spMkLst>
        </pc:spChg>
        <pc:spChg chg="del mod">
          <ac:chgData name="逸見 京平" userId="9613a3440ae67a70" providerId="LiveId" clId="{2C372606-0500-4C3F-88A9-3D9775D8197A}" dt="2021-03-18T11:48:51.116" v="4079"/>
          <ac:spMkLst>
            <pc:docMk/>
            <pc:sldMk cId="162739584" sldId="267"/>
            <ac:spMk id="4" creationId="{65002E83-9412-4175-A2BC-B54DCF969BE2}"/>
          </ac:spMkLst>
        </pc:spChg>
        <pc:spChg chg="add del mod">
          <ac:chgData name="逸見 京平" userId="9613a3440ae67a70" providerId="LiveId" clId="{2C372606-0500-4C3F-88A9-3D9775D8197A}" dt="2021-03-18T11:49:35.941" v="4089"/>
          <ac:spMkLst>
            <pc:docMk/>
            <pc:sldMk cId="162739584" sldId="267"/>
            <ac:spMk id="9" creationId="{4E276377-E78A-4502-AF3D-01868913E848}"/>
          </ac:spMkLst>
        </pc:spChg>
        <pc:spChg chg="add del mod">
          <ac:chgData name="逸見 京平" userId="9613a3440ae67a70" providerId="LiveId" clId="{2C372606-0500-4C3F-88A9-3D9775D8197A}" dt="2021-03-19T00:41:53.942" v="9849"/>
          <ac:spMkLst>
            <pc:docMk/>
            <pc:sldMk cId="162739584" sldId="267"/>
            <ac:spMk id="10" creationId="{9F753A63-A7D7-4A40-BFB1-E0F06EC20621}"/>
          </ac:spMkLst>
        </pc:spChg>
        <pc:picChg chg="add mod">
          <ac:chgData name="逸見 京平" userId="9613a3440ae67a70" providerId="LiveId" clId="{2C372606-0500-4C3F-88A9-3D9775D8197A}" dt="2021-03-19T00:47:16.135" v="10091" actId="14100"/>
          <ac:picMkLst>
            <pc:docMk/>
            <pc:sldMk cId="162739584" sldId="267"/>
            <ac:picMk id="6" creationId="{EF625CC2-D0E0-4841-B4E3-7479B2E8D3CD}"/>
          </ac:picMkLst>
        </pc:picChg>
        <pc:picChg chg="add mod">
          <ac:chgData name="逸見 京平" userId="9613a3440ae67a70" providerId="LiveId" clId="{2C372606-0500-4C3F-88A9-3D9775D8197A}" dt="2021-03-19T00:47:25.003" v="10094" actId="14100"/>
          <ac:picMkLst>
            <pc:docMk/>
            <pc:sldMk cId="162739584" sldId="267"/>
            <ac:picMk id="8" creationId="{945E8BCC-A421-44B2-82C9-F3AF5FE9D35B}"/>
          </ac:picMkLst>
        </pc:picChg>
      </pc:sldChg>
      <pc:sldChg chg="new del">
        <pc:chgData name="逸見 京平" userId="9613a3440ae67a70" providerId="LiveId" clId="{2C372606-0500-4C3F-88A9-3D9775D8197A}" dt="2021-03-18T10:36:56.780" v="3064" actId="2696"/>
        <pc:sldMkLst>
          <pc:docMk/>
          <pc:sldMk cId="3115804604" sldId="267"/>
        </pc:sldMkLst>
      </pc:sldChg>
      <pc:sldChg chg="addSp delSp modSp new mod">
        <pc:chgData name="逸見 京平" userId="9613a3440ae67a70" providerId="LiveId" clId="{2C372606-0500-4C3F-88A9-3D9775D8197A}" dt="2021-03-19T00:47:58.667" v="10105" actId="14100"/>
        <pc:sldMkLst>
          <pc:docMk/>
          <pc:sldMk cId="3024724799" sldId="268"/>
        </pc:sldMkLst>
        <pc:spChg chg="mod">
          <ac:chgData name="逸見 京平" userId="9613a3440ae67a70" providerId="LiveId" clId="{2C372606-0500-4C3F-88A9-3D9775D8197A}" dt="2021-03-19T00:44:49.563" v="10009"/>
          <ac:spMkLst>
            <pc:docMk/>
            <pc:sldMk cId="3024724799" sldId="268"/>
            <ac:spMk id="2" creationId="{54138BD5-DA52-47B0-A5E7-42E26C228EE6}"/>
          </ac:spMkLst>
        </pc:spChg>
        <pc:spChg chg="del mod">
          <ac:chgData name="逸見 京平" userId="9613a3440ae67a70" providerId="LiveId" clId="{2C372606-0500-4C3F-88A9-3D9775D8197A}" dt="2021-03-19T00:47:37.759" v="10095" actId="478"/>
          <ac:spMkLst>
            <pc:docMk/>
            <pc:sldMk cId="3024724799" sldId="268"/>
            <ac:spMk id="3" creationId="{780C4DB3-9839-4E2F-9A49-A9D91F7A98D7}"/>
          </ac:spMkLst>
        </pc:spChg>
        <pc:spChg chg="del mod">
          <ac:chgData name="逸見 京平" userId="9613a3440ae67a70" providerId="LiveId" clId="{2C372606-0500-4C3F-88A9-3D9775D8197A}" dt="2021-03-18T11:58:40.234" v="4907"/>
          <ac:spMkLst>
            <pc:docMk/>
            <pc:sldMk cId="3024724799" sldId="268"/>
            <ac:spMk id="4" creationId="{8485D596-6EA0-4DF3-8A31-E482AE77E9D0}"/>
          </ac:spMkLst>
        </pc:spChg>
        <pc:picChg chg="add mod">
          <ac:chgData name="逸見 京平" userId="9613a3440ae67a70" providerId="LiveId" clId="{2C372606-0500-4C3F-88A9-3D9775D8197A}" dt="2021-03-19T00:47:50.247" v="10100" actId="14100"/>
          <ac:picMkLst>
            <pc:docMk/>
            <pc:sldMk cId="3024724799" sldId="268"/>
            <ac:picMk id="6" creationId="{D2D2FA95-93D7-482F-8576-3388EAED76F2}"/>
          </ac:picMkLst>
        </pc:picChg>
        <pc:picChg chg="add mod">
          <ac:chgData name="逸見 京平" userId="9613a3440ae67a70" providerId="LiveId" clId="{2C372606-0500-4C3F-88A9-3D9775D8197A}" dt="2021-03-19T00:47:58.667" v="10105" actId="14100"/>
          <ac:picMkLst>
            <pc:docMk/>
            <pc:sldMk cId="3024724799" sldId="268"/>
            <ac:picMk id="8" creationId="{5B664E1B-6122-44B6-8C1F-1D1A878CF36E}"/>
          </ac:picMkLst>
        </pc:picChg>
      </pc:sldChg>
      <pc:sldChg chg="addSp delSp modSp new mod">
        <pc:chgData name="逸見 京平" userId="9613a3440ae67a70" providerId="LiveId" clId="{2C372606-0500-4C3F-88A9-3D9775D8197A}" dt="2021-03-19T00:45:33.925" v="10024" actId="14100"/>
        <pc:sldMkLst>
          <pc:docMk/>
          <pc:sldMk cId="353906110" sldId="269"/>
        </pc:sldMkLst>
        <pc:spChg chg="mod">
          <ac:chgData name="逸見 京平" userId="9613a3440ae67a70" providerId="LiveId" clId="{2C372606-0500-4C3F-88A9-3D9775D8197A}" dt="2021-03-18T12:16:19.714" v="5730" actId="14100"/>
          <ac:spMkLst>
            <pc:docMk/>
            <pc:sldMk cId="353906110" sldId="269"/>
            <ac:spMk id="2" creationId="{1FCAEE1A-49FD-4E2F-9775-4F274880D388}"/>
          </ac:spMkLst>
        </pc:spChg>
        <pc:spChg chg="del mod">
          <ac:chgData name="逸見 京平" userId="9613a3440ae67a70" providerId="LiveId" clId="{2C372606-0500-4C3F-88A9-3D9775D8197A}" dt="2021-03-19T00:45:21.981" v="10019" actId="478"/>
          <ac:spMkLst>
            <pc:docMk/>
            <pc:sldMk cId="353906110" sldId="269"/>
            <ac:spMk id="3" creationId="{AB444DC7-44B0-4D35-92E4-A40BD8DAE323}"/>
          </ac:spMkLst>
        </pc:spChg>
        <pc:spChg chg="del mod">
          <ac:chgData name="逸見 京平" userId="9613a3440ae67a70" providerId="LiveId" clId="{2C372606-0500-4C3F-88A9-3D9775D8197A}" dt="2021-03-18T12:17:44.227" v="5736"/>
          <ac:spMkLst>
            <pc:docMk/>
            <pc:sldMk cId="353906110" sldId="269"/>
            <ac:spMk id="4" creationId="{0519D33F-0039-4DA4-9F1B-B699556324F0}"/>
          </ac:spMkLst>
        </pc:spChg>
        <pc:picChg chg="add mod">
          <ac:chgData name="逸見 京平" userId="9613a3440ae67a70" providerId="LiveId" clId="{2C372606-0500-4C3F-88A9-3D9775D8197A}" dt="2021-03-19T00:45:33.925" v="10024" actId="14100"/>
          <ac:picMkLst>
            <pc:docMk/>
            <pc:sldMk cId="353906110" sldId="269"/>
            <ac:picMk id="6" creationId="{1975C999-BAAF-464A-8039-BF654334C737}"/>
          </ac:picMkLst>
        </pc:picChg>
      </pc:sldChg>
      <pc:sldChg chg="addSp delSp modSp new mod">
        <pc:chgData name="逸見 京平" userId="9613a3440ae67a70" providerId="LiveId" clId="{2C372606-0500-4C3F-88A9-3D9775D8197A}" dt="2021-03-19T00:46:56.405" v="10086" actId="14100"/>
        <pc:sldMkLst>
          <pc:docMk/>
          <pc:sldMk cId="1081448200" sldId="270"/>
        </pc:sldMkLst>
        <pc:spChg chg="mod">
          <ac:chgData name="逸見 京平" userId="9613a3440ae67a70" providerId="LiveId" clId="{2C372606-0500-4C3F-88A9-3D9775D8197A}" dt="2021-03-18T12:22:27.555" v="6135" actId="1076"/>
          <ac:spMkLst>
            <pc:docMk/>
            <pc:sldMk cId="1081448200" sldId="270"/>
            <ac:spMk id="2" creationId="{B0E4E7AB-589B-4602-A799-BAF5CA6DD72B}"/>
          </ac:spMkLst>
        </pc:spChg>
        <pc:spChg chg="add del mod">
          <ac:chgData name="逸見 京平" userId="9613a3440ae67a70" providerId="LiveId" clId="{2C372606-0500-4C3F-88A9-3D9775D8197A}" dt="2021-03-18T12:22:03.977" v="6128"/>
          <ac:spMkLst>
            <pc:docMk/>
            <pc:sldMk cId="1081448200" sldId="270"/>
            <ac:spMk id="3" creationId="{5954555B-5D28-4E98-B34B-54197E416928}"/>
          </ac:spMkLst>
        </pc:spChg>
        <pc:spChg chg="del mod">
          <ac:chgData name="逸見 京平" userId="9613a3440ae67a70" providerId="LiveId" clId="{2C372606-0500-4C3F-88A9-3D9775D8197A}" dt="2021-03-19T00:46:44.176" v="10081" actId="478"/>
          <ac:spMkLst>
            <pc:docMk/>
            <pc:sldMk cId="1081448200" sldId="270"/>
            <ac:spMk id="4" creationId="{2EA8CF4F-BDC2-4C69-88EA-FDC3364460CE}"/>
          </ac:spMkLst>
        </pc:spChg>
        <pc:picChg chg="add del mod">
          <ac:chgData name="逸見 京平" userId="9613a3440ae67a70" providerId="LiveId" clId="{2C372606-0500-4C3F-88A9-3D9775D8197A}" dt="2021-03-18T12:22:00.431" v="6127"/>
          <ac:picMkLst>
            <pc:docMk/>
            <pc:sldMk cId="1081448200" sldId="270"/>
            <ac:picMk id="6" creationId="{EFB810D2-C5C7-4247-8357-3DD23CE4B628}"/>
          </ac:picMkLst>
        </pc:picChg>
        <pc:picChg chg="add mod">
          <ac:chgData name="逸見 京平" userId="9613a3440ae67a70" providerId="LiveId" clId="{2C372606-0500-4C3F-88A9-3D9775D8197A}" dt="2021-03-19T00:46:56.405" v="10086" actId="14100"/>
          <ac:picMkLst>
            <pc:docMk/>
            <pc:sldMk cId="1081448200" sldId="270"/>
            <ac:picMk id="8" creationId="{F98C911E-3738-40DF-A61F-20077907AA3B}"/>
          </ac:picMkLst>
        </pc:picChg>
      </pc:sldChg>
      <pc:sldChg chg="addSp delSp modSp new mod">
        <pc:chgData name="逸見 京平" userId="9613a3440ae67a70" providerId="LiveId" clId="{2C372606-0500-4C3F-88A9-3D9775D8197A}" dt="2021-03-19T00:49:17.825" v="10170" actId="14100"/>
        <pc:sldMkLst>
          <pc:docMk/>
          <pc:sldMk cId="3702372299" sldId="271"/>
        </pc:sldMkLst>
        <pc:spChg chg="mod">
          <ac:chgData name="逸見 京平" userId="9613a3440ae67a70" providerId="LiveId" clId="{2C372606-0500-4C3F-88A9-3D9775D8197A}" dt="2021-03-18T12:45:44.693" v="6486" actId="27636"/>
          <ac:spMkLst>
            <pc:docMk/>
            <pc:sldMk cId="3702372299" sldId="271"/>
            <ac:spMk id="2" creationId="{D63B717F-20D5-44E5-A390-2B934A29D405}"/>
          </ac:spMkLst>
        </pc:spChg>
        <pc:spChg chg="del mod">
          <ac:chgData name="逸見 京平" userId="9613a3440ae67a70" providerId="LiveId" clId="{2C372606-0500-4C3F-88A9-3D9775D8197A}" dt="2021-03-19T00:49:07.583" v="10165" actId="478"/>
          <ac:spMkLst>
            <pc:docMk/>
            <pc:sldMk cId="3702372299" sldId="271"/>
            <ac:spMk id="3" creationId="{9559FF54-9165-4574-BF4B-66ED5B455AEB}"/>
          </ac:spMkLst>
        </pc:spChg>
        <pc:spChg chg="del mod">
          <ac:chgData name="逸見 京平" userId="9613a3440ae67a70" providerId="LiveId" clId="{2C372606-0500-4C3F-88A9-3D9775D8197A}" dt="2021-03-18T12:46:23.805" v="6490"/>
          <ac:spMkLst>
            <pc:docMk/>
            <pc:sldMk cId="3702372299" sldId="271"/>
            <ac:spMk id="4" creationId="{FD336E9F-C3E4-490C-AABC-405E2F8824D5}"/>
          </ac:spMkLst>
        </pc:spChg>
        <pc:picChg chg="add mod">
          <ac:chgData name="逸見 京平" userId="9613a3440ae67a70" providerId="LiveId" clId="{2C372606-0500-4C3F-88A9-3D9775D8197A}" dt="2021-03-19T00:49:17.825" v="10170" actId="14100"/>
          <ac:picMkLst>
            <pc:docMk/>
            <pc:sldMk cId="3702372299" sldId="271"/>
            <ac:picMk id="6" creationId="{04C564E5-40CD-411C-865D-758B3D7635E6}"/>
          </ac:picMkLst>
        </pc:picChg>
      </pc:sldChg>
      <pc:sldChg chg="addSp delSp modSp new mod">
        <pc:chgData name="逸見 京平" userId="9613a3440ae67a70" providerId="LiveId" clId="{2C372606-0500-4C3F-88A9-3D9775D8197A}" dt="2021-03-19T00:50:23.257" v="10218" actId="14100"/>
        <pc:sldMkLst>
          <pc:docMk/>
          <pc:sldMk cId="3059228521" sldId="272"/>
        </pc:sldMkLst>
        <pc:spChg chg="mod">
          <ac:chgData name="逸見 京平" userId="9613a3440ae67a70" providerId="LiveId" clId="{2C372606-0500-4C3F-88A9-3D9775D8197A}" dt="2021-03-18T12:49:26.902" v="6794" actId="27636"/>
          <ac:spMkLst>
            <pc:docMk/>
            <pc:sldMk cId="3059228521" sldId="272"/>
            <ac:spMk id="2" creationId="{BF8C3E60-EA14-43E3-B487-DAFD187DA907}"/>
          </ac:spMkLst>
        </pc:spChg>
        <pc:spChg chg="del mod">
          <ac:chgData name="逸見 京平" userId="9613a3440ae67a70" providerId="LiveId" clId="{2C372606-0500-4C3F-88A9-3D9775D8197A}" dt="2021-03-19T00:50:13.256" v="10213" actId="478"/>
          <ac:spMkLst>
            <pc:docMk/>
            <pc:sldMk cId="3059228521" sldId="272"/>
            <ac:spMk id="3" creationId="{895F179E-9327-4238-B295-D3C51D46BCF8}"/>
          </ac:spMkLst>
        </pc:spChg>
        <pc:spChg chg="del mod">
          <ac:chgData name="逸見 京平" userId="9613a3440ae67a70" providerId="LiveId" clId="{2C372606-0500-4C3F-88A9-3D9775D8197A}" dt="2021-03-18T12:53:02.957" v="6797"/>
          <ac:spMkLst>
            <pc:docMk/>
            <pc:sldMk cId="3059228521" sldId="272"/>
            <ac:spMk id="4" creationId="{79B23BC3-C5E1-4113-A7E3-EA1142005057}"/>
          </ac:spMkLst>
        </pc:spChg>
        <pc:picChg chg="add mod">
          <ac:chgData name="逸見 京平" userId="9613a3440ae67a70" providerId="LiveId" clId="{2C372606-0500-4C3F-88A9-3D9775D8197A}" dt="2021-03-19T00:50:23.257" v="10218" actId="14100"/>
          <ac:picMkLst>
            <pc:docMk/>
            <pc:sldMk cId="3059228521" sldId="272"/>
            <ac:picMk id="6" creationId="{566D00B5-288A-4CCB-B7E0-92A43C2B58E3}"/>
          </ac:picMkLst>
        </pc:picChg>
      </pc:sldChg>
      <pc:sldChg chg="addSp delSp modSp new mod">
        <pc:chgData name="逸見 京平" userId="9613a3440ae67a70" providerId="LiveId" clId="{2C372606-0500-4C3F-88A9-3D9775D8197A}" dt="2021-03-19T00:51:53.870" v="10270" actId="14100"/>
        <pc:sldMkLst>
          <pc:docMk/>
          <pc:sldMk cId="393018289" sldId="273"/>
        </pc:sldMkLst>
        <pc:spChg chg="mod">
          <ac:chgData name="逸見 京平" userId="9613a3440ae67a70" providerId="LiveId" clId="{2C372606-0500-4C3F-88A9-3D9775D8197A}" dt="2021-03-18T13:15:34.018" v="7633" actId="27636"/>
          <ac:spMkLst>
            <pc:docMk/>
            <pc:sldMk cId="393018289" sldId="273"/>
            <ac:spMk id="2" creationId="{04CA10F2-AA46-45D9-94C7-C203637F087B}"/>
          </ac:spMkLst>
        </pc:spChg>
        <pc:spChg chg="del mod">
          <ac:chgData name="逸見 京平" userId="9613a3440ae67a70" providerId="LiveId" clId="{2C372606-0500-4C3F-88A9-3D9775D8197A}" dt="2021-03-19T00:51:43.225" v="10264" actId="478"/>
          <ac:spMkLst>
            <pc:docMk/>
            <pc:sldMk cId="393018289" sldId="273"/>
            <ac:spMk id="3" creationId="{0EB048BC-9ADA-4DBB-9AF1-80A933148F53}"/>
          </ac:spMkLst>
        </pc:spChg>
        <pc:spChg chg="del mod">
          <ac:chgData name="逸見 京平" userId="9613a3440ae67a70" providerId="LiveId" clId="{2C372606-0500-4C3F-88A9-3D9775D8197A}" dt="2021-03-18T13:17:02.176" v="7637"/>
          <ac:spMkLst>
            <pc:docMk/>
            <pc:sldMk cId="393018289" sldId="273"/>
            <ac:spMk id="4" creationId="{87997772-2CA8-4761-ACDD-F856E6B09AA3}"/>
          </ac:spMkLst>
        </pc:spChg>
        <pc:picChg chg="add mod">
          <ac:chgData name="逸見 京平" userId="9613a3440ae67a70" providerId="LiveId" clId="{2C372606-0500-4C3F-88A9-3D9775D8197A}" dt="2021-03-19T00:51:53.870" v="10270" actId="14100"/>
          <ac:picMkLst>
            <pc:docMk/>
            <pc:sldMk cId="393018289" sldId="273"/>
            <ac:picMk id="6" creationId="{7C84E222-2CBB-4569-8CEC-FE63DC8435CF}"/>
          </ac:picMkLst>
        </pc:picChg>
      </pc:sldChg>
      <pc:sldChg chg="addSp delSp modSp new mod">
        <pc:chgData name="逸見 京平" userId="9613a3440ae67a70" providerId="LiveId" clId="{2C372606-0500-4C3F-88A9-3D9775D8197A}" dt="2021-03-19T02:12:34.527" v="12659" actId="14100"/>
        <pc:sldMkLst>
          <pc:docMk/>
          <pc:sldMk cId="762812994" sldId="274"/>
        </pc:sldMkLst>
        <pc:spChg chg="mod">
          <ac:chgData name="逸見 京平" userId="9613a3440ae67a70" providerId="LiveId" clId="{2C372606-0500-4C3F-88A9-3D9775D8197A}" dt="2021-03-18T13:19:47.487" v="8069" actId="122"/>
          <ac:spMkLst>
            <pc:docMk/>
            <pc:sldMk cId="762812994" sldId="274"/>
            <ac:spMk id="2" creationId="{F20A1A47-D859-4C7A-8173-7DFF50DE2174}"/>
          </ac:spMkLst>
        </pc:spChg>
        <pc:spChg chg="del mod">
          <ac:chgData name="逸見 京平" userId="9613a3440ae67a70" providerId="LiveId" clId="{2C372606-0500-4C3F-88A9-3D9775D8197A}" dt="2021-03-19T00:52:30.928" v="10318" actId="478"/>
          <ac:spMkLst>
            <pc:docMk/>
            <pc:sldMk cId="762812994" sldId="274"/>
            <ac:spMk id="3" creationId="{C96CEFC1-FE7D-4BA1-B348-F40306DBF7EA}"/>
          </ac:spMkLst>
        </pc:spChg>
        <pc:spChg chg="del mod">
          <ac:chgData name="逸見 京平" userId="9613a3440ae67a70" providerId="LiveId" clId="{2C372606-0500-4C3F-88A9-3D9775D8197A}" dt="2021-03-18T13:19:57.157" v="8072"/>
          <ac:spMkLst>
            <pc:docMk/>
            <pc:sldMk cId="762812994" sldId="274"/>
            <ac:spMk id="4" creationId="{BE1576A7-6305-40D4-BEB6-69C737E03A18}"/>
          </ac:spMkLst>
        </pc:spChg>
        <pc:picChg chg="add mod">
          <ac:chgData name="逸見 京平" userId="9613a3440ae67a70" providerId="LiveId" clId="{2C372606-0500-4C3F-88A9-3D9775D8197A}" dt="2021-03-19T02:12:34.527" v="12659" actId="14100"/>
          <ac:picMkLst>
            <pc:docMk/>
            <pc:sldMk cId="762812994" sldId="274"/>
            <ac:picMk id="6" creationId="{0DA038FF-97E8-4870-9B68-FCF060EA9FFA}"/>
          </ac:picMkLst>
        </pc:picChg>
      </pc:sldChg>
      <pc:sldChg chg="modSp new mod ord">
        <pc:chgData name="逸見 京平" userId="9613a3440ae67a70" providerId="LiveId" clId="{2C372606-0500-4C3F-88A9-3D9775D8197A}" dt="2021-03-19T01:03:16.285" v="10328" actId="12"/>
        <pc:sldMkLst>
          <pc:docMk/>
          <pc:sldMk cId="310700727" sldId="275"/>
        </pc:sldMkLst>
        <pc:spChg chg="mod">
          <ac:chgData name="逸見 京平" userId="9613a3440ae67a70" providerId="LiveId" clId="{2C372606-0500-4C3F-88A9-3D9775D8197A}" dt="2021-03-19T00:45:08.784" v="10016"/>
          <ac:spMkLst>
            <pc:docMk/>
            <pc:sldMk cId="310700727" sldId="275"/>
            <ac:spMk id="2" creationId="{BDFA827B-8940-4E0A-9515-B9F9A9E167E6}"/>
          </ac:spMkLst>
        </pc:spChg>
        <pc:spChg chg="mod">
          <ac:chgData name="逸見 京平" userId="9613a3440ae67a70" providerId="LiveId" clId="{2C372606-0500-4C3F-88A9-3D9775D8197A}" dt="2021-03-19T01:03:16.285" v="10328" actId="12"/>
          <ac:spMkLst>
            <pc:docMk/>
            <pc:sldMk cId="310700727" sldId="275"/>
            <ac:spMk id="3" creationId="{B1C3EACE-4DF1-4527-BC4A-7EBD6C00BB62}"/>
          </ac:spMkLst>
        </pc:spChg>
      </pc:sldChg>
      <pc:sldChg chg="modSp new del mod">
        <pc:chgData name="逸見 京平" userId="9613a3440ae67a70" providerId="LiveId" clId="{2C372606-0500-4C3F-88A9-3D9775D8197A}" dt="2021-03-19T00:11:29.740" v="8668" actId="2696"/>
        <pc:sldMkLst>
          <pc:docMk/>
          <pc:sldMk cId="1868156595" sldId="275"/>
        </pc:sldMkLst>
        <pc:spChg chg="mod">
          <ac:chgData name="逸見 京平" userId="9613a3440ae67a70" providerId="LiveId" clId="{2C372606-0500-4C3F-88A9-3D9775D8197A}" dt="2021-03-19T00:11:26.778" v="8667" actId="20577"/>
          <ac:spMkLst>
            <pc:docMk/>
            <pc:sldMk cId="1868156595" sldId="275"/>
            <ac:spMk id="2" creationId="{11FAD5B5-71F0-40CC-922B-381400314BFF}"/>
          </ac:spMkLst>
        </pc:spChg>
      </pc:sldChg>
      <pc:sldChg chg="modSp new mod">
        <pc:chgData name="逸見 京平" userId="9613a3440ae67a70" providerId="LiveId" clId="{2C372606-0500-4C3F-88A9-3D9775D8197A}" dt="2021-03-19T01:02:54.856" v="10326" actId="12"/>
        <pc:sldMkLst>
          <pc:docMk/>
          <pc:sldMk cId="3880437314" sldId="276"/>
        </pc:sldMkLst>
        <pc:spChg chg="mod">
          <ac:chgData name="逸見 京平" userId="9613a3440ae67a70" providerId="LiveId" clId="{2C372606-0500-4C3F-88A9-3D9775D8197A}" dt="2021-03-19T00:45:11.612" v="10018"/>
          <ac:spMkLst>
            <pc:docMk/>
            <pc:sldMk cId="3880437314" sldId="276"/>
            <ac:spMk id="2" creationId="{DACD91D2-4F7C-4AB2-8B92-AA0441B02F01}"/>
          </ac:spMkLst>
        </pc:spChg>
        <pc:spChg chg="mod">
          <ac:chgData name="逸見 京平" userId="9613a3440ae67a70" providerId="LiveId" clId="{2C372606-0500-4C3F-88A9-3D9775D8197A}" dt="2021-03-19T01:02:54.856" v="10326" actId="12"/>
          <ac:spMkLst>
            <pc:docMk/>
            <pc:sldMk cId="3880437314" sldId="276"/>
            <ac:spMk id="3" creationId="{21CC29DC-8224-460D-8379-E184E01296C5}"/>
          </ac:spMkLst>
        </pc:spChg>
      </pc:sldChg>
      <pc:sldChg chg="modSp new mod">
        <pc:chgData name="逸見 京平" userId="9613a3440ae67a70" providerId="LiveId" clId="{2C372606-0500-4C3F-88A9-3D9775D8197A}" dt="2021-03-19T00:45:01.538" v="10014"/>
        <pc:sldMkLst>
          <pc:docMk/>
          <pc:sldMk cId="3915094382" sldId="277"/>
        </pc:sldMkLst>
        <pc:spChg chg="mod">
          <ac:chgData name="逸見 京平" userId="9613a3440ae67a70" providerId="LiveId" clId="{2C372606-0500-4C3F-88A9-3D9775D8197A}" dt="2021-03-19T00:45:01.538" v="10014"/>
          <ac:spMkLst>
            <pc:docMk/>
            <pc:sldMk cId="3915094382" sldId="277"/>
            <ac:spMk id="2" creationId="{CD3A2F2F-C55D-46FB-922D-AA42A156426D}"/>
          </ac:spMkLst>
        </pc:spChg>
        <pc:spChg chg="mod">
          <ac:chgData name="逸見 京平" userId="9613a3440ae67a70" providerId="LiveId" clId="{2C372606-0500-4C3F-88A9-3D9775D8197A}" dt="2021-03-19T00:42:09.066" v="9853" actId="14100"/>
          <ac:spMkLst>
            <pc:docMk/>
            <pc:sldMk cId="3915094382" sldId="277"/>
            <ac:spMk id="3" creationId="{39547AD5-1F21-4590-B57B-6F038719EE3D}"/>
          </ac:spMkLst>
        </pc:spChg>
      </pc:sldChg>
      <pc:sldChg chg="modSp new mod">
        <pc:chgData name="逸見 京平" userId="9613a3440ae67a70" providerId="LiveId" clId="{2C372606-0500-4C3F-88A9-3D9775D8197A}" dt="2021-03-19T00:44:53.980" v="10012" actId="122"/>
        <pc:sldMkLst>
          <pc:docMk/>
          <pc:sldMk cId="1642053768" sldId="278"/>
        </pc:sldMkLst>
        <pc:spChg chg="mod">
          <ac:chgData name="逸見 京平" userId="9613a3440ae67a70" providerId="LiveId" clId="{2C372606-0500-4C3F-88A9-3D9775D8197A}" dt="2021-03-19T00:44:53.980" v="10012" actId="122"/>
          <ac:spMkLst>
            <pc:docMk/>
            <pc:sldMk cId="1642053768" sldId="278"/>
            <ac:spMk id="2" creationId="{E5C35753-EA96-4C96-A08E-79BDA8385C5F}"/>
          </ac:spMkLst>
        </pc:spChg>
        <pc:spChg chg="mod">
          <ac:chgData name="逸見 京平" userId="9613a3440ae67a70" providerId="LiveId" clId="{2C372606-0500-4C3F-88A9-3D9775D8197A}" dt="2021-03-19T00:42:04.976" v="9852" actId="14100"/>
          <ac:spMkLst>
            <pc:docMk/>
            <pc:sldMk cId="1642053768" sldId="278"/>
            <ac:spMk id="3" creationId="{31D979B1-35FD-4365-B282-1985D3D08304}"/>
          </ac:spMkLst>
        </pc:spChg>
      </pc:sldChg>
      <pc:sldChg chg="modSp new mod">
        <pc:chgData name="逸見 京平" userId="9613a3440ae67a70" providerId="LiveId" clId="{2C372606-0500-4C3F-88A9-3D9775D8197A}" dt="2021-03-19T00:44:45.190" v="10007"/>
        <pc:sldMkLst>
          <pc:docMk/>
          <pc:sldMk cId="3736898814" sldId="279"/>
        </pc:sldMkLst>
        <pc:spChg chg="mod">
          <ac:chgData name="逸見 京平" userId="9613a3440ae67a70" providerId="LiveId" clId="{2C372606-0500-4C3F-88A9-3D9775D8197A}" dt="2021-03-19T00:44:45.190" v="10007"/>
          <ac:spMkLst>
            <pc:docMk/>
            <pc:sldMk cId="3736898814" sldId="279"/>
            <ac:spMk id="2" creationId="{2CD76F16-433B-4A57-8122-C83EF42A421C}"/>
          </ac:spMkLst>
        </pc:spChg>
        <pc:spChg chg="mod">
          <ac:chgData name="逸見 京平" userId="9613a3440ae67a70" providerId="LiveId" clId="{2C372606-0500-4C3F-88A9-3D9775D8197A}" dt="2021-03-19T00:43:55.612" v="9940" actId="12"/>
          <ac:spMkLst>
            <pc:docMk/>
            <pc:sldMk cId="3736898814" sldId="279"/>
            <ac:spMk id="3" creationId="{AC4B65BD-79AD-427E-A631-9E689FB62C3E}"/>
          </ac:spMkLst>
        </pc:spChg>
      </pc:sldChg>
      <pc:sldChg chg="modSp new mod">
        <pc:chgData name="逸見 京平" userId="9613a3440ae67a70" providerId="LiveId" clId="{2C372606-0500-4C3F-88A9-3D9775D8197A}" dt="2021-03-19T01:10:19.029" v="10329" actId="12"/>
        <pc:sldMkLst>
          <pc:docMk/>
          <pc:sldMk cId="401819692" sldId="280"/>
        </pc:sldMkLst>
        <pc:spChg chg="mod">
          <ac:chgData name="逸見 京平" userId="9613a3440ae67a70" providerId="LiveId" clId="{2C372606-0500-4C3F-88A9-3D9775D8197A}" dt="2021-03-19T00:44:41.169" v="10005"/>
          <ac:spMkLst>
            <pc:docMk/>
            <pc:sldMk cId="401819692" sldId="280"/>
            <ac:spMk id="2" creationId="{107D3EEA-2F42-4B93-923F-8DDAC34E9AD6}"/>
          </ac:spMkLst>
        </pc:spChg>
        <pc:spChg chg="mod">
          <ac:chgData name="逸見 京平" userId="9613a3440ae67a70" providerId="LiveId" clId="{2C372606-0500-4C3F-88A9-3D9775D8197A}" dt="2021-03-19T01:10:19.029" v="10329" actId="12"/>
          <ac:spMkLst>
            <pc:docMk/>
            <pc:sldMk cId="401819692" sldId="280"/>
            <ac:spMk id="3" creationId="{CE0DCEB8-2A73-461E-827F-8AA6C7A618D4}"/>
          </ac:spMkLst>
        </pc:spChg>
      </pc:sldChg>
      <pc:sldChg chg="modSp new mod">
        <pc:chgData name="逸見 京平" userId="9613a3440ae67a70" providerId="LiveId" clId="{2C372606-0500-4C3F-88A9-3D9775D8197A}" dt="2021-03-19T00:46:41.190" v="10080" actId="14100"/>
        <pc:sldMkLst>
          <pc:docMk/>
          <pc:sldMk cId="3101309855" sldId="281"/>
        </pc:sldMkLst>
        <pc:spChg chg="mod">
          <ac:chgData name="逸見 京平" userId="9613a3440ae67a70" providerId="LiveId" clId="{2C372606-0500-4C3F-88A9-3D9775D8197A}" dt="2021-03-19T00:46:17.994" v="10076" actId="14100"/>
          <ac:spMkLst>
            <pc:docMk/>
            <pc:sldMk cId="3101309855" sldId="281"/>
            <ac:spMk id="2" creationId="{65665F54-4DFA-4F4C-A140-0BE44AC14075}"/>
          </ac:spMkLst>
        </pc:spChg>
        <pc:spChg chg="mod">
          <ac:chgData name="逸見 京平" userId="9613a3440ae67a70" providerId="LiveId" clId="{2C372606-0500-4C3F-88A9-3D9775D8197A}" dt="2021-03-19T00:46:41.190" v="10080" actId="14100"/>
          <ac:spMkLst>
            <pc:docMk/>
            <pc:sldMk cId="3101309855" sldId="281"/>
            <ac:spMk id="3" creationId="{3F4EEEAC-EA7B-48AE-94C0-4632B603B5EE}"/>
          </ac:spMkLst>
        </pc:spChg>
      </pc:sldChg>
      <pc:sldChg chg="modSp new mod">
        <pc:chgData name="逸見 京平" userId="9613a3440ae67a70" providerId="LiveId" clId="{2C372606-0500-4C3F-88A9-3D9775D8197A}" dt="2021-03-19T00:49:24.196" v="10171" actId="14100"/>
        <pc:sldMkLst>
          <pc:docMk/>
          <pc:sldMk cId="3530146885" sldId="282"/>
        </pc:sldMkLst>
        <pc:spChg chg="mod">
          <ac:chgData name="逸見 京平" userId="9613a3440ae67a70" providerId="LiveId" clId="{2C372606-0500-4C3F-88A9-3D9775D8197A}" dt="2021-03-19T00:48:40.961" v="10158" actId="27636"/>
          <ac:spMkLst>
            <pc:docMk/>
            <pc:sldMk cId="3530146885" sldId="282"/>
            <ac:spMk id="2" creationId="{C002885F-0551-4968-A845-7E515F255CE3}"/>
          </ac:spMkLst>
        </pc:spChg>
        <pc:spChg chg="mod">
          <ac:chgData name="逸見 京平" userId="9613a3440ae67a70" providerId="LiveId" clId="{2C372606-0500-4C3F-88A9-3D9775D8197A}" dt="2021-03-19T00:49:24.196" v="10171" actId="14100"/>
          <ac:spMkLst>
            <pc:docMk/>
            <pc:sldMk cId="3530146885" sldId="282"/>
            <ac:spMk id="3" creationId="{D521C64D-C088-49AE-968C-1D4F643E0260}"/>
          </ac:spMkLst>
        </pc:spChg>
      </pc:sldChg>
      <pc:sldChg chg="modSp new mod">
        <pc:chgData name="逸見 京平" userId="9613a3440ae67a70" providerId="LiveId" clId="{2C372606-0500-4C3F-88A9-3D9775D8197A}" dt="2021-03-19T00:50:09.580" v="10212" actId="12"/>
        <pc:sldMkLst>
          <pc:docMk/>
          <pc:sldMk cId="1271056562" sldId="283"/>
        </pc:sldMkLst>
        <pc:spChg chg="mod">
          <ac:chgData name="逸見 京平" userId="9613a3440ae67a70" providerId="LiveId" clId="{2C372606-0500-4C3F-88A9-3D9775D8197A}" dt="2021-03-19T00:49:56.853" v="10208" actId="27636"/>
          <ac:spMkLst>
            <pc:docMk/>
            <pc:sldMk cId="1271056562" sldId="283"/>
            <ac:spMk id="2" creationId="{8688DE02-39F5-4BFB-B050-32109B1F4636}"/>
          </ac:spMkLst>
        </pc:spChg>
        <pc:spChg chg="mod">
          <ac:chgData name="逸見 京平" userId="9613a3440ae67a70" providerId="LiveId" clId="{2C372606-0500-4C3F-88A9-3D9775D8197A}" dt="2021-03-19T00:50:09.580" v="10212" actId="12"/>
          <ac:spMkLst>
            <pc:docMk/>
            <pc:sldMk cId="1271056562" sldId="283"/>
            <ac:spMk id="3" creationId="{85BD4BB7-D445-4452-9114-D1BA487C295A}"/>
          </ac:spMkLst>
        </pc:spChg>
      </pc:sldChg>
      <pc:sldChg chg="modSp new mod">
        <pc:chgData name="逸見 京平" userId="9613a3440ae67a70" providerId="LiveId" clId="{2C372606-0500-4C3F-88A9-3D9775D8197A}" dt="2021-03-19T00:51:38.976" v="10263" actId="12"/>
        <pc:sldMkLst>
          <pc:docMk/>
          <pc:sldMk cId="2401145841" sldId="284"/>
        </pc:sldMkLst>
        <pc:spChg chg="mod">
          <ac:chgData name="逸見 京平" userId="9613a3440ae67a70" providerId="LiveId" clId="{2C372606-0500-4C3F-88A9-3D9775D8197A}" dt="2021-03-19T00:51:13.899" v="10259" actId="14100"/>
          <ac:spMkLst>
            <pc:docMk/>
            <pc:sldMk cId="2401145841" sldId="284"/>
            <ac:spMk id="2" creationId="{C99C2650-B4F4-4F5F-BF86-CD660ED4E334}"/>
          </ac:spMkLst>
        </pc:spChg>
        <pc:spChg chg="mod">
          <ac:chgData name="逸見 京平" userId="9613a3440ae67a70" providerId="LiveId" clId="{2C372606-0500-4C3F-88A9-3D9775D8197A}" dt="2021-03-19T00:51:38.976" v="10263" actId="12"/>
          <ac:spMkLst>
            <pc:docMk/>
            <pc:sldMk cId="2401145841" sldId="284"/>
            <ac:spMk id="3" creationId="{86798E07-DF07-437E-AD8F-0F9254F6C900}"/>
          </ac:spMkLst>
        </pc:spChg>
      </pc:sldChg>
      <pc:sldChg chg="modSp new mod">
        <pc:chgData name="逸見 京平" userId="9613a3440ae67a70" providerId="LiveId" clId="{2C372606-0500-4C3F-88A9-3D9775D8197A}" dt="2021-03-19T00:52:26.590" v="10317" actId="12"/>
        <pc:sldMkLst>
          <pc:docMk/>
          <pc:sldMk cId="3133379670" sldId="285"/>
        </pc:sldMkLst>
        <pc:spChg chg="mod">
          <ac:chgData name="逸見 京平" userId="9613a3440ae67a70" providerId="LiveId" clId="{2C372606-0500-4C3F-88A9-3D9775D8197A}" dt="2021-03-19T00:52:14.183" v="10313" actId="14100"/>
          <ac:spMkLst>
            <pc:docMk/>
            <pc:sldMk cId="3133379670" sldId="285"/>
            <ac:spMk id="2" creationId="{27D729CC-6EAB-4125-8E34-3C063DA36CBE}"/>
          </ac:spMkLst>
        </pc:spChg>
        <pc:spChg chg="mod">
          <ac:chgData name="逸見 京平" userId="9613a3440ae67a70" providerId="LiveId" clId="{2C372606-0500-4C3F-88A9-3D9775D8197A}" dt="2021-03-19T00:52:26.590" v="10317" actId="12"/>
          <ac:spMkLst>
            <pc:docMk/>
            <pc:sldMk cId="3133379670" sldId="285"/>
            <ac:spMk id="3" creationId="{7C6B99D3-613F-426F-AC97-961868C037EC}"/>
          </ac:spMkLst>
        </pc:spChg>
      </pc:sldChg>
      <pc:sldChg chg="addSp modSp new mod">
        <pc:chgData name="逸見 京平" userId="9613a3440ae67a70" providerId="LiveId" clId="{2C372606-0500-4C3F-88A9-3D9775D8197A}" dt="2021-03-19T01:25:24.773" v="10582" actId="14100"/>
        <pc:sldMkLst>
          <pc:docMk/>
          <pc:sldMk cId="110311346" sldId="286"/>
        </pc:sldMkLst>
        <pc:spChg chg="mod">
          <ac:chgData name="逸見 京平" userId="9613a3440ae67a70" providerId="LiveId" clId="{2C372606-0500-4C3F-88A9-3D9775D8197A}" dt="2021-03-19T01:11:44.600" v="10366" actId="14100"/>
          <ac:spMkLst>
            <pc:docMk/>
            <pc:sldMk cId="110311346" sldId="286"/>
            <ac:spMk id="2" creationId="{3B24EC5B-1395-4D72-A1F2-52157115112C}"/>
          </ac:spMkLst>
        </pc:spChg>
        <pc:picChg chg="add mod">
          <ac:chgData name="逸見 京平" userId="9613a3440ae67a70" providerId="LiveId" clId="{2C372606-0500-4C3F-88A9-3D9775D8197A}" dt="2021-03-19T01:25:24.773" v="10582" actId="14100"/>
          <ac:picMkLst>
            <pc:docMk/>
            <pc:sldMk cId="110311346" sldId="286"/>
            <ac:picMk id="4" creationId="{1A73B3EA-F84F-4065-A46A-BD0CC0921F2F}"/>
          </ac:picMkLst>
        </pc:picChg>
      </pc:sldChg>
      <pc:sldChg chg="modSp new mod">
        <pc:chgData name="逸見 京平" userId="9613a3440ae67a70" providerId="LiveId" clId="{2C372606-0500-4C3F-88A9-3D9775D8197A}" dt="2021-03-19T02:07:23.532" v="12448"/>
        <pc:sldMkLst>
          <pc:docMk/>
          <pc:sldMk cId="1526077424" sldId="287"/>
        </pc:sldMkLst>
        <pc:spChg chg="mod">
          <ac:chgData name="逸見 京平" userId="9613a3440ae67a70" providerId="LiveId" clId="{2C372606-0500-4C3F-88A9-3D9775D8197A}" dt="2021-03-19T01:12:12.342" v="10402" actId="14100"/>
          <ac:spMkLst>
            <pc:docMk/>
            <pc:sldMk cId="1526077424" sldId="287"/>
            <ac:spMk id="2" creationId="{C026FAA4-E6F0-45C9-A223-F6B9596B29FF}"/>
          </ac:spMkLst>
        </pc:spChg>
        <pc:spChg chg="mod">
          <ac:chgData name="逸見 京平" userId="9613a3440ae67a70" providerId="LiveId" clId="{2C372606-0500-4C3F-88A9-3D9775D8197A}" dt="2021-03-19T02:07:23.532" v="12448"/>
          <ac:spMkLst>
            <pc:docMk/>
            <pc:sldMk cId="1526077424" sldId="287"/>
            <ac:spMk id="3" creationId="{2F863901-6310-49C8-8DDA-9BD62CA2D193}"/>
          </ac:spMkLst>
        </pc:spChg>
      </pc:sldChg>
      <pc:sldChg chg="addSp modSp new mod">
        <pc:chgData name="逸見 京平" userId="9613a3440ae67a70" providerId="LiveId" clId="{2C372606-0500-4C3F-88A9-3D9775D8197A}" dt="2021-03-19T01:25:46.008" v="10587" actId="1076"/>
        <pc:sldMkLst>
          <pc:docMk/>
          <pc:sldMk cId="3414219227" sldId="288"/>
        </pc:sldMkLst>
        <pc:spChg chg="mod">
          <ac:chgData name="逸見 京平" userId="9613a3440ae67a70" providerId="LiveId" clId="{2C372606-0500-4C3F-88A9-3D9775D8197A}" dt="2021-03-19T01:12:47.863" v="10450" actId="14100"/>
          <ac:spMkLst>
            <pc:docMk/>
            <pc:sldMk cId="3414219227" sldId="288"/>
            <ac:spMk id="2" creationId="{1E06865E-45FC-4094-BA06-C23B9D0121A2}"/>
          </ac:spMkLst>
        </pc:spChg>
        <pc:picChg chg="add mod">
          <ac:chgData name="逸見 京平" userId="9613a3440ae67a70" providerId="LiveId" clId="{2C372606-0500-4C3F-88A9-3D9775D8197A}" dt="2021-03-19T01:25:46.008" v="10587" actId="1076"/>
          <ac:picMkLst>
            <pc:docMk/>
            <pc:sldMk cId="3414219227" sldId="288"/>
            <ac:picMk id="4" creationId="{F4EC60D3-DF49-4685-AF4E-45855EF12524}"/>
          </ac:picMkLst>
        </pc:picChg>
      </pc:sldChg>
      <pc:sldChg chg="new del">
        <pc:chgData name="逸見 京平" userId="9613a3440ae67a70" providerId="LiveId" clId="{2C372606-0500-4C3F-88A9-3D9775D8197A}" dt="2021-03-19T01:12:56.285" v="10452" actId="2696"/>
        <pc:sldMkLst>
          <pc:docMk/>
          <pc:sldMk cId="1060439160" sldId="289"/>
        </pc:sldMkLst>
      </pc:sldChg>
      <pc:sldChg chg="modSp new mod">
        <pc:chgData name="逸見 京平" userId="9613a3440ae67a70" providerId="LiveId" clId="{2C372606-0500-4C3F-88A9-3D9775D8197A}" dt="2021-03-19T01:41:15.828" v="11182" actId="20577"/>
        <pc:sldMkLst>
          <pc:docMk/>
          <pc:sldMk cId="2177477152" sldId="289"/>
        </pc:sldMkLst>
        <pc:spChg chg="mod">
          <ac:chgData name="逸見 京平" userId="9613a3440ae67a70" providerId="LiveId" clId="{2C372606-0500-4C3F-88A9-3D9775D8197A}" dt="2021-03-19T01:30:14.857" v="10597" actId="14100"/>
          <ac:spMkLst>
            <pc:docMk/>
            <pc:sldMk cId="2177477152" sldId="289"/>
            <ac:spMk id="2" creationId="{915F8939-98F8-42F1-88E3-C8F1918F9588}"/>
          </ac:spMkLst>
        </pc:spChg>
        <pc:spChg chg="mod">
          <ac:chgData name="逸見 京平" userId="9613a3440ae67a70" providerId="LiveId" clId="{2C372606-0500-4C3F-88A9-3D9775D8197A}" dt="2021-03-19T01:41:15.828" v="11182" actId="20577"/>
          <ac:spMkLst>
            <pc:docMk/>
            <pc:sldMk cId="2177477152" sldId="289"/>
            <ac:spMk id="3" creationId="{3641F550-A165-4EE3-AFB4-22AABD8EDF83}"/>
          </ac:spMkLst>
        </pc:spChg>
      </pc:sldChg>
      <pc:sldChg chg="addSp modSp new mod">
        <pc:chgData name="逸見 京平" userId="9613a3440ae67a70" providerId="LiveId" clId="{2C372606-0500-4C3F-88A9-3D9775D8197A}" dt="2021-03-19T01:27:08.655" v="10591" actId="14100"/>
        <pc:sldMkLst>
          <pc:docMk/>
          <pc:sldMk cId="2774141353" sldId="290"/>
        </pc:sldMkLst>
        <pc:spChg chg="mod">
          <ac:chgData name="逸見 京平" userId="9613a3440ae67a70" providerId="LiveId" clId="{2C372606-0500-4C3F-88A9-3D9775D8197A}" dt="2021-03-19T01:13:38.512" v="10520" actId="14100"/>
          <ac:spMkLst>
            <pc:docMk/>
            <pc:sldMk cId="2774141353" sldId="290"/>
            <ac:spMk id="2" creationId="{124930E3-0C4A-4B89-A4AE-FDECE7CCC445}"/>
          </ac:spMkLst>
        </pc:spChg>
        <pc:picChg chg="add mod">
          <ac:chgData name="逸見 京平" userId="9613a3440ae67a70" providerId="LiveId" clId="{2C372606-0500-4C3F-88A9-3D9775D8197A}" dt="2021-03-19T01:27:08.655" v="10591" actId="14100"/>
          <ac:picMkLst>
            <pc:docMk/>
            <pc:sldMk cId="2774141353" sldId="290"/>
            <ac:picMk id="4" creationId="{0E1523A3-3480-46D9-AB57-6960E008B1F3}"/>
          </ac:picMkLst>
        </pc:picChg>
      </pc:sldChg>
      <pc:sldChg chg="modSp new mod">
        <pc:chgData name="逸見 京平" userId="9613a3440ae67a70" providerId="LiveId" clId="{2C372606-0500-4C3F-88A9-3D9775D8197A}" dt="2021-03-19T01:44:17.291" v="11506"/>
        <pc:sldMkLst>
          <pc:docMk/>
          <pc:sldMk cId="2171236642" sldId="291"/>
        </pc:sldMkLst>
        <pc:spChg chg="mod">
          <ac:chgData name="逸見 京平" userId="9613a3440ae67a70" providerId="LiveId" clId="{2C372606-0500-4C3F-88A9-3D9775D8197A}" dt="2021-03-19T01:13:57.482" v="10573" actId="27636"/>
          <ac:spMkLst>
            <pc:docMk/>
            <pc:sldMk cId="2171236642" sldId="291"/>
            <ac:spMk id="2" creationId="{C9E05BC9-6E11-4971-99D5-11D937EB0DC5}"/>
          </ac:spMkLst>
        </pc:spChg>
        <pc:spChg chg="mod">
          <ac:chgData name="逸見 京平" userId="9613a3440ae67a70" providerId="LiveId" clId="{2C372606-0500-4C3F-88A9-3D9775D8197A}" dt="2021-03-19T01:44:17.291" v="11506"/>
          <ac:spMkLst>
            <pc:docMk/>
            <pc:sldMk cId="2171236642" sldId="291"/>
            <ac:spMk id="3" creationId="{9698B2BF-BD9A-4FD8-AA84-1625DE1F26A5}"/>
          </ac:spMkLst>
        </pc:spChg>
      </pc:sldChg>
      <pc:sldChg chg="modSp new del mod">
        <pc:chgData name="逸見 京平" userId="9613a3440ae67a70" providerId="LiveId" clId="{2C372606-0500-4C3F-88A9-3D9775D8197A}" dt="2021-03-19T04:03:30.735" v="13166" actId="2696"/>
        <pc:sldMkLst>
          <pc:docMk/>
          <pc:sldMk cId="1054304551" sldId="292"/>
        </pc:sldMkLst>
        <pc:spChg chg="mod">
          <ac:chgData name="逸見 京平" userId="9613a3440ae67a70" providerId="LiveId" clId="{2C372606-0500-4C3F-88A9-3D9775D8197A}" dt="2021-03-19T03:15:49.953" v="13006" actId="14100"/>
          <ac:spMkLst>
            <pc:docMk/>
            <pc:sldMk cId="1054304551" sldId="292"/>
            <ac:spMk id="2" creationId="{08D8EFDF-1308-41C3-9289-89F7BC36D9C7}"/>
          </ac:spMkLst>
        </pc:spChg>
        <pc:spChg chg="mod">
          <ac:chgData name="逸見 京平" userId="9613a3440ae67a70" providerId="LiveId" clId="{2C372606-0500-4C3F-88A9-3D9775D8197A}" dt="2021-03-19T04:02:07.548" v="13165" actId="20577"/>
          <ac:spMkLst>
            <pc:docMk/>
            <pc:sldMk cId="1054304551" sldId="292"/>
            <ac:spMk id="3" creationId="{BF1BA449-A359-4F97-A021-04A3BF5A0033}"/>
          </ac:spMkLst>
        </pc:spChg>
      </pc:sldChg>
      <pc:sldChg chg="addSp delSp modSp new mod">
        <pc:chgData name="逸見 京平" userId="9613a3440ae67a70" providerId="LiveId" clId="{2C372606-0500-4C3F-88A9-3D9775D8197A}" dt="2021-03-19T04:32:00.671" v="13663" actId="478"/>
        <pc:sldMkLst>
          <pc:docMk/>
          <pc:sldMk cId="1164880694" sldId="292"/>
        </pc:sldMkLst>
        <pc:spChg chg="mod">
          <ac:chgData name="逸見 京平" userId="9613a3440ae67a70" providerId="LiveId" clId="{2C372606-0500-4C3F-88A9-3D9775D8197A}" dt="2021-03-19T04:05:10.916" v="13194" actId="1076"/>
          <ac:spMkLst>
            <pc:docMk/>
            <pc:sldMk cId="1164880694" sldId="292"/>
            <ac:spMk id="2" creationId="{3004331B-B944-44BB-8BFA-5C2CFCE24D67}"/>
          </ac:spMkLst>
        </pc:spChg>
        <pc:spChg chg="mod">
          <ac:chgData name="逸見 京平" userId="9613a3440ae67a70" providerId="LiveId" clId="{2C372606-0500-4C3F-88A9-3D9775D8197A}" dt="2021-03-19T04:31:27.363" v="13658" actId="27636"/>
          <ac:spMkLst>
            <pc:docMk/>
            <pc:sldMk cId="1164880694" sldId="292"/>
            <ac:spMk id="3" creationId="{A6646DEF-C1DB-4BA5-B77C-C8FC4FF66C6F}"/>
          </ac:spMkLst>
        </pc:spChg>
        <pc:spChg chg="add del mod">
          <ac:chgData name="逸見 京平" userId="9613a3440ae67a70" providerId="LiveId" clId="{2C372606-0500-4C3F-88A9-3D9775D8197A}" dt="2021-03-19T04:08:00.424" v="13221"/>
          <ac:spMkLst>
            <pc:docMk/>
            <pc:sldMk cId="1164880694" sldId="292"/>
            <ac:spMk id="4" creationId="{3A2B7A28-11D4-45FE-A9CA-7249EC1096B7}"/>
          </ac:spMkLst>
        </pc:spChg>
        <pc:spChg chg="add del mod">
          <ac:chgData name="逸見 京平" userId="9613a3440ae67a70" providerId="LiveId" clId="{2C372606-0500-4C3F-88A9-3D9775D8197A}" dt="2021-03-19T04:08:18.432" v="13225"/>
          <ac:spMkLst>
            <pc:docMk/>
            <pc:sldMk cId="1164880694" sldId="292"/>
            <ac:spMk id="5" creationId="{88F672A7-76A9-402F-85F5-BDE8DBCE4E89}"/>
          </ac:spMkLst>
        </pc:spChg>
        <pc:spChg chg="add mod">
          <ac:chgData name="逸見 京平" userId="9613a3440ae67a70" providerId="LiveId" clId="{2C372606-0500-4C3F-88A9-3D9775D8197A}" dt="2021-03-19T04:26:52.211" v="13635" actId="1076"/>
          <ac:spMkLst>
            <pc:docMk/>
            <pc:sldMk cId="1164880694" sldId="292"/>
            <ac:spMk id="6" creationId="{605C28A5-8223-40EE-8FB4-07CF74FD4E7A}"/>
          </ac:spMkLst>
        </pc:spChg>
        <pc:spChg chg="add mod">
          <ac:chgData name="逸見 京平" userId="9613a3440ae67a70" providerId="LiveId" clId="{2C372606-0500-4C3F-88A9-3D9775D8197A}" dt="2021-03-19T04:31:55.086" v="13661"/>
          <ac:spMkLst>
            <pc:docMk/>
            <pc:sldMk cId="1164880694" sldId="292"/>
            <ac:spMk id="7" creationId="{3C3A9671-787B-4530-8C61-1F644E5F6925}"/>
          </ac:spMkLst>
        </pc:spChg>
        <pc:spChg chg="add del mod">
          <ac:chgData name="逸見 京平" userId="9613a3440ae67a70" providerId="LiveId" clId="{2C372606-0500-4C3F-88A9-3D9775D8197A}" dt="2021-03-19T04:32:00.671" v="13663" actId="478"/>
          <ac:spMkLst>
            <pc:docMk/>
            <pc:sldMk cId="1164880694" sldId="292"/>
            <ac:spMk id="8" creationId="{50077FD1-C030-4137-8D5B-0C9CA5BBA03F}"/>
          </ac:spMkLst>
        </pc:spChg>
      </pc:sldChg>
      <pc:sldChg chg="new del">
        <pc:chgData name="逸見 京平" userId="9613a3440ae67a70" providerId="LiveId" clId="{2C372606-0500-4C3F-88A9-3D9775D8197A}" dt="2021-03-19T03:15:25.159" v="12991" actId="2696"/>
        <pc:sldMkLst>
          <pc:docMk/>
          <pc:sldMk cId="1732677340" sldId="292"/>
        </pc:sldMkLst>
      </pc:sldChg>
      <pc:sldChg chg="new del">
        <pc:chgData name="逸見 京平" userId="9613a3440ae67a70" providerId="LiveId" clId="{2C372606-0500-4C3F-88A9-3D9775D8197A}" dt="2021-03-19T03:15:34.141" v="12993" actId="2696"/>
        <pc:sldMkLst>
          <pc:docMk/>
          <pc:sldMk cId="2437306354" sldId="29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BAB4CD-D250-41B7-9560-4C729F52C32C}"/>
              </a:ext>
            </a:extLst>
          </p:cNvPr>
          <p:cNvSpPr>
            <a:spLocks noGrp="1"/>
          </p:cNvSpPr>
          <p:nvPr>
            <p:ph type="ctrTitle"/>
          </p:nvPr>
        </p:nvSpPr>
        <p:spPr>
          <a:xfrm>
            <a:off x="1524000" y="1122363"/>
            <a:ext cx="9144000" cy="2387600"/>
          </a:xfrm>
        </p:spPr>
        <p:txBody>
          <a:bodyPr anchor="b"/>
          <a:lstStyle>
            <a:lvl1pPr algn="ctr">
              <a:defRPr sz="6001"/>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0010005-219C-44EF-9343-043CF83CB986}"/>
              </a:ext>
            </a:extLst>
          </p:cNvPr>
          <p:cNvSpPr>
            <a:spLocks noGrp="1"/>
          </p:cNvSpPr>
          <p:nvPr>
            <p:ph type="subTitle" idx="1"/>
          </p:nvPr>
        </p:nvSpPr>
        <p:spPr>
          <a:xfrm>
            <a:off x="1524000" y="3602038"/>
            <a:ext cx="9144000" cy="1655762"/>
          </a:xfrm>
        </p:spPr>
        <p:txBody>
          <a:bodyPr/>
          <a:lstStyle>
            <a:lvl1pPr marL="0" indent="0" algn="ctr">
              <a:buNone/>
              <a:defRPr sz="2400"/>
            </a:lvl1pPr>
            <a:lvl2pPr marL="457217" indent="0" algn="ctr">
              <a:buNone/>
              <a:defRPr sz="2000"/>
            </a:lvl2pPr>
            <a:lvl3pPr marL="914434" indent="0" algn="ctr">
              <a:buNone/>
              <a:defRPr sz="1800"/>
            </a:lvl3pPr>
            <a:lvl4pPr marL="1371651" indent="0" algn="ctr">
              <a:buNone/>
              <a:defRPr sz="1600"/>
            </a:lvl4pPr>
            <a:lvl5pPr marL="1828869" indent="0" algn="ctr">
              <a:buNone/>
              <a:defRPr sz="1600"/>
            </a:lvl5pPr>
            <a:lvl6pPr marL="2286086" indent="0" algn="ctr">
              <a:buNone/>
              <a:defRPr sz="1600"/>
            </a:lvl6pPr>
            <a:lvl7pPr marL="2743303" indent="0" algn="ctr">
              <a:buNone/>
              <a:defRPr sz="1600"/>
            </a:lvl7pPr>
            <a:lvl8pPr marL="3200519" indent="0" algn="ctr">
              <a:buNone/>
              <a:defRPr sz="1600"/>
            </a:lvl8pPr>
            <a:lvl9pPr marL="3657736"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466690C-AEDB-4F28-ACDE-7646CADC9D32}"/>
              </a:ext>
            </a:extLst>
          </p:cNvPr>
          <p:cNvSpPr>
            <a:spLocks noGrp="1"/>
          </p:cNvSpPr>
          <p:nvPr>
            <p:ph type="dt" sz="half" idx="10"/>
          </p:nvPr>
        </p:nvSpPr>
        <p:spPr/>
        <p:txBody>
          <a:bodyPr/>
          <a:lstStyle/>
          <a:p>
            <a:fld id="{081F37D7-A7B5-4389-9804-25970C561E9B}" type="datetimeFigureOut">
              <a:rPr kumimoji="1" lang="ja-JP" altLang="en-US" smtClean="0"/>
              <a:t>2021/3/19</a:t>
            </a:fld>
            <a:endParaRPr kumimoji="1" lang="ja-JP" altLang="en-US"/>
          </a:p>
        </p:txBody>
      </p:sp>
      <p:sp>
        <p:nvSpPr>
          <p:cNvPr id="5" name="フッター プレースホルダー 4">
            <a:extLst>
              <a:ext uri="{FF2B5EF4-FFF2-40B4-BE49-F238E27FC236}">
                <a16:creationId xmlns:a16="http://schemas.microsoft.com/office/drawing/2014/main" id="{42BE4886-991F-4E6F-A0E7-AB2BD46C148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5BC8503-1E3E-48AE-B8A6-A54100EC3719}"/>
              </a:ext>
            </a:extLst>
          </p:cNvPr>
          <p:cNvSpPr>
            <a:spLocks noGrp="1"/>
          </p:cNvSpPr>
          <p:nvPr>
            <p:ph type="sldNum" sz="quarter" idx="12"/>
          </p:nvPr>
        </p:nvSpPr>
        <p:spPr/>
        <p:txBody>
          <a:bodyPr/>
          <a:lstStyle/>
          <a:p>
            <a:fld id="{57FF9774-CF78-40F3-95B6-B6BCF23E2BAE}" type="slidenum">
              <a:rPr kumimoji="1" lang="ja-JP" altLang="en-US" smtClean="0"/>
              <a:t>‹#›</a:t>
            </a:fld>
            <a:endParaRPr kumimoji="1" lang="ja-JP" altLang="en-US"/>
          </a:p>
        </p:txBody>
      </p:sp>
    </p:spTree>
    <p:extLst>
      <p:ext uri="{BB962C8B-B14F-4D97-AF65-F5344CB8AC3E}">
        <p14:creationId xmlns:p14="http://schemas.microsoft.com/office/powerpoint/2010/main" val="253704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CD28C4-7B19-4092-9E60-85C6C58C6ED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9A2E6C6-1226-4D90-866B-FEA1DB1AAE2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1E5BB63-4FF4-45FF-8320-3C46BD3EDD2F}"/>
              </a:ext>
            </a:extLst>
          </p:cNvPr>
          <p:cNvSpPr>
            <a:spLocks noGrp="1"/>
          </p:cNvSpPr>
          <p:nvPr>
            <p:ph type="dt" sz="half" idx="10"/>
          </p:nvPr>
        </p:nvSpPr>
        <p:spPr/>
        <p:txBody>
          <a:bodyPr/>
          <a:lstStyle/>
          <a:p>
            <a:fld id="{081F37D7-A7B5-4389-9804-25970C561E9B}" type="datetimeFigureOut">
              <a:rPr kumimoji="1" lang="ja-JP" altLang="en-US" smtClean="0"/>
              <a:t>2021/3/19</a:t>
            </a:fld>
            <a:endParaRPr kumimoji="1" lang="ja-JP" altLang="en-US"/>
          </a:p>
        </p:txBody>
      </p:sp>
      <p:sp>
        <p:nvSpPr>
          <p:cNvPr id="5" name="フッター プレースホルダー 4">
            <a:extLst>
              <a:ext uri="{FF2B5EF4-FFF2-40B4-BE49-F238E27FC236}">
                <a16:creationId xmlns:a16="http://schemas.microsoft.com/office/drawing/2014/main" id="{7C08C004-AD7A-425A-AF20-43597ED1B53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426BD08-3F5B-4FC4-AEBC-5DE2548C5A56}"/>
              </a:ext>
            </a:extLst>
          </p:cNvPr>
          <p:cNvSpPr>
            <a:spLocks noGrp="1"/>
          </p:cNvSpPr>
          <p:nvPr>
            <p:ph type="sldNum" sz="quarter" idx="12"/>
          </p:nvPr>
        </p:nvSpPr>
        <p:spPr/>
        <p:txBody>
          <a:bodyPr/>
          <a:lstStyle/>
          <a:p>
            <a:fld id="{57FF9774-CF78-40F3-95B6-B6BCF23E2BAE}" type="slidenum">
              <a:rPr kumimoji="1" lang="ja-JP" altLang="en-US" smtClean="0"/>
              <a:t>‹#›</a:t>
            </a:fld>
            <a:endParaRPr kumimoji="1" lang="ja-JP" altLang="en-US"/>
          </a:p>
        </p:txBody>
      </p:sp>
    </p:spTree>
    <p:extLst>
      <p:ext uri="{BB962C8B-B14F-4D97-AF65-F5344CB8AC3E}">
        <p14:creationId xmlns:p14="http://schemas.microsoft.com/office/powerpoint/2010/main" val="1513658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E371635-34B2-4237-B9E9-3986C29586B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AB610D5-8EFE-457C-9AF4-FB4AD137EA2E}"/>
              </a:ext>
            </a:extLst>
          </p:cNvPr>
          <p:cNvSpPr>
            <a:spLocks noGrp="1"/>
          </p:cNvSpPr>
          <p:nvPr>
            <p:ph type="body" orient="vert" idx="1"/>
          </p:nvPr>
        </p:nvSpPr>
        <p:spPr>
          <a:xfrm>
            <a:off x="838201"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3256CAF-6FF4-4D54-8C67-6F1A591BDFE7}"/>
              </a:ext>
            </a:extLst>
          </p:cNvPr>
          <p:cNvSpPr>
            <a:spLocks noGrp="1"/>
          </p:cNvSpPr>
          <p:nvPr>
            <p:ph type="dt" sz="half" idx="10"/>
          </p:nvPr>
        </p:nvSpPr>
        <p:spPr/>
        <p:txBody>
          <a:bodyPr/>
          <a:lstStyle/>
          <a:p>
            <a:fld id="{081F37D7-A7B5-4389-9804-25970C561E9B}" type="datetimeFigureOut">
              <a:rPr kumimoji="1" lang="ja-JP" altLang="en-US" smtClean="0"/>
              <a:t>2021/3/19</a:t>
            </a:fld>
            <a:endParaRPr kumimoji="1" lang="ja-JP" altLang="en-US"/>
          </a:p>
        </p:txBody>
      </p:sp>
      <p:sp>
        <p:nvSpPr>
          <p:cNvPr id="5" name="フッター プレースホルダー 4">
            <a:extLst>
              <a:ext uri="{FF2B5EF4-FFF2-40B4-BE49-F238E27FC236}">
                <a16:creationId xmlns:a16="http://schemas.microsoft.com/office/drawing/2014/main" id="{C5176FE5-7540-4B11-A88B-2B505A60EA8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BE15EB5-3497-44CB-AEDB-4F39CCA7BFAC}"/>
              </a:ext>
            </a:extLst>
          </p:cNvPr>
          <p:cNvSpPr>
            <a:spLocks noGrp="1"/>
          </p:cNvSpPr>
          <p:nvPr>
            <p:ph type="sldNum" sz="quarter" idx="12"/>
          </p:nvPr>
        </p:nvSpPr>
        <p:spPr/>
        <p:txBody>
          <a:bodyPr/>
          <a:lstStyle/>
          <a:p>
            <a:fld id="{57FF9774-CF78-40F3-95B6-B6BCF23E2BAE}" type="slidenum">
              <a:rPr kumimoji="1" lang="ja-JP" altLang="en-US" smtClean="0"/>
              <a:t>‹#›</a:t>
            </a:fld>
            <a:endParaRPr kumimoji="1" lang="ja-JP" altLang="en-US"/>
          </a:p>
        </p:txBody>
      </p:sp>
    </p:spTree>
    <p:extLst>
      <p:ext uri="{BB962C8B-B14F-4D97-AF65-F5344CB8AC3E}">
        <p14:creationId xmlns:p14="http://schemas.microsoft.com/office/powerpoint/2010/main" val="3675450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DC6F95-5875-41F1-982E-FE3C3633F44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29AC77A-4553-4665-BAB1-56842703041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0FF7D2C-D6D2-4E15-93DD-AD4FC07065EA}"/>
              </a:ext>
            </a:extLst>
          </p:cNvPr>
          <p:cNvSpPr>
            <a:spLocks noGrp="1"/>
          </p:cNvSpPr>
          <p:nvPr>
            <p:ph type="dt" sz="half" idx="10"/>
          </p:nvPr>
        </p:nvSpPr>
        <p:spPr/>
        <p:txBody>
          <a:bodyPr/>
          <a:lstStyle/>
          <a:p>
            <a:fld id="{081F37D7-A7B5-4389-9804-25970C561E9B}" type="datetimeFigureOut">
              <a:rPr kumimoji="1" lang="ja-JP" altLang="en-US" smtClean="0"/>
              <a:t>2021/3/19</a:t>
            </a:fld>
            <a:endParaRPr kumimoji="1" lang="ja-JP" altLang="en-US"/>
          </a:p>
        </p:txBody>
      </p:sp>
      <p:sp>
        <p:nvSpPr>
          <p:cNvPr id="5" name="フッター プレースホルダー 4">
            <a:extLst>
              <a:ext uri="{FF2B5EF4-FFF2-40B4-BE49-F238E27FC236}">
                <a16:creationId xmlns:a16="http://schemas.microsoft.com/office/drawing/2014/main" id="{D75838CD-1601-466B-9973-0B7D23A7C17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8D41CFF-D0BD-4448-867B-1445549EFC31}"/>
              </a:ext>
            </a:extLst>
          </p:cNvPr>
          <p:cNvSpPr>
            <a:spLocks noGrp="1"/>
          </p:cNvSpPr>
          <p:nvPr>
            <p:ph type="sldNum" sz="quarter" idx="12"/>
          </p:nvPr>
        </p:nvSpPr>
        <p:spPr/>
        <p:txBody>
          <a:bodyPr/>
          <a:lstStyle/>
          <a:p>
            <a:fld id="{57FF9774-CF78-40F3-95B6-B6BCF23E2BAE}" type="slidenum">
              <a:rPr kumimoji="1" lang="ja-JP" altLang="en-US" smtClean="0"/>
              <a:t>‹#›</a:t>
            </a:fld>
            <a:endParaRPr kumimoji="1" lang="ja-JP" altLang="en-US"/>
          </a:p>
        </p:txBody>
      </p:sp>
    </p:spTree>
    <p:extLst>
      <p:ext uri="{BB962C8B-B14F-4D97-AF65-F5344CB8AC3E}">
        <p14:creationId xmlns:p14="http://schemas.microsoft.com/office/powerpoint/2010/main" val="3485144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DEFF73-004A-42C3-93EC-8A5C1686A9AA}"/>
              </a:ext>
            </a:extLst>
          </p:cNvPr>
          <p:cNvSpPr>
            <a:spLocks noGrp="1"/>
          </p:cNvSpPr>
          <p:nvPr>
            <p:ph type="title"/>
          </p:nvPr>
        </p:nvSpPr>
        <p:spPr>
          <a:xfrm>
            <a:off x="831850" y="1709741"/>
            <a:ext cx="10515600" cy="2852737"/>
          </a:xfrm>
        </p:spPr>
        <p:txBody>
          <a:bodyPr anchor="b"/>
          <a:lstStyle>
            <a:lvl1pPr>
              <a:defRPr sz="6001"/>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3B29973-2BBA-41B7-A020-739953C2AED0}"/>
              </a:ext>
            </a:extLst>
          </p:cNvPr>
          <p:cNvSpPr>
            <a:spLocks noGrp="1"/>
          </p:cNvSpPr>
          <p:nvPr>
            <p:ph type="body" idx="1"/>
          </p:nvPr>
        </p:nvSpPr>
        <p:spPr>
          <a:xfrm>
            <a:off x="831850" y="4589465"/>
            <a:ext cx="10515600" cy="1500187"/>
          </a:xfrm>
        </p:spPr>
        <p:txBody>
          <a:bodyPr/>
          <a:lstStyle>
            <a:lvl1pPr marL="0" indent="0">
              <a:buNone/>
              <a:defRPr sz="2400">
                <a:solidFill>
                  <a:schemeClr val="tx1">
                    <a:tint val="75000"/>
                  </a:schemeClr>
                </a:solidFill>
              </a:defRPr>
            </a:lvl1pPr>
            <a:lvl2pPr marL="457217" indent="0">
              <a:buNone/>
              <a:defRPr sz="2000">
                <a:solidFill>
                  <a:schemeClr val="tx1">
                    <a:tint val="75000"/>
                  </a:schemeClr>
                </a:solidFill>
              </a:defRPr>
            </a:lvl2pPr>
            <a:lvl3pPr marL="914434" indent="0">
              <a:buNone/>
              <a:defRPr sz="1800">
                <a:solidFill>
                  <a:schemeClr val="tx1">
                    <a:tint val="75000"/>
                  </a:schemeClr>
                </a:solidFill>
              </a:defRPr>
            </a:lvl3pPr>
            <a:lvl4pPr marL="1371651" indent="0">
              <a:buNone/>
              <a:defRPr sz="1600">
                <a:solidFill>
                  <a:schemeClr val="tx1">
                    <a:tint val="75000"/>
                  </a:schemeClr>
                </a:solidFill>
              </a:defRPr>
            </a:lvl4pPr>
            <a:lvl5pPr marL="1828869" indent="0">
              <a:buNone/>
              <a:defRPr sz="1600">
                <a:solidFill>
                  <a:schemeClr val="tx1">
                    <a:tint val="75000"/>
                  </a:schemeClr>
                </a:solidFill>
              </a:defRPr>
            </a:lvl5pPr>
            <a:lvl6pPr marL="2286086" indent="0">
              <a:buNone/>
              <a:defRPr sz="1600">
                <a:solidFill>
                  <a:schemeClr val="tx1">
                    <a:tint val="75000"/>
                  </a:schemeClr>
                </a:solidFill>
              </a:defRPr>
            </a:lvl6pPr>
            <a:lvl7pPr marL="2743303" indent="0">
              <a:buNone/>
              <a:defRPr sz="1600">
                <a:solidFill>
                  <a:schemeClr val="tx1">
                    <a:tint val="75000"/>
                  </a:schemeClr>
                </a:solidFill>
              </a:defRPr>
            </a:lvl7pPr>
            <a:lvl8pPr marL="3200519" indent="0">
              <a:buNone/>
              <a:defRPr sz="1600">
                <a:solidFill>
                  <a:schemeClr val="tx1">
                    <a:tint val="75000"/>
                  </a:schemeClr>
                </a:solidFill>
              </a:defRPr>
            </a:lvl8pPr>
            <a:lvl9pPr marL="3657736"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4B102F1-FA4F-4701-BEAB-C2CC27CB9FD9}"/>
              </a:ext>
            </a:extLst>
          </p:cNvPr>
          <p:cNvSpPr>
            <a:spLocks noGrp="1"/>
          </p:cNvSpPr>
          <p:nvPr>
            <p:ph type="dt" sz="half" idx="10"/>
          </p:nvPr>
        </p:nvSpPr>
        <p:spPr/>
        <p:txBody>
          <a:bodyPr/>
          <a:lstStyle/>
          <a:p>
            <a:fld id="{081F37D7-A7B5-4389-9804-25970C561E9B}" type="datetimeFigureOut">
              <a:rPr kumimoji="1" lang="ja-JP" altLang="en-US" smtClean="0"/>
              <a:t>2021/3/19</a:t>
            </a:fld>
            <a:endParaRPr kumimoji="1" lang="ja-JP" altLang="en-US"/>
          </a:p>
        </p:txBody>
      </p:sp>
      <p:sp>
        <p:nvSpPr>
          <p:cNvPr id="5" name="フッター プレースホルダー 4">
            <a:extLst>
              <a:ext uri="{FF2B5EF4-FFF2-40B4-BE49-F238E27FC236}">
                <a16:creationId xmlns:a16="http://schemas.microsoft.com/office/drawing/2014/main" id="{70F35A1A-2B0E-4C2F-AA41-B9EFD0A51C9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43F11C6-DAD7-4922-9A32-93B474C43F88}"/>
              </a:ext>
            </a:extLst>
          </p:cNvPr>
          <p:cNvSpPr>
            <a:spLocks noGrp="1"/>
          </p:cNvSpPr>
          <p:nvPr>
            <p:ph type="sldNum" sz="quarter" idx="12"/>
          </p:nvPr>
        </p:nvSpPr>
        <p:spPr/>
        <p:txBody>
          <a:bodyPr/>
          <a:lstStyle/>
          <a:p>
            <a:fld id="{57FF9774-CF78-40F3-95B6-B6BCF23E2BAE}" type="slidenum">
              <a:rPr kumimoji="1" lang="ja-JP" altLang="en-US" smtClean="0"/>
              <a:t>‹#›</a:t>
            </a:fld>
            <a:endParaRPr kumimoji="1" lang="ja-JP" altLang="en-US"/>
          </a:p>
        </p:txBody>
      </p:sp>
    </p:spTree>
    <p:extLst>
      <p:ext uri="{BB962C8B-B14F-4D97-AF65-F5344CB8AC3E}">
        <p14:creationId xmlns:p14="http://schemas.microsoft.com/office/powerpoint/2010/main" val="1235451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766DA5-59F7-4E7A-A009-7E6FA62F659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66A033D-EA86-4999-B7D7-989511B8FAE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BFDF404-1D20-4F2B-8AD9-D7FF04EF77DF}"/>
              </a:ext>
            </a:extLst>
          </p:cNvPr>
          <p:cNvSpPr>
            <a:spLocks noGrp="1"/>
          </p:cNvSpPr>
          <p:nvPr>
            <p:ph sz="half" idx="2"/>
          </p:nvPr>
        </p:nvSpPr>
        <p:spPr>
          <a:xfrm>
            <a:off x="6172201"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53D77D5-58ED-4E35-B6BF-666EDC725FE7}"/>
              </a:ext>
            </a:extLst>
          </p:cNvPr>
          <p:cNvSpPr>
            <a:spLocks noGrp="1"/>
          </p:cNvSpPr>
          <p:nvPr>
            <p:ph type="dt" sz="half" idx="10"/>
          </p:nvPr>
        </p:nvSpPr>
        <p:spPr/>
        <p:txBody>
          <a:bodyPr/>
          <a:lstStyle/>
          <a:p>
            <a:fld id="{081F37D7-A7B5-4389-9804-25970C561E9B}" type="datetimeFigureOut">
              <a:rPr kumimoji="1" lang="ja-JP" altLang="en-US" smtClean="0"/>
              <a:t>2021/3/19</a:t>
            </a:fld>
            <a:endParaRPr kumimoji="1" lang="ja-JP" altLang="en-US"/>
          </a:p>
        </p:txBody>
      </p:sp>
      <p:sp>
        <p:nvSpPr>
          <p:cNvPr id="6" name="フッター プレースホルダー 5">
            <a:extLst>
              <a:ext uri="{FF2B5EF4-FFF2-40B4-BE49-F238E27FC236}">
                <a16:creationId xmlns:a16="http://schemas.microsoft.com/office/drawing/2014/main" id="{1BC4D372-D349-4CF5-80C4-1EFA1B8D8D5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3644837-0A0D-42D3-B669-B84C918FFFDE}"/>
              </a:ext>
            </a:extLst>
          </p:cNvPr>
          <p:cNvSpPr>
            <a:spLocks noGrp="1"/>
          </p:cNvSpPr>
          <p:nvPr>
            <p:ph type="sldNum" sz="quarter" idx="12"/>
          </p:nvPr>
        </p:nvSpPr>
        <p:spPr/>
        <p:txBody>
          <a:bodyPr/>
          <a:lstStyle/>
          <a:p>
            <a:fld id="{57FF9774-CF78-40F3-95B6-B6BCF23E2BAE}" type="slidenum">
              <a:rPr kumimoji="1" lang="ja-JP" altLang="en-US" smtClean="0"/>
              <a:t>‹#›</a:t>
            </a:fld>
            <a:endParaRPr kumimoji="1" lang="ja-JP" altLang="en-US"/>
          </a:p>
        </p:txBody>
      </p:sp>
    </p:spTree>
    <p:extLst>
      <p:ext uri="{BB962C8B-B14F-4D97-AF65-F5344CB8AC3E}">
        <p14:creationId xmlns:p14="http://schemas.microsoft.com/office/powerpoint/2010/main" val="2828446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365A2B-5E40-46AF-A550-7644955D20C8}"/>
              </a:ext>
            </a:extLst>
          </p:cNvPr>
          <p:cNvSpPr>
            <a:spLocks noGrp="1"/>
          </p:cNvSpPr>
          <p:nvPr>
            <p:ph type="title"/>
          </p:nvPr>
        </p:nvSpPr>
        <p:spPr>
          <a:xfrm>
            <a:off x="839788" y="365128"/>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AC20F26-3859-4D6C-879B-38EDE81CF962}"/>
              </a:ext>
            </a:extLst>
          </p:cNvPr>
          <p:cNvSpPr>
            <a:spLocks noGrp="1"/>
          </p:cNvSpPr>
          <p:nvPr>
            <p:ph type="body" idx="1"/>
          </p:nvPr>
        </p:nvSpPr>
        <p:spPr>
          <a:xfrm>
            <a:off x="839792" y="1681164"/>
            <a:ext cx="5157787" cy="823912"/>
          </a:xfrm>
        </p:spPr>
        <p:txBody>
          <a:bodyPr anchor="b"/>
          <a:lstStyle>
            <a:lvl1pPr marL="0" indent="0">
              <a:buNone/>
              <a:defRPr sz="2400" b="1"/>
            </a:lvl1pPr>
            <a:lvl2pPr marL="457217" indent="0">
              <a:buNone/>
              <a:defRPr sz="2000" b="1"/>
            </a:lvl2pPr>
            <a:lvl3pPr marL="914434" indent="0">
              <a:buNone/>
              <a:defRPr sz="1800" b="1"/>
            </a:lvl3pPr>
            <a:lvl4pPr marL="1371651" indent="0">
              <a:buNone/>
              <a:defRPr sz="1600" b="1"/>
            </a:lvl4pPr>
            <a:lvl5pPr marL="1828869" indent="0">
              <a:buNone/>
              <a:defRPr sz="1600" b="1"/>
            </a:lvl5pPr>
            <a:lvl6pPr marL="2286086" indent="0">
              <a:buNone/>
              <a:defRPr sz="1600" b="1"/>
            </a:lvl6pPr>
            <a:lvl7pPr marL="2743303" indent="0">
              <a:buNone/>
              <a:defRPr sz="1600" b="1"/>
            </a:lvl7pPr>
            <a:lvl8pPr marL="3200519" indent="0">
              <a:buNone/>
              <a:defRPr sz="1600" b="1"/>
            </a:lvl8pPr>
            <a:lvl9pPr marL="3657736"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023A874-3A99-4787-B9C6-12274B952892}"/>
              </a:ext>
            </a:extLst>
          </p:cNvPr>
          <p:cNvSpPr>
            <a:spLocks noGrp="1"/>
          </p:cNvSpPr>
          <p:nvPr>
            <p:ph sz="half" idx="2"/>
          </p:nvPr>
        </p:nvSpPr>
        <p:spPr>
          <a:xfrm>
            <a:off x="839792" y="2505076"/>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A6287BF-1110-49EF-9D6B-496D0896EFD5}"/>
              </a:ext>
            </a:extLst>
          </p:cNvPr>
          <p:cNvSpPr>
            <a:spLocks noGrp="1"/>
          </p:cNvSpPr>
          <p:nvPr>
            <p:ph type="body" sz="quarter" idx="3"/>
          </p:nvPr>
        </p:nvSpPr>
        <p:spPr>
          <a:xfrm>
            <a:off x="6172200" y="1681164"/>
            <a:ext cx="5183188" cy="823912"/>
          </a:xfrm>
        </p:spPr>
        <p:txBody>
          <a:bodyPr anchor="b"/>
          <a:lstStyle>
            <a:lvl1pPr marL="0" indent="0">
              <a:buNone/>
              <a:defRPr sz="2400" b="1"/>
            </a:lvl1pPr>
            <a:lvl2pPr marL="457217" indent="0">
              <a:buNone/>
              <a:defRPr sz="2000" b="1"/>
            </a:lvl2pPr>
            <a:lvl3pPr marL="914434" indent="0">
              <a:buNone/>
              <a:defRPr sz="1800" b="1"/>
            </a:lvl3pPr>
            <a:lvl4pPr marL="1371651" indent="0">
              <a:buNone/>
              <a:defRPr sz="1600" b="1"/>
            </a:lvl4pPr>
            <a:lvl5pPr marL="1828869" indent="0">
              <a:buNone/>
              <a:defRPr sz="1600" b="1"/>
            </a:lvl5pPr>
            <a:lvl6pPr marL="2286086" indent="0">
              <a:buNone/>
              <a:defRPr sz="1600" b="1"/>
            </a:lvl6pPr>
            <a:lvl7pPr marL="2743303" indent="0">
              <a:buNone/>
              <a:defRPr sz="1600" b="1"/>
            </a:lvl7pPr>
            <a:lvl8pPr marL="3200519" indent="0">
              <a:buNone/>
              <a:defRPr sz="1600" b="1"/>
            </a:lvl8pPr>
            <a:lvl9pPr marL="3657736"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44D4A64-998F-4413-B5CE-FB2186AF4E76}"/>
              </a:ext>
            </a:extLst>
          </p:cNvPr>
          <p:cNvSpPr>
            <a:spLocks noGrp="1"/>
          </p:cNvSpPr>
          <p:nvPr>
            <p:ph sz="quarter" idx="4"/>
          </p:nvPr>
        </p:nvSpPr>
        <p:spPr>
          <a:xfrm>
            <a:off x="6172200" y="2505076"/>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51F5B85-72F1-499D-8174-5939516FE05C}"/>
              </a:ext>
            </a:extLst>
          </p:cNvPr>
          <p:cNvSpPr>
            <a:spLocks noGrp="1"/>
          </p:cNvSpPr>
          <p:nvPr>
            <p:ph type="dt" sz="half" idx="10"/>
          </p:nvPr>
        </p:nvSpPr>
        <p:spPr/>
        <p:txBody>
          <a:bodyPr/>
          <a:lstStyle/>
          <a:p>
            <a:fld id="{081F37D7-A7B5-4389-9804-25970C561E9B}" type="datetimeFigureOut">
              <a:rPr kumimoji="1" lang="ja-JP" altLang="en-US" smtClean="0"/>
              <a:t>2021/3/19</a:t>
            </a:fld>
            <a:endParaRPr kumimoji="1" lang="ja-JP" altLang="en-US"/>
          </a:p>
        </p:txBody>
      </p:sp>
      <p:sp>
        <p:nvSpPr>
          <p:cNvPr id="8" name="フッター プレースホルダー 7">
            <a:extLst>
              <a:ext uri="{FF2B5EF4-FFF2-40B4-BE49-F238E27FC236}">
                <a16:creationId xmlns:a16="http://schemas.microsoft.com/office/drawing/2014/main" id="{6E839A45-CDCF-47FD-9A26-68F81320BCD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26CB748-41BC-419E-A235-37BCF0DB9823}"/>
              </a:ext>
            </a:extLst>
          </p:cNvPr>
          <p:cNvSpPr>
            <a:spLocks noGrp="1"/>
          </p:cNvSpPr>
          <p:nvPr>
            <p:ph type="sldNum" sz="quarter" idx="12"/>
          </p:nvPr>
        </p:nvSpPr>
        <p:spPr/>
        <p:txBody>
          <a:bodyPr/>
          <a:lstStyle/>
          <a:p>
            <a:fld id="{57FF9774-CF78-40F3-95B6-B6BCF23E2BAE}" type="slidenum">
              <a:rPr kumimoji="1" lang="ja-JP" altLang="en-US" smtClean="0"/>
              <a:t>‹#›</a:t>
            </a:fld>
            <a:endParaRPr kumimoji="1" lang="ja-JP" altLang="en-US"/>
          </a:p>
        </p:txBody>
      </p:sp>
    </p:spTree>
    <p:extLst>
      <p:ext uri="{BB962C8B-B14F-4D97-AF65-F5344CB8AC3E}">
        <p14:creationId xmlns:p14="http://schemas.microsoft.com/office/powerpoint/2010/main" val="4116943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49ABF9-A8A3-45F5-9B53-7A247E1BDB5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A495EA4-7B9E-4CFE-B40C-CB4F244AD3E0}"/>
              </a:ext>
            </a:extLst>
          </p:cNvPr>
          <p:cNvSpPr>
            <a:spLocks noGrp="1"/>
          </p:cNvSpPr>
          <p:nvPr>
            <p:ph type="dt" sz="half" idx="10"/>
          </p:nvPr>
        </p:nvSpPr>
        <p:spPr/>
        <p:txBody>
          <a:bodyPr/>
          <a:lstStyle/>
          <a:p>
            <a:fld id="{081F37D7-A7B5-4389-9804-25970C561E9B}" type="datetimeFigureOut">
              <a:rPr kumimoji="1" lang="ja-JP" altLang="en-US" smtClean="0"/>
              <a:t>2021/3/19</a:t>
            </a:fld>
            <a:endParaRPr kumimoji="1" lang="ja-JP" altLang="en-US"/>
          </a:p>
        </p:txBody>
      </p:sp>
      <p:sp>
        <p:nvSpPr>
          <p:cNvPr id="4" name="フッター プレースホルダー 3">
            <a:extLst>
              <a:ext uri="{FF2B5EF4-FFF2-40B4-BE49-F238E27FC236}">
                <a16:creationId xmlns:a16="http://schemas.microsoft.com/office/drawing/2014/main" id="{26EB43A5-9A00-43C4-9944-23FEDE1F2BF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8E313A2-1EB4-46EC-8699-9489032E2C2A}"/>
              </a:ext>
            </a:extLst>
          </p:cNvPr>
          <p:cNvSpPr>
            <a:spLocks noGrp="1"/>
          </p:cNvSpPr>
          <p:nvPr>
            <p:ph type="sldNum" sz="quarter" idx="12"/>
          </p:nvPr>
        </p:nvSpPr>
        <p:spPr/>
        <p:txBody>
          <a:bodyPr/>
          <a:lstStyle/>
          <a:p>
            <a:fld id="{57FF9774-CF78-40F3-95B6-B6BCF23E2BAE}" type="slidenum">
              <a:rPr kumimoji="1" lang="ja-JP" altLang="en-US" smtClean="0"/>
              <a:t>‹#›</a:t>
            </a:fld>
            <a:endParaRPr kumimoji="1" lang="ja-JP" altLang="en-US"/>
          </a:p>
        </p:txBody>
      </p:sp>
    </p:spTree>
    <p:extLst>
      <p:ext uri="{BB962C8B-B14F-4D97-AF65-F5344CB8AC3E}">
        <p14:creationId xmlns:p14="http://schemas.microsoft.com/office/powerpoint/2010/main" val="1344988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CCD2ACA-2CB0-45A2-BC50-A15F5F14BA11}"/>
              </a:ext>
            </a:extLst>
          </p:cNvPr>
          <p:cNvSpPr>
            <a:spLocks noGrp="1"/>
          </p:cNvSpPr>
          <p:nvPr>
            <p:ph type="dt" sz="half" idx="10"/>
          </p:nvPr>
        </p:nvSpPr>
        <p:spPr/>
        <p:txBody>
          <a:bodyPr/>
          <a:lstStyle/>
          <a:p>
            <a:fld id="{081F37D7-A7B5-4389-9804-25970C561E9B}" type="datetimeFigureOut">
              <a:rPr kumimoji="1" lang="ja-JP" altLang="en-US" smtClean="0"/>
              <a:t>2021/3/19</a:t>
            </a:fld>
            <a:endParaRPr kumimoji="1" lang="ja-JP" altLang="en-US"/>
          </a:p>
        </p:txBody>
      </p:sp>
      <p:sp>
        <p:nvSpPr>
          <p:cNvPr id="3" name="フッター プレースホルダー 2">
            <a:extLst>
              <a:ext uri="{FF2B5EF4-FFF2-40B4-BE49-F238E27FC236}">
                <a16:creationId xmlns:a16="http://schemas.microsoft.com/office/drawing/2014/main" id="{2FB58E4C-BACB-4FFE-8685-5BE70BD6C6D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1BDF705-44B2-40A7-B818-80EFD809DBFC}"/>
              </a:ext>
            </a:extLst>
          </p:cNvPr>
          <p:cNvSpPr>
            <a:spLocks noGrp="1"/>
          </p:cNvSpPr>
          <p:nvPr>
            <p:ph type="sldNum" sz="quarter" idx="12"/>
          </p:nvPr>
        </p:nvSpPr>
        <p:spPr/>
        <p:txBody>
          <a:bodyPr/>
          <a:lstStyle/>
          <a:p>
            <a:fld id="{57FF9774-CF78-40F3-95B6-B6BCF23E2BAE}" type="slidenum">
              <a:rPr kumimoji="1" lang="ja-JP" altLang="en-US" smtClean="0"/>
              <a:t>‹#›</a:t>
            </a:fld>
            <a:endParaRPr kumimoji="1" lang="ja-JP" altLang="en-US"/>
          </a:p>
        </p:txBody>
      </p:sp>
    </p:spTree>
    <p:extLst>
      <p:ext uri="{BB962C8B-B14F-4D97-AF65-F5344CB8AC3E}">
        <p14:creationId xmlns:p14="http://schemas.microsoft.com/office/powerpoint/2010/main" val="479201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5A6C0-5461-460C-9C7B-3BBEFF4B92C2}"/>
              </a:ext>
            </a:extLst>
          </p:cNvPr>
          <p:cNvSpPr>
            <a:spLocks noGrp="1"/>
          </p:cNvSpPr>
          <p:nvPr>
            <p:ph type="title"/>
          </p:nvPr>
        </p:nvSpPr>
        <p:spPr>
          <a:xfrm>
            <a:off x="839793" y="457200"/>
            <a:ext cx="3932237" cy="1600200"/>
          </a:xfrm>
        </p:spPr>
        <p:txBody>
          <a:bodyPr anchor="b"/>
          <a:lstStyle>
            <a:lvl1pPr>
              <a:defRPr sz="3201"/>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B8ECB47-5C31-4227-98FA-A762DEBE304D}"/>
              </a:ext>
            </a:extLst>
          </p:cNvPr>
          <p:cNvSpPr>
            <a:spLocks noGrp="1"/>
          </p:cNvSpPr>
          <p:nvPr>
            <p:ph idx="1"/>
          </p:nvPr>
        </p:nvSpPr>
        <p:spPr>
          <a:xfrm>
            <a:off x="5183188" y="987428"/>
            <a:ext cx="6172200" cy="4873625"/>
          </a:xfrm>
        </p:spPr>
        <p:txBody>
          <a:bodyPr/>
          <a:lstStyle>
            <a:lvl1pPr>
              <a:defRPr sz="3201"/>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4FBBF06-0B44-43AA-8C13-5E350A2271CA}"/>
              </a:ext>
            </a:extLst>
          </p:cNvPr>
          <p:cNvSpPr>
            <a:spLocks noGrp="1"/>
          </p:cNvSpPr>
          <p:nvPr>
            <p:ph type="body" sz="half" idx="2"/>
          </p:nvPr>
        </p:nvSpPr>
        <p:spPr>
          <a:xfrm>
            <a:off x="839793" y="2057402"/>
            <a:ext cx="3932237" cy="3811588"/>
          </a:xfrm>
        </p:spPr>
        <p:txBody>
          <a:bodyPr/>
          <a:lstStyle>
            <a:lvl1pPr marL="0" indent="0">
              <a:buNone/>
              <a:defRPr sz="1600"/>
            </a:lvl1pPr>
            <a:lvl2pPr marL="457217" indent="0">
              <a:buNone/>
              <a:defRPr sz="1400"/>
            </a:lvl2pPr>
            <a:lvl3pPr marL="914434" indent="0">
              <a:buNone/>
              <a:defRPr sz="1200"/>
            </a:lvl3pPr>
            <a:lvl4pPr marL="1371651" indent="0">
              <a:buNone/>
              <a:defRPr sz="1000"/>
            </a:lvl4pPr>
            <a:lvl5pPr marL="1828869" indent="0">
              <a:buNone/>
              <a:defRPr sz="1000"/>
            </a:lvl5pPr>
            <a:lvl6pPr marL="2286086" indent="0">
              <a:buNone/>
              <a:defRPr sz="1000"/>
            </a:lvl6pPr>
            <a:lvl7pPr marL="2743303" indent="0">
              <a:buNone/>
              <a:defRPr sz="1000"/>
            </a:lvl7pPr>
            <a:lvl8pPr marL="3200519" indent="0">
              <a:buNone/>
              <a:defRPr sz="1000"/>
            </a:lvl8pPr>
            <a:lvl9pPr marL="3657736"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239A28E-8674-419D-A877-E8CAA3814FC3}"/>
              </a:ext>
            </a:extLst>
          </p:cNvPr>
          <p:cNvSpPr>
            <a:spLocks noGrp="1"/>
          </p:cNvSpPr>
          <p:nvPr>
            <p:ph type="dt" sz="half" idx="10"/>
          </p:nvPr>
        </p:nvSpPr>
        <p:spPr/>
        <p:txBody>
          <a:bodyPr/>
          <a:lstStyle/>
          <a:p>
            <a:fld id="{081F37D7-A7B5-4389-9804-25970C561E9B}" type="datetimeFigureOut">
              <a:rPr kumimoji="1" lang="ja-JP" altLang="en-US" smtClean="0"/>
              <a:t>2021/3/19</a:t>
            </a:fld>
            <a:endParaRPr kumimoji="1" lang="ja-JP" altLang="en-US"/>
          </a:p>
        </p:txBody>
      </p:sp>
      <p:sp>
        <p:nvSpPr>
          <p:cNvPr id="6" name="フッター プレースホルダー 5">
            <a:extLst>
              <a:ext uri="{FF2B5EF4-FFF2-40B4-BE49-F238E27FC236}">
                <a16:creationId xmlns:a16="http://schemas.microsoft.com/office/drawing/2014/main" id="{95F04883-1FC9-4E47-9DBA-9D9B62CA10E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5472126-29B0-4CF0-A191-E212FAB78F2A}"/>
              </a:ext>
            </a:extLst>
          </p:cNvPr>
          <p:cNvSpPr>
            <a:spLocks noGrp="1"/>
          </p:cNvSpPr>
          <p:nvPr>
            <p:ph type="sldNum" sz="quarter" idx="12"/>
          </p:nvPr>
        </p:nvSpPr>
        <p:spPr/>
        <p:txBody>
          <a:bodyPr/>
          <a:lstStyle/>
          <a:p>
            <a:fld id="{57FF9774-CF78-40F3-95B6-B6BCF23E2BAE}" type="slidenum">
              <a:rPr kumimoji="1" lang="ja-JP" altLang="en-US" smtClean="0"/>
              <a:t>‹#›</a:t>
            </a:fld>
            <a:endParaRPr kumimoji="1" lang="ja-JP" altLang="en-US"/>
          </a:p>
        </p:txBody>
      </p:sp>
    </p:spTree>
    <p:extLst>
      <p:ext uri="{BB962C8B-B14F-4D97-AF65-F5344CB8AC3E}">
        <p14:creationId xmlns:p14="http://schemas.microsoft.com/office/powerpoint/2010/main" val="735280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B48EBB-F17C-4B2D-AE5E-0C3F3A8B3BF8}"/>
              </a:ext>
            </a:extLst>
          </p:cNvPr>
          <p:cNvSpPr>
            <a:spLocks noGrp="1"/>
          </p:cNvSpPr>
          <p:nvPr>
            <p:ph type="title"/>
          </p:nvPr>
        </p:nvSpPr>
        <p:spPr>
          <a:xfrm>
            <a:off x="839793" y="457200"/>
            <a:ext cx="3932237" cy="1600200"/>
          </a:xfrm>
        </p:spPr>
        <p:txBody>
          <a:bodyPr anchor="b"/>
          <a:lstStyle>
            <a:lvl1pPr>
              <a:defRPr sz="3201"/>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FF66B30-23EE-463D-A53C-4D56C2071208}"/>
              </a:ext>
            </a:extLst>
          </p:cNvPr>
          <p:cNvSpPr>
            <a:spLocks noGrp="1"/>
          </p:cNvSpPr>
          <p:nvPr>
            <p:ph type="pic" idx="1"/>
          </p:nvPr>
        </p:nvSpPr>
        <p:spPr>
          <a:xfrm>
            <a:off x="5183188" y="987428"/>
            <a:ext cx="6172200" cy="4873625"/>
          </a:xfrm>
        </p:spPr>
        <p:txBody>
          <a:bodyPr/>
          <a:lstStyle>
            <a:lvl1pPr marL="0" indent="0">
              <a:buNone/>
              <a:defRPr sz="3201"/>
            </a:lvl1pPr>
            <a:lvl2pPr marL="457217" indent="0">
              <a:buNone/>
              <a:defRPr sz="2800"/>
            </a:lvl2pPr>
            <a:lvl3pPr marL="914434" indent="0">
              <a:buNone/>
              <a:defRPr sz="2400"/>
            </a:lvl3pPr>
            <a:lvl4pPr marL="1371651" indent="0">
              <a:buNone/>
              <a:defRPr sz="2000"/>
            </a:lvl4pPr>
            <a:lvl5pPr marL="1828869" indent="0">
              <a:buNone/>
              <a:defRPr sz="2000"/>
            </a:lvl5pPr>
            <a:lvl6pPr marL="2286086" indent="0">
              <a:buNone/>
              <a:defRPr sz="2000"/>
            </a:lvl6pPr>
            <a:lvl7pPr marL="2743303" indent="0">
              <a:buNone/>
              <a:defRPr sz="2000"/>
            </a:lvl7pPr>
            <a:lvl8pPr marL="3200519" indent="0">
              <a:buNone/>
              <a:defRPr sz="2000"/>
            </a:lvl8pPr>
            <a:lvl9pPr marL="3657736"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2C22E76-E243-44F6-A582-0B935F0A8546}"/>
              </a:ext>
            </a:extLst>
          </p:cNvPr>
          <p:cNvSpPr>
            <a:spLocks noGrp="1"/>
          </p:cNvSpPr>
          <p:nvPr>
            <p:ph type="body" sz="half" idx="2"/>
          </p:nvPr>
        </p:nvSpPr>
        <p:spPr>
          <a:xfrm>
            <a:off x="839793" y="2057402"/>
            <a:ext cx="3932237" cy="3811588"/>
          </a:xfrm>
        </p:spPr>
        <p:txBody>
          <a:bodyPr/>
          <a:lstStyle>
            <a:lvl1pPr marL="0" indent="0">
              <a:buNone/>
              <a:defRPr sz="1600"/>
            </a:lvl1pPr>
            <a:lvl2pPr marL="457217" indent="0">
              <a:buNone/>
              <a:defRPr sz="1400"/>
            </a:lvl2pPr>
            <a:lvl3pPr marL="914434" indent="0">
              <a:buNone/>
              <a:defRPr sz="1200"/>
            </a:lvl3pPr>
            <a:lvl4pPr marL="1371651" indent="0">
              <a:buNone/>
              <a:defRPr sz="1000"/>
            </a:lvl4pPr>
            <a:lvl5pPr marL="1828869" indent="0">
              <a:buNone/>
              <a:defRPr sz="1000"/>
            </a:lvl5pPr>
            <a:lvl6pPr marL="2286086" indent="0">
              <a:buNone/>
              <a:defRPr sz="1000"/>
            </a:lvl6pPr>
            <a:lvl7pPr marL="2743303" indent="0">
              <a:buNone/>
              <a:defRPr sz="1000"/>
            </a:lvl7pPr>
            <a:lvl8pPr marL="3200519" indent="0">
              <a:buNone/>
              <a:defRPr sz="1000"/>
            </a:lvl8pPr>
            <a:lvl9pPr marL="3657736"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3CDB8F6-7D70-4A47-B82F-3BB96D482764}"/>
              </a:ext>
            </a:extLst>
          </p:cNvPr>
          <p:cNvSpPr>
            <a:spLocks noGrp="1"/>
          </p:cNvSpPr>
          <p:nvPr>
            <p:ph type="dt" sz="half" idx="10"/>
          </p:nvPr>
        </p:nvSpPr>
        <p:spPr/>
        <p:txBody>
          <a:bodyPr/>
          <a:lstStyle/>
          <a:p>
            <a:fld id="{081F37D7-A7B5-4389-9804-25970C561E9B}" type="datetimeFigureOut">
              <a:rPr kumimoji="1" lang="ja-JP" altLang="en-US" smtClean="0"/>
              <a:t>2021/3/19</a:t>
            </a:fld>
            <a:endParaRPr kumimoji="1" lang="ja-JP" altLang="en-US"/>
          </a:p>
        </p:txBody>
      </p:sp>
      <p:sp>
        <p:nvSpPr>
          <p:cNvPr id="6" name="フッター プレースホルダー 5">
            <a:extLst>
              <a:ext uri="{FF2B5EF4-FFF2-40B4-BE49-F238E27FC236}">
                <a16:creationId xmlns:a16="http://schemas.microsoft.com/office/drawing/2014/main" id="{991BB187-F1FD-48DD-987C-A67925B97AE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9BFD4F7-98F2-451E-9DC0-C3DF4726A1B2}"/>
              </a:ext>
            </a:extLst>
          </p:cNvPr>
          <p:cNvSpPr>
            <a:spLocks noGrp="1"/>
          </p:cNvSpPr>
          <p:nvPr>
            <p:ph type="sldNum" sz="quarter" idx="12"/>
          </p:nvPr>
        </p:nvSpPr>
        <p:spPr/>
        <p:txBody>
          <a:bodyPr/>
          <a:lstStyle/>
          <a:p>
            <a:fld id="{57FF9774-CF78-40F3-95B6-B6BCF23E2BAE}" type="slidenum">
              <a:rPr kumimoji="1" lang="ja-JP" altLang="en-US" smtClean="0"/>
              <a:t>‹#›</a:t>
            </a:fld>
            <a:endParaRPr kumimoji="1" lang="ja-JP" altLang="en-US"/>
          </a:p>
        </p:txBody>
      </p:sp>
    </p:spTree>
    <p:extLst>
      <p:ext uri="{BB962C8B-B14F-4D97-AF65-F5344CB8AC3E}">
        <p14:creationId xmlns:p14="http://schemas.microsoft.com/office/powerpoint/2010/main" val="1929175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13E49CC-D2F4-47FC-AA0B-73E2608E297B}"/>
              </a:ext>
            </a:extLst>
          </p:cNvPr>
          <p:cNvSpPr>
            <a:spLocks noGrp="1"/>
          </p:cNvSpPr>
          <p:nvPr>
            <p:ph type="title"/>
          </p:nvPr>
        </p:nvSpPr>
        <p:spPr>
          <a:xfrm>
            <a:off x="838200" y="365128"/>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2F55A82-2CAA-42BD-96CB-E6FFA609ED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F2DEA8C-510D-4E9B-9D7A-039CD5FF3C8B}"/>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1F37D7-A7B5-4389-9804-25970C561E9B}" type="datetimeFigureOut">
              <a:rPr kumimoji="1" lang="ja-JP" altLang="en-US" smtClean="0"/>
              <a:t>2021/3/19</a:t>
            </a:fld>
            <a:endParaRPr kumimoji="1" lang="ja-JP" altLang="en-US"/>
          </a:p>
        </p:txBody>
      </p:sp>
      <p:sp>
        <p:nvSpPr>
          <p:cNvPr id="5" name="フッター プレースホルダー 4">
            <a:extLst>
              <a:ext uri="{FF2B5EF4-FFF2-40B4-BE49-F238E27FC236}">
                <a16:creationId xmlns:a16="http://schemas.microsoft.com/office/drawing/2014/main" id="{6F36C636-F553-44CD-BF0B-172FBF42B81E}"/>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7133B4C-CDF5-4001-901A-5D5E03BCC50F}"/>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FF9774-CF78-40F3-95B6-B6BCF23E2BAE}" type="slidenum">
              <a:rPr kumimoji="1" lang="ja-JP" altLang="en-US" smtClean="0"/>
              <a:t>‹#›</a:t>
            </a:fld>
            <a:endParaRPr kumimoji="1" lang="ja-JP" altLang="en-US"/>
          </a:p>
        </p:txBody>
      </p:sp>
    </p:spTree>
    <p:extLst>
      <p:ext uri="{BB962C8B-B14F-4D97-AF65-F5344CB8AC3E}">
        <p14:creationId xmlns:p14="http://schemas.microsoft.com/office/powerpoint/2010/main" val="1558722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34"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8" indent="-228608" algn="l" defTabSz="914434"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25" indent="-228608" algn="l" defTabSz="914434"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42" indent="-228608" algn="l" defTabSz="914434"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60" indent="-228608" algn="l" defTabSz="91443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77" indent="-228608" algn="l" defTabSz="91443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94" indent="-228608" algn="l" defTabSz="91443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911" indent="-228608" algn="l" defTabSz="91443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128" indent="-228608" algn="l" defTabSz="91443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345" indent="-228608" algn="l" defTabSz="91443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34" rtl="0" eaLnBrk="1" latinLnBrk="0" hangingPunct="1">
        <a:defRPr kumimoji="1" sz="1800" kern="1200">
          <a:solidFill>
            <a:schemeClr val="tx1"/>
          </a:solidFill>
          <a:latin typeface="+mn-lt"/>
          <a:ea typeface="+mn-ea"/>
          <a:cs typeface="+mn-cs"/>
        </a:defRPr>
      </a:lvl1pPr>
      <a:lvl2pPr marL="457217" algn="l" defTabSz="914434" rtl="0" eaLnBrk="1" latinLnBrk="0" hangingPunct="1">
        <a:defRPr kumimoji="1" sz="1800" kern="1200">
          <a:solidFill>
            <a:schemeClr val="tx1"/>
          </a:solidFill>
          <a:latin typeface="+mn-lt"/>
          <a:ea typeface="+mn-ea"/>
          <a:cs typeface="+mn-cs"/>
        </a:defRPr>
      </a:lvl2pPr>
      <a:lvl3pPr marL="914434" algn="l" defTabSz="914434" rtl="0" eaLnBrk="1" latinLnBrk="0" hangingPunct="1">
        <a:defRPr kumimoji="1" sz="1800" kern="1200">
          <a:solidFill>
            <a:schemeClr val="tx1"/>
          </a:solidFill>
          <a:latin typeface="+mn-lt"/>
          <a:ea typeface="+mn-ea"/>
          <a:cs typeface="+mn-cs"/>
        </a:defRPr>
      </a:lvl3pPr>
      <a:lvl4pPr marL="1371651" algn="l" defTabSz="914434" rtl="0" eaLnBrk="1" latinLnBrk="0" hangingPunct="1">
        <a:defRPr kumimoji="1" sz="1800" kern="1200">
          <a:solidFill>
            <a:schemeClr val="tx1"/>
          </a:solidFill>
          <a:latin typeface="+mn-lt"/>
          <a:ea typeface="+mn-ea"/>
          <a:cs typeface="+mn-cs"/>
        </a:defRPr>
      </a:lvl4pPr>
      <a:lvl5pPr marL="1828869" algn="l" defTabSz="914434" rtl="0" eaLnBrk="1" latinLnBrk="0" hangingPunct="1">
        <a:defRPr kumimoji="1" sz="1800" kern="1200">
          <a:solidFill>
            <a:schemeClr val="tx1"/>
          </a:solidFill>
          <a:latin typeface="+mn-lt"/>
          <a:ea typeface="+mn-ea"/>
          <a:cs typeface="+mn-cs"/>
        </a:defRPr>
      </a:lvl5pPr>
      <a:lvl6pPr marL="2286086" algn="l" defTabSz="914434" rtl="0" eaLnBrk="1" latinLnBrk="0" hangingPunct="1">
        <a:defRPr kumimoji="1" sz="1800" kern="1200">
          <a:solidFill>
            <a:schemeClr val="tx1"/>
          </a:solidFill>
          <a:latin typeface="+mn-lt"/>
          <a:ea typeface="+mn-ea"/>
          <a:cs typeface="+mn-cs"/>
        </a:defRPr>
      </a:lvl6pPr>
      <a:lvl7pPr marL="2743303" algn="l" defTabSz="914434" rtl="0" eaLnBrk="1" latinLnBrk="0" hangingPunct="1">
        <a:defRPr kumimoji="1" sz="1800" kern="1200">
          <a:solidFill>
            <a:schemeClr val="tx1"/>
          </a:solidFill>
          <a:latin typeface="+mn-lt"/>
          <a:ea typeface="+mn-ea"/>
          <a:cs typeface="+mn-cs"/>
        </a:defRPr>
      </a:lvl7pPr>
      <a:lvl8pPr marL="3200519" algn="l" defTabSz="914434" rtl="0" eaLnBrk="1" latinLnBrk="0" hangingPunct="1">
        <a:defRPr kumimoji="1" sz="1800" kern="1200">
          <a:solidFill>
            <a:schemeClr val="tx1"/>
          </a:solidFill>
          <a:latin typeface="+mn-lt"/>
          <a:ea typeface="+mn-ea"/>
          <a:cs typeface="+mn-cs"/>
        </a:defRPr>
      </a:lvl8pPr>
      <a:lvl9pPr marL="3657736" algn="l" defTabSz="914434"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id="{A495F8E3-5243-4F02-AC53-F05721B35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kumimoji="0" lang="en-US" sz="2381">
              <a:solidFill>
                <a:prstClr val="white"/>
              </a:solidFill>
              <a:latin typeface="Calibri" panose="020F0502020204030204"/>
            </a:endParaRPr>
          </a:p>
        </p:txBody>
      </p:sp>
      <p:grpSp>
        <p:nvGrpSpPr>
          <p:cNvPr id="35" name="Group 9">
            <a:extLst>
              <a:ext uri="{FF2B5EF4-FFF2-40B4-BE49-F238E27FC236}">
                <a16:creationId xmlns:a16="http://schemas.microsoft.com/office/drawing/2014/main" id="{45280F9F-2129-4B35-86B4-8A4267DFA3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079E950F-26FD-49A5-8CFB-664703BE5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A957C5C2-2E01-464B-97B4-1981AF052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53B7BE02-9D75-4EBB-879B-D7B75937F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0D9536D6-02B7-4110-BF2B-17B08DDFE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ADA6B83F-32F5-4D8C-AA2F-53A4FA1252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AE2FF24D-C357-4073-8093-410279D42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A7D5D9E-853D-4831-B45D-ED773133B8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5D185781-4FC4-4AF1-B231-942FDE963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CC270413-B0D3-4A07-BD1B-E9254A989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2C47358D-4669-406F-AC20-6D169951BE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328C9057-3C8A-45CB-A084-4AD4535CD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204A0F9-30D5-4D9E-9019-95DEDCFFE8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F9CC2C27-C82D-467C-836F-F166E7059B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F680CD9A-5DEE-446A-A951-936A1B2D12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0F745C0-6118-47A3-85AB-A412FE581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3CEC5B1E-7348-4ACE-B1DD-E53926EB7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F96B7951-47C0-4555-9A22-86491610F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5C04A-A4EA-432A-A9B5-F84F41D74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B33C957B-D207-438D-9823-4FF59328F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EF79D782-A9ED-4AEE-B67D-DDD6F1CB52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8" y="1186488"/>
            <a:ext cx="8848345" cy="4477933"/>
            <a:chOff x="1669293" y="1186483"/>
            <a:chExt cx="8848345" cy="4477933"/>
          </a:xfrm>
        </p:grpSpPr>
        <p:sp>
          <p:nvSpPr>
            <p:cNvPr id="32" name="Rectangle 31">
              <a:extLst>
                <a:ext uri="{FF2B5EF4-FFF2-40B4-BE49-F238E27FC236}">
                  <a16:creationId xmlns:a16="http://schemas.microsoft.com/office/drawing/2014/main" id="{E6C9F140-6D17-42C4-96E2-F124090D4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EE0A3AEC-72D0-4759-A596-564927A0CF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1A027B02-EC1B-499B-B4F5-7221EC8D8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タイトル 1">
            <a:extLst>
              <a:ext uri="{FF2B5EF4-FFF2-40B4-BE49-F238E27FC236}">
                <a16:creationId xmlns:a16="http://schemas.microsoft.com/office/drawing/2014/main" id="{D8C825FA-186F-4C61-BC63-CA8DBD0989D2}"/>
              </a:ext>
            </a:extLst>
          </p:cNvPr>
          <p:cNvSpPr>
            <a:spLocks noGrp="1"/>
          </p:cNvSpPr>
          <p:nvPr>
            <p:ph type="ctrTitle"/>
          </p:nvPr>
        </p:nvSpPr>
        <p:spPr>
          <a:xfrm>
            <a:off x="1755650" y="2075688"/>
            <a:ext cx="8677656" cy="1746504"/>
          </a:xfrm>
        </p:spPr>
        <p:txBody>
          <a:bodyPr>
            <a:normAutofit/>
          </a:bodyPr>
          <a:lstStyle/>
          <a:p>
            <a:r>
              <a:rPr lang="ja-JP" altLang="en-US" sz="5400" dirty="0">
                <a:solidFill>
                  <a:srgbClr val="FFFFFF"/>
                </a:solidFill>
              </a:rPr>
              <a:t>ポートフォリオ　仕様書</a:t>
            </a:r>
          </a:p>
        </p:txBody>
      </p:sp>
      <p:sp>
        <p:nvSpPr>
          <p:cNvPr id="3" name="字幕 2">
            <a:extLst>
              <a:ext uri="{FF2B5EF4-FFF2-40B4-BE49-F238E27FC236}">
                <a16:creationId xmlns:a16="http://schemas.microsoft.com/office/drawing/2014/main" id="{D637FE58-3E53-499F-A245-98E1B263433D}"/>
              </a:ext>
            </a:extLst>
          </p:cNvPr>
          <p:cNvSpPr>
            <a:spLocks noGrp="1"/>
          </p:cNvSpPr>
          <p:nvPr>
            <p:ph type="subTitle" idx="1"/>
          </p:nvPr>
        </p:nvSpPr>
        <p:spPr>
          <a:xfrm>
            <a:off x="1755650" y="3881572"/>
            <a:ext cx="8677656" cy="1231533"/>
          </a:xfrm>
        </p:spPr>
        <p:txBody>
          <a:bodyPr>
            <a:normAutofit/>
          </a:bodyPr>
          <a:lstStyle/>
          <a:p>
            <a:r>
              <a:rPr kumimoji="1" lang="en-US" altLang="ja-JP">
                <a:solidFill>
                  <a:srgbClr val="FFFFFF"/>
                </a:solidFill>
              </a:rPr>
              <a:t>EC</a:t>
            </a:r>
            <a:r>
              <a:rPr kumimoji="1" lang="ja-JP" altLang="en-US">
                <a:solidFill>
                  <a:srgbClr val="FFFFFF"/>
                </a:solidFill>
              </a:rPr>
              <a:t>サイト</a:t>
            </a:r>
            <a:endParaRPr kumimoji="1" lang="en-US" altLang="ja-JP">
              <a:solidFill>
                <a:srgbClr val="FFFFFF"/>
              </a:solidFill>
            </a:endParaRPr>
          </a:p>
          <a:p>
            <a:r>
              <a:rPr kumimoji="1" lang="ja-JP" altLang="en-US">
                <a:solidFill>
                  <a:srgbClr val="FFFFFF"/>
                </a:solidFill>
              </a:rPr>
              <a:t>制</a:t>
            </a:r>
            <a:r>
              <a:rPr kumimoji="1" lang="ja-JP" altLang="en-US" dirty="0">
                <a:solidFill>
                  <a:srgbClr val="FFFFFF"/>
                </a:solidFill>
              </a:rPr>
              <a:t>作者　逸見京平</a:t>
            </a:r>
          </a:p>
        </p:txBody>
      </p:sp>
    </p:spTree>
    <p:extLst>
      <p:ext uri="{BB962C8B-B14F-4D97-AF65-F5344CB8AC3E}">
        <p14:creationId xmlns:p14="http://schemas.microsoft.com/office/powerpoint/2010/main" val="347159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24EC5B-1395-4D72-A1F2-52157115112C}"/>
              </a:ext>
            </a:extLst>
          </p:cNvPr>
          <p:cNvSpPr>
            <a:spLocks noGrp="1"/>
          </p:cNvSpPr>
          <p:nvPr>
            <p:ph type="title"/>
          </p:nvPr>
        </p:nvSpPr>
        <p:spPr>
          <a:xfrm>
            <a:off x="838200" y="365129"/>
            <a:ext cx="10515600" cy="701672"/>
          </a:xfrm>
        </p:spPr>
        <p:txBody>
          <a:bodyPr/>
          <a:lstStyle/>
          <a:p>
            <a:pPr algn="ctr"/>
            <a:r>
              <a:rPr kumimoji="1" lang="ja-JP" altLang="en-US" dirty="0"/>
              <a:t>新規会員登録画面</a:t>
            </a:r>
          </a:p>
        </p:txBody>
      </p:sp>
      <p:pic>
        <p:nvPicPr>
          <p:cNvPr id="4" name="図 3">
            <a:extLst>
              <a:ext uri="{FF2B5EF4-FFF2-40B4-BE49-F238E27FC236}">
                <a16:creationId xmlns:a16="http://schemas.microsoft.com/office/drawing/2014/main" id="{1A73B3EA-F84F-4065-A46A-BD0CC0921F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269999"/>
            <a:ext cx="8971280" cy="4287521"/>
          </a:xfrm>
          <a:prstGeom prst="rect">
            <a:avLst/>
          </a:prstGeom>
        </p:spPr>
      </p:pic>
    </p:spTree>
    <p:extLst>
      <p:ext uri="{BB962C8B-B14F-4D97-AF65-F5344CB8AC3E}">
        <p14:creationId xmlns:p14="http://schemas.microsoft.com/office/powerpoint/2010/main" val="110311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26FAA4-E6F0-45C9-A223-F6B9596B29FF}"/>
              </a:ext>
            </a:extLst>
          </p:cNvPr>
          <p:cNvSpPr>
            <a:spLocks noGrp="1"/>
          </p:cNvSpPr>
          <p:nvPr>
            <p:ph type="title"/>
          </p:nvPr>
        </p:nvSpPr>
        <p:spPr>
          <a:xfrm>
            <a:off x="838200" y="365129"/>
            <a:ext cx="10515600" cy="813432"/>
          </a:xfrm>
        </p:spPr>
        <p:txBody>
          <a:bodyPr/>
          <a:lstStyle/>
          <a:p>
            <a:pPr algn="ctr"/>
            <a:r>
              <a:rPr kumimoji="1" lang="ja-JP" altLang="en-US" dirty="0"/>
              <a:t>新規会員登録画面　詳細</a:t>
            </a:r>
          </a:p>
        </p:txBody>
      </p:sp>
      <p:sp>
        <p:nvSpPr>
          <p:cNvPr id="3" name="コンテンツ プレースホルダー 2">
            <a:extLst>
              <a:ext uri="{FF2B5EF4-FFF2-40B4-BE49-F238E27FC236}">
                <a16:creationId xmlns:a16="http://schemas.microsoft.com/office/drawing/2014/main" id="{2F863901-6310-49C8-8DDA-9BD62CA2D193}"/>
              </a:ext>
            </a:extLst>
          </p:cNvPr>
          <p:cNvSpPr>
            <a:spLocks noGrp="1"/>
          </p:cNvSpPr>
          <p:nvPr>
            <p:ph idx="1"/>
          </p:nvPr>
        </p:nvSpPr>
        <p:spPr>
          <a:xfrm>
            <a:off x="838200" y="1391920"/>
            <a:ext cx="10515600" cy="4785043"/>
          </a:xfrm>
        </p:spPr>
        <p:txBody>
          <a:bodyPr>
            <a:normAutofit fontScale="92500" lnSpcReduction="10000"/>
          </a:bodyPr>
          <a:lstStyle/>
          <a:p>
            <a:r>
              <a:rPr kumimoji="1" lang="ja-JP" altLang="en-US" dirty="0"/>
              <a:t>ここではユーザーのアカウントを作成します。</a:t>
            </a:r>
            <a:endParaRPr kumimoji="1" lang="en-US" altLang="ja-JP" dirty="0"/>
          </a:p>
          <a:p>
            <a:endParaRPr lang="en-US" altLang="ja-JP" dirty="0"/>
          </a:p>
          <a:p>
            <a:r>
              <a:rPr lang="ja-JP" altLang="en-US" dirty="0"/>
              <a:t>メールアドレスとパスワードはセキュリティ強化のために正規表現を行っております。</a:t>
            </a:r>
            <a:endParaRPr lang="en-US" altLang="ja-JP" dirty="0"/>
          </a:p>
          <a:p>
            <a:endParaRPr kumimoji="1" lang="en-US" altLang="ja-JP" dirty="0"/>
          </a:p>
          <a:p>
            <a:pPr marL="0" indent="0">
              <a:buNone/>
            </a:pPr>
            <a:r>
              <a:rPr kumimoji="1" lang="ja-JP" altLang="en-US" dirty="0"/>
              <a:t>メールアドレス</a:t>
            </a:r>
            <a:endParaRPr kumimoji="1" lang="en-US" altLang="ja-JP" dirty="0"/>
          </a:p>
          <a:p>
            <a:pPr marL="0" indent="0">
              <a:buNone/>
            </a:pPr>
            <a:r>
              <a:rPr kumimoji="1" lang="en-US" altLang="ja-JP" dirty="0"/>
              <a:t>(</a:t>
            </a:r>
            <a:r>
              <a:rPr kumimoji="1" lang="ja-JP" altLang="en-US" dirty="0"/>
              <a:t>大文字小文字の英数字</a:t>
            </a:r>
            <a:r>
              <a:rPr kumimoji="1" lang="en-US" altLang="ja-JP" dirty="0"/>
              <a:t>)+(</a:t>
            </a:r>
            <a:r>
              <a:rPr kumimoji="1" lang="ja-JP" altLang="en-US" dirty="0"/>
              <a:t>大文字小文字英数字</a:t>
            </a:r>
            <a:r>
              <a:rPr lang="ja-JP" altLang="en-US" dirty="0"/>
              <a:t>と</a:t>
            </a:r>
            <a:r>
              <a:rPr lang="en-US" altLang="ja-JP" dirty="0"/>
              <a:t>._-</a:t>
            </a:r>
            <a:r>
              <a:rPr kumimoji="1" lang="en-US" altLang="ja-JP" dirty="0"/>
              <a:t>)@(</a:t>
            </a:r>
            <a:r>
              <a:rPr kumimoji="1" lang="ja-JP" altLang="en-US" dirty="0"/>
              <a:t>大文字小文字の英数字と</a:t>
            </a:r>
            <a:r>
              <a:rPr kumimoji="1" lang="en-US" altLang="ja-JP" dirty="0"/>
              <a:t>_-).+(</a:t>
            </a:r>
            <a:r>
              <a:rPr kumimoji="1" lang="ja-JP" altLang="en-US" dirty="0"/>
              <a:t>大文字小文字の英数字</a:t>
            </a:r>
            <a:r>
              <a:rPr lang="ja-JP" altLang="en-US" dirty="0"/>
              <a:t>と</a:t>
            </a:r>
            <a:r>
              <a:rPr lang="en-US" altLang="ja-JP" dirty="0"/>
              <a:t>._-</a:t>
            </a:r>
            <a:r>
              <a:rPr kumimoji="1" lang="en-US" altLang="ja-JP" dirty="0"/>
              <a:t>)</a:t>
            </a:r>
          </a:p>
          <a:p>
            <a:pPr marL="0" indent="0">
              <a:buNone/>
            </a:pPr>
            <a:endParaRPr kumimoji="1" lang="en-US" altLang="ja-JP" dirty="0"/>
          </a:p>
          <a:p>
            <a:pPr marL="0" indent="0">
              <a:buNone/>
            </a:pPr>
            <a:r>
              <a:rPr kumimoji="1" lang="ja-JP" altLang="en-US" dirty="0"/>
              <a:t>パスワード</a:t>
            </a:r>
            <a:endParaRPr kumimoji="1" lang="en-US" altLang="ja-JP" dirty="0"/>
          </a:p>
          <a:p>
            <a:pPr marL="0" indent="0">
              <a:buNone/>
            </a:pPr>
            <a:r>
              <a:rPr kumimoji="1" lang="ja-JP" altLang="en-US" dirty="0"/>
              <a:t>大文字小文字の英</a:t>
            </a:r>
            <a:r>
              <a:rPr lang="ja-JP" altLang="en-US" dirty="0"/>
              <a:t>数字</a:t>
            </a:r>
            <a:r>
              <a:rPr kumimoji="1" lang="ja-JP" altLang="en-US" dirty="0"/>
              <a:t>を各</a:t>
            </a:r>
            <a:r>
              <a:rPr kumimoji="1" lang="en-US" altLang="ja-JP" dirty="0"/>
              <a:t>1</a:t>
            </a:r>
            <a:r>
              <a:rPr kumimoji="1" lang="ja-JP" altLang="en-US" dirty="0"/>
              <a:t>回以上使用</a:t>
            </a:r>
            <a:r>
              <a:rPr kumimoji="1" lang="en-US" altLang="ja-JP" dirty="0"/>
              <a:t>+8</a:t>
            </a:r>
            <a:r>
              <a:rPr lang="ja-JP" altLang="en-US" dirty="0"/>
              <a:t>字～</a:t>
            </a:r>
            <a:r>
              <a:rPr lang="en-US" altLang="ja-JP" dirty="0"/>
              <a:t>12</a:t>
            </a:r>
            <a:r>
              <a:rPr lang="ja-JP" altLang="en-US" dirty="0"/>
              <a:t>字</a:t>
            </a:r>
            <a:endParaRPr kumimoji="1" lang="en-US" altLang="ja-JP" dirty="0"/>
          </a:p>
          <a:p>
            <a:pPr marL="0" indent="0">
              <a:buNone/>
            </a:pPr>
            <a:endParaRPr kumimoji="1" lang="en-US" altLang="ja-JP" dirty="0"/>
          </a:p>
          <a:p>
            <a:endParaRPr kumimoji="1" lang="en-US" altLang="ja-JP" dirty="0"/>
          </a:p>
          <a:p>
            <a:endParaRPr lang="en-US" altLang="ja-JP" dirty="0"/>
          </a:p>
          <a:p>
            <a:endParaRPr kumimoji="1" lang="ja-JP" altLang="en-US" dirty="0"/>
          </a:p>
        </p:txBody>
      </p:sp>
    </p:spTree>
    <p:extLst>
      <p:ext uri="{BB962C8B-B14F-4D97-AF65-F5344CB8AC3E}">
        <p14:creationId xmlns:p14="http://schemas.microsoft.com/office/powerpoint/2010/main" val="1526077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06865E-45FC-4094-BA06-C23B9D0121A2}"/>
              </a:ext>
            </a:extLst>
          </p:cNvPr>
          <p:cNvSpPr>
            <a:spLocks noGrp="1"/>
          </p:cNvSpPr>
          <p:nvPr>
            <p:ph type="title"/>
          </p:nvPr>
        </p:nvSpPr>
        <p:spPr>
          <a:xfrm>
            <a:off x="838200" y="365129"/>
            <a:ext cx="10515600" cy="752472"/>
          </a:xfrm>
        </p:spPr>
        <p:txBody>
          <a:bodyPr/>
          <a:lstStyle/>
          <a:p>
            <a:pPr algn="ctr"/>
            <a:r>
              <a:rPr kumimoji="1" lang="ja-JP" altLang="en-US" dirty="0"/>
              <a:t>登録確認画面</a:t>
            </a:r>
          </a:p>
        </p:txBody>
      </p:sp>
      <p:pic>
        <p:nvPicPr>
          <p:cNvPr id="4" name="図 3">
            <a:extLst>
              <a:ext uri="{FF2B5EF4-FFF2-40B4-BE49-F238E27FC236}">
                <a16:creationId xmlns:a16="http://schemas.microsoft.com/office/drawing/2014/main" id="{F4EC60D3-DF49-4685-AF4E-45855EF125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2720" y="1645920"/>
            <a:ext cx="9306560" cy="3952240"/>
          </a:xfrm>
          <a:prstGeom prst="rect">
            <a:avLst/>
          </a:prstGeom>
        </p:spPr>
      </p:pic>
    </p:spTree>
    <p:extLst>
      <p:ext uri="{BB962C8B-B14F-4D97-AF65-F5344CB8AC3E}">
        <p14:creationId xmlns:p14="http://schemas.microsoft.com/office/powerpoint/2010/main" val="3414219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5F8939-98F8-42F1-88E3-C8F1918F9588}"/>
              </a:ext>
            </a:extLst>
          </p:cNvPr>
          <p:cNvSpPr>
            <a:spLocks noGrp="1"/>
          </p:cNvSpPr>
          <p:nvPr>
            <p:ph type="title"/>
          </p:nvPr>
        </p:nvSpPr>
        <p:spPr>
          <a:xfrm>
            <a:off x="838200" y="365129"/>
            <a:ext cx="10515600" cy="864232"/>
          </a:xfrm>
        </p:spPr>
        <p:txBody>
          <a:bodyPr/>
          <a:lstStyle/>
          <a:p>
            <a:pPr algn="ctr"/>
            <a:r>
              <a:rPr kumimoji="1" lang="ja-JP" altLang="en-US" dirty="0"/>
              <a:t>登録確認画面　詳細</a:t>
            </a:r>
          </a:p>
        </p:txBody>
      </p:sp>
      <p:sp>
        <p:nvSpPr>
          <p:cNvPr id="3" name="コンテンツ プレースホルダー 2">
            <a:extLst>
              <a:ext uri="{FF2B5EF4-FFF2-40B4-BE49-F238E27FC236}">
                <a16:creationId xmlns:a16="http://schemas.microsoft.com/office/drawing/2014/main" id="{3641F550-A165-4EE3-AFB4-22AABD8EDF83}"/>
              </a:ext>
            </a:extLst>
          </p:cNvPr>
          <p:cNvSpPr>
            <a:spLocks noGrp="1"/>
          </p:cNvSpPr>
          <p:nvPr>
            <p:ph idx="1"/>
          </p:nvPr>
        </p:nvSpPr>
        <p:spPr>
          <a:xfrm>
            <a:off x="838200" y="1442720"/>
            <a:ext cx="10515600" cy="4734243"/>
          </a:xfrm>
        </p:spPr>
        <p:txBody>
          <a:bodyPr/>
          <a:lstStyle/>
          <a:p>
            <a:r>
              <a:rPr kumimoji="1" lang="ja-JP" altLang="en-US" dirty="0"/>
              <a:t>登録画面で入力したパスワード以外の内容が表示されます。</a:t>
            </a:r>
            <a:endParaRPr kumimoji="1" lang="en-US" altLang="ja-JP" dirty="0"/>
          </a:p>
          <a:p>
            <a:endParaRPr lang="en-US" altLang="ja-JP" dirty="0"/>
          </a:p>
          <a:p>
            <a:r>
              <a:rPr kumimoji="1" lang="ja-JP" altLang="en-US" dirty="0"/>
              <a:t>「登録する」ボタンを押すと、データベースのテーブル「会員情報」に入力した情報が挿入され、購入完了画面に遷移します。</a:t>
            </a:r>
            <a:endParaRPr kumimoji="1" lang="en-US" altLang="ja-JP" dirty="0"/>
          </a:p>
          <a:p>
            <a:endParaRPr lang="en-US" altLang="ja-JP" dirty="0"/>
          </a:p>
          <a:p>
            <a:r>
              <a:rPr lang="ja-JP" altLang="en-US" dirty="0"/>
              <a:t>パスワードは「</a:t>
            </a:r>
            <a:r>
              <a:rPr lang="en-US" altLang="ja-JP" dirty="0" err="1"/>
              <a:t>password_hash</a:t>
            </a:r>
            <a:r>
              <a:rPr lang="ja-JP" altLang="en-US" dirty="0"/>
              <a:t>関数」を使用し、ハッシュ化してデータベースに挿入されます</a:t>
            </a:r>
            <a:endParaRPr lang="en-US" altLang="ja-JP" dirty="0"/>
          </a:p>
        </p:txBody>
      </p:sp>
    </p:spTree>
    <p:extLst>
      <p:ext uri="{BB962C8B-B14F-4D97-AF65-F5344CB8AC3E}">
        <p14:creationId xmlns:p14="http://schemas.microsoft.com/office/powerpoint/2010/main" val="2177477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4930E3-0C4A-4B89-A4AE-FDECE7CCC445}"/>
              </a:ext>
            </a:extLst>
          </p:cNvPr>
          <p:cNvSpPr>
            <a:spLocks noGrp="1"/>
          </p:cNvSpPr>
          <p:nvPr>
            <p:ph type="title"/>
          </p:nvPr>
        </p:nvSpPr>
        <p:spPr>
          <a:xfrm>
            <a:off x="838200" y="365129"/>
            <a:ext cx="10515600" cy="742312"/>
          </a:xfrm>
        </p:spPr>
        <p:txBody>
          <a:bodyPr/>
          <a:lstStyle/>
          <a:p>
            <a:pPr algn="ctr"/>
            <a:r>
              <a:rPr kumimoji="1" lang="ja-JP" altLang="en-US" dirty="0"/>
              <a:t>登録完了画面</a:t>
            </a:r>
          </a:p>
        </p:txBody>
      </p:sp>
      <p:pic>
        <p:nvPicPr>
          <p:cNvPr id="4" name="図 3">
            <a:extLst>
              <a:ext uri="{FF2B5EF4-FFF2-40B4-BE49-F238E27FC236}">
                <a16:creationId xmlns:a16="http://schemas.microsoft.com/office/drawing/2014/main" id="{0E1523A3-3480-46D9-AB57-6960E008B1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1520" y="2428240"/>
            <a:ext cx="8849360" cy="2058586"/>
          </a:xfrm>
          <a:prstGeom prst="rect">
            <a:avLst/>
          </a:prstGeom>
        </p:spPr>
      </p:pic>
    </p:spTree>
    <p:extLst>
      <p:ext uri="{BB962C8B-B14F-4D97-AF65-F5344CB8AC3E}">
        <p14:creationId xmlns:p14="http://schemas.microsoft.com/office/powerpoint/2010/main" val="2774141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E05BC9-6E11-4971-99D5-11D937EB0DC5}"/>
              </a:ext>
            </a:extLst>
          </p:cNvPr>
          <p:cNvSpPr>
            <a:spLocks noGrp="1"/>
          </p:cNvSpPr>
          <p:nvPr>
            <p:ph type="title"/>
          </p:nvPr>
        </p:nvSpPr>
        <p:spPr>
          <a:xfrm>
            <a:off x="838200" y="365129"/>
            <a:ext cx="10515600" cy="661032"/>
          </a:xfrm>
        </p:spPr>
        <p:txBody>
          <a:bodyPr>
            <a:normAutofit fontScale="90000"/>
          </a:bodyPr>
          <a:lstStyle/>
          <a:p>
            <a:pPr algn="ctr"/>
            <a:r>
              <a:rPr kumimoji="1" lang="ja-JP" altLang="en-US" dirty="0"/>
              <a:t>登録完了画面　詳細</a:t>
            </a:r>
          </a:p>
        </p:txBody>
      </p:sp>
      <p:sp>
        <p:nvSpPr>
          <p:cNvPr id="3" name="コンテンツ プレースホルダー 2">
            <a:extLst>
              <a:ext uri="{FF2B5EF4-FFF2-40B4-BE49-F238E27FC236}">
                <a16:creationId xmlns:a16="http://schemas.microsoft.com/office/drawing/2014/main" id="{9698B2BF-BD9A-4FD8-AA84-1625DE1F26A5}"/>
              </a:ext>
            </a:extLst>
          </p:cNvPr>
          <p:cNvSpPr>
            <a:spLocks noGrp="1"/>
          </p:cNvSpPr>
          <p:nvPr>
            <p:ph idx="1"/>
          </p:nvPr>
        </p:nvSpPr>
        <p:spPr>
          <a:xfrm>
            <a:off x="838200" y="1259840"/>
            <a:ext cx="10515600" cy="4917123"/>
          </a:xfrm>
        </p:spPr>
        <p:txBody>
          <a:bodyPr/>
          <a:lstStyle/>
          <a:p>
            <a:r>
              <a:rPr kumimoji="1" lang="ja-JP" altLang="en-US" dirty="0"/>
              <a:t>登録確認画面の「登録する」画面をクリックすると、登録完了画面に遷移します。</a:t>
            </a:r>
            <a:endParaRPr kumimoji="1" lang="en-US" altLang="ja-JP" dirty="0"/>
          </a:p>
          <a:p>
            <a:endParaRPr lang="en-US" altLang="ja-JP" dirty="0"/>
          </a:p>
          <a:p>
            <a:r>
              <a:rPr kumimoji="1" lang="ja-JP" altLang="en-US" dirty="0"/>
              <a:t>ここでは登録完了のメッセージが表示され、ユーザーをログイン画面に誘導します。</a:t>
            </a:r>
          </a:p>
        </p:txBody>
      </p:sp>
    </p:spTree>
    <p:extLst>
      <p:ext uri="{BB962C8B-B14F-4D97-AF65-F5344CB8AC3E}">
        <p14:creationId xmlns:p14="http://schemas.microsoft.com/office/powerpoint/2010/main" val="2171236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D7A57E-8A89-478F-8C84-B7F273D4EF27}"/>
              </a:ext>
            </a:extLst>
          </p:cNvPr>
          <p:cNvSpPr>
            <a:spLocks noGrp="1"/>
          </p:cNvSpPr>
          <p:nvPr>
            <p:ph type="title"/>
          </p:nvPr>
        </p:nvSpPr>
        <p:spPr>
          <a:xfrm>
            <a:off x="838200" y="365129"/>
            <a:ext cx="10515600" cy="793112"/>
          </a:xfrm>
        </p:spPr>
        <p:txBody>
          <a:bodyPr/>
          <a:lstStyle/>
          <a:p>
            <a:pPr algn="ctr"/>
            <a:r>
              <a:rPr kumimoji="1" lang="ja-JP" altLang="en-US" dirty="0"/>
              <a:t>ログイン画面</a:t>
            </a:r>
          </a:p>
        </p:txBody>
      </p:sp>
      <p:pic>
        <p:nvPicPr>
          <p:cNvPr id="10" name="コンテンツ プレースホルダー 9">
            <a:extLst>
              <a:ext uri="{FF2B5EF4-FFF2-40B4-BE49-F238E27FC236}">
                <a16:creationId xmlns:a16="http://schemas.microsoft.com/office/drawing/2014/main" id="{633EE508-D2B9-4664-A083-7387A36ED72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686560" y="1717040"/>
            <a:ext cx="8818879" cy="3627120"/>
          </a:xfrm>
        </p:spPr>
      </p:pic>
    </p:spTree>
    <p:extLst>
      <p:ext uri="{BB962C8B-B14F-4D97-AF65-F5344CB8AC3E}">
        <p14:creationId xmlns:p14="http://schemas.microsoft.com/office/powerpoint/2010/main" val="1132869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CD91D2-4F7C-4AB2-8B92-AA0441B02F01}"/>
              </a:ext>
            </a:extLst>
          </p:cNvPr>
          <p:cNvSpPr>
            <a:spLocks noGrp="1"/>
          </p:cNvSpPr>
          <p:nvPr>
            <p:ph type="title"/>
          </p:nvPr>
        </p:nvSpPr>
        <p:spPr>
          <a:xfrm>
            <a:off x="838200" y="365129"/>
            <a:ext cx="10515600" cy="671192"/>
          </a:xfrm>
        </p:spPr>
        <p:txBody>
          <a:bodyPr>
            <a:normAutofit fontScale="90000"/>
          </a:bodyPr>
          <a:lstStyle/>
          <a:p>
            <a:pPr algn="ctr"/>
            <a:r>
              <a:rPr kumimoji="1" lang="ja-JP" altLang="en-US" dirty="0"/>
              <a:t>ログイン画面　詳細</a:t>
            </a:r>
          </a:p>
        </p:txBody>
      </p:sp>
      <p:sp>
        <p:nvSpPr>
          <p:cNvPr id="3" name="コンテンツ プレースホルダー 2">
            <a:extLst>
              <a:ext uri="{FF2B5EF4-FFF2-40B4-BE49-F238E27FC236}">
                <a16:creationId xmlns:a16="http://schemas.microsoft.com/office/drawing/2014/main" id="{21CC29DC-8224-460D-8379-E184E01296C5}"/>
              </a:ext>
            </a:extLst>
          </p:cNvPr>
          <p:cNvSpPr>
            <a:spLocks noGrp="1"/>
          </p:cNvSpPr>
          <p:nvPr>
            <p:ph idx="1"/>
          </p:nvPr>
        </p:nvSpPr>
        <p:spPr>
          <a:xfrm>
            <a:off x="838200" y="1371599"/>
            <a:ext cx="10515600" cy="4805363"/>
          </a:xfrm>
        </p:spPr>
        <p:txBody>
          <a:bodyPr>
            <a:normAutofit/>
          </a:bodyPr>
          <a:lstStyle/>
          <a:p>
            <a:r>
              <a:rPr kumimoji="1" lang="ja-JP" altLang="en-US" dirty="0"/>
              <a:t>データベースの会員情報に入力したメールアドレスがあるかを確認し、その後パスワードが一致するかを確認します。</a:t>
            </a:r>
            <a:endParaRPr lang="en-US" altLang="ja-JP" dirty="0"/>
          </a:p>
          <a:p>
            <a:endParaRPr kumimoji="1" lang="en-US" altLang="ja-JP" dirty="0"/>
          </a:p>
          <a:p>
            <a:r>
              <a:rPr kumimoji="1" lang="ja-JP" altLang="en-US" dirty="0"/>
              <a:t>認証完了後、トップ画面に遷移します。</a:t>
            </a:r>
            <a:endParaRPr kumimoji="1" lang="en-US" altLang="ja-JP" dirty="0"/>
          </a:p>
          <a:p>
            <a:endParaRPr kumimoji="1" lang="en-US" altLang="ja-JP" dirty="0"/>
          </a:p>
          <a:p>
            <a:r>
              <a:rPr lang="ja-JP" altLang="en-US" dirty="0"/>
              <a:t>自動ログインにチェックを入れればクッキーに保存され、ログアウトしない限り</a:t>
            </a:r>
            <a:r>
              <a:rPr lang="en-US" altLang="ja-JP" dirty="0"/>
              <a:t>2</a:t>
            </a:r>
            <a:r>
              <a:rPr lang="ja-JP" altLang="en-US" dirty="0"/>
              <a:t>週間ログイン処理なしでトップ画面に遷移することが出来ます。</a:t>
            </a:r>
            <a:endParaRPr kumimoji="1" lang="ja-JP" altLang="en-US" dirty="0"/>
          </a:p>
          <a:p>
            <a:pPr marL="0" indent="0">
              <a:buNone/>
            </a:pPr>
            <a:endParaRPr kumimoji="1" lang="ja-JP" altLang="en-US" sz="1600" dirty="0"/>
          </a:p>
        </p:txBody>
      </p:sp>
    </p:spTree>
    <p:extLst>
      <p:ext uri="{BB962C8B-B14F-4D97-AF65-F5344CB8AC3E}">
        <p14:creationId xmlns:p14="http://schemas.microsoft.com/office/powerpoint/2010/main" val="3880437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246033-4FDB-40B7-BE93-F42A440010B6}"/>
              </a:ext>
            </a:extLst>
          </p:cNvPr>
          <p:cNvSpPr>
            <a:spLocks noGrp="1"/>
          </p:cNvSpPr>
          <p:nvPr>
            <p:ph type="title"/>
          </p:nvPr>
        </p:nvSpPr>
        <p:spPr>
          <a:xfrm>
            <a:off x="838200" y="365129"/>
            <a:ext cx="10515600" cy="721992"/>
          </a:xfrm>
        </p:spPr>
        <p:txBody>
          <a:bodyPr/>
          <a:lstStyle/>
          <a:p>
            <a:pPr algn="ctr"/>
            <a:r>
              <a:rPr kumimoji="1" lang="ja-JP" altLang="en-US" dirty="0"/>
              <a:t>トップ画面</a:t>
            </a:r>
          </a:p>
        </p:txBody>
      </p:sp>
      <p:sp>
        <p:nvSpPr>
          <p:cNvPr id="3" name="コンテンツ プレースホルダー 2">
            <a:extLst>
              <a:ext uri="{FF2B5EF4-FFF2-40B4-BE49-F238E27FC236}">
                <a16:creationId xmlns:a16="http://schemas.microsoft.com/office/drawing/2014/main" id="{A33BD666-8CDD-4BB1-9A66-45D8FAE17274}"/>
              </a:ext>
            </a:extLst>
          </p:cNvPr>
          <p:cNvSpPr>
            <a:spLocks noGrp="1"/>
          </p:cNvSpPr>
          <p:nvPr>
            <p:ph sz="half" idx="1"/>
          </p:nvPr>
        </p:nvSpPr>
        <p:spPr>
          <a:xfrm>
            <a:off x="838200" y="1168400"/>
            <a:ext cx="5181600" cy="5008563"/>
          </a:xfrm>
        </p:spPr>
        <p:txBody>
          <a:bodyPr>
            <a:normAutofit fontScale="62500" lnSpcReduction="20000"/>
          </a:bodyPr>
          <a:lstStyle/>
          <a:p>
            <a:pPr marL="0" indent="0">
              <a:buNone/>
            </a:pPr>
            <a:r>
              <a:rPr lang="ja-JP" altLang="en-US" sz="1600" dirty="0"/>
              <a:t>ヘッダー部分</a:t>
            </a:r>
            <a:endParaRPr lang="en-US" altLang="ja-JP" sz="1600" dirty="0"/>
          </a:p>
          <a:p>
            <a:pPr marL="0" indent="0">
              <a:buNone/>
            </a:pPr>
            <a:r>
              <a:rPr kumimoji="1" lang="ja-JP" altLang="en-US" sz="1600" dirty="0"/>
              <a:t>・サイト名</a:t>
            </a:r>
            <a:endParaRPr kumimoji="1" lang="en-US" altLang="ja-JP" sz="1600" dirty="0"/>
          </a:p>
          <a:p>
            <a:pPr marL="0" indent="0">
              <a:buNone/>
            </a:pPr>
            <a:r>
              <a:rPr lang="ja-JP" altLang="en-US" sz="1600" dirty="0"/>
              <a:t>・検索フォーム</a:t>
            </a:r>
            <a:endParaRPr lang="en-US" altLang="ja-JP" sz="1600" dirty="0"/>
          </a:p>
          <a:p>
            <a:pPr marL="0" indent="0">
              <a:buNone/>
            </a:pPr>
            <a:r>
              <a:rPr kumimoji="1" lang="ja-JP" altLang="en-US" sz="1600" dirty="0"/>
              <a:t>・カート</a:t>
            </a:r>
            <a:endParaRPr kumimoji="1" lang="en-US" altLang="ja-JP" sz="1600" dirty="0"/>
          </a:p>
          <a:p>
            <a:pPr marL="0" indent="0">
              <a:buNone/>
            </a:pPr>
            <a:endParaRPr lang="en-US" altLang="ja-JP" sz="1600" dirty="0"/>
          </a:p>
          <a:p>
            <a:pPr marL="0" indent="0">
              <a:buNone/>
            </a:pPr>
            <a:r>
              <a:rPr kumimoji="1" lang="ja-JP" altLang="en-US" sz="1600" dirty="0"/>
              <a:t>ナビ部分</a:t>
            </a:r>
            <a:endParaRPr kumimoji="1" lang="en-US" altLang="ja-JP" sz="1600" dirty="0"/>
          </a:p>
          <a:p>
            <a:pPr marL="0" indent="0">
              <a:buNone/>
            </a:pPr>
            <a:r>
              <a:rPr lang="ja-JP" altLang="en-US" sz="1600" dirty="0"/>
              <a:t>・ハンバーガーメニュー</a:t>
            </a:r>
            <a:endParaRPr lang="en-US" altLang="ja-JP" sz="1600" dirty="0"/>
          </a:p>
          <a:p>
            <a:pPr marL="0" indent="0">
              <a:buNone/>
            </a:pPr>
            <a:r>
              <a:rPr lang="ja-JP" altLang="en-US" sz="1600" dirty="0"/>
              <a:t>　・〇〇さんこんにちは</a:t>
            </a:r>
            <a:r>
              <a:rPr lang="en-US" altLang="ja-JP" sz="1600" dirty="0"/>
              <a:t>(</a:t>
            </a:r>
            <a:r>
              <a:rPr lang="ja-JP" altLang="en-US" sz="1600" dirty="0"/>
              <a:t>ユーザーごとに名前が変化</a:t>
            </a:r>
            <a:r>
              <a:rPr lang="en-US" altLang="ja-JP" sz="1600" dirty="0"/>
              <a:t>)</a:t>
            </a:r>
          </a:p>
          <a:p>
            <a:pPr marL="0" indent="0">
              <a:buNone/>
            </a:pPr>
            <a:r>
              <a:rPr kumimoji="1" lang="ja-JP" altLang="en-US" sz="1600" dirty="0"/>
              <a:t>　・ログアウト</a:t>
            </a:r>
            <a:endParaRPr kumimoji="1" lang="en-US" altLang="ja-JP" sz="1600" dirty="0"/>
          </a:p>
          <a:p>
            <a:pPr marL="0" indent="0">
              <a:buNone/>
            </a:pPr>
            <a:r>
              <a:rPr lang="ja-JP" altLang="en-US" sz="1600" dirty="0"/>
              <a:t>　・カテゴリー一覧</a:t>
            </a:r>
            <a:endParaRPr kumimoji="1" lang="en-US" altLang="ja-JP" sz="1600" dirty="0"/>
          </a:p>
          <a:p>
            <a:pPr marL="0" indent="0">
              <a:buNone/>
            </a:pPr>
            <a:r>
              <a:rPr lang="ja-JP" altLang="en-US" sz="1600" dirty="0"/>
              <a:t>・新着商品</a:t>
            </a:r>
            <a:endParaRPr lang="en-US" altLang="ja-JP" sz="1600" dirty="0"/>
          </a:p>
          <a:p>
            <a:pPr marL="0" indent="0">
              <a:buNone/>
            </a:pPr>
            <a:r>
              <a:rPr lang="ja-JP" altLang="en-US" sz="1600" dirty="0"/>
              <a:t>・購入履歴</a:t>
            </a:r>
            <a:endParaRPr lang="en-US" altLang="ja-JP" sz="1600" dirty="0"/>
          </a:p>
          <a:p>
            <a:pPr marL="0" indent="0">
              <a:buNone/>
            </a:pPr>
            <a:r>
              <a:rPr kumimoji="1" lang="ja-JP" altLang="en-US" sz="1600" dirty="0"/>
              <a:t>・ランキング</a:t>
            </a:r>
            <a:endParaRPr lang="en-US" altLang="ja-JP" sz="1600" dirty="0"/>
          </a:p>
          <a:p>
            <a:pPr marL="0" indent="0">
              <a:buNone/>
            </a:pPr>
            <a:endParaRPr kumimoji="1" lang="en-US" altLang="ja-JP" sz="1600" dirty="0"/>
          </a:p>
          <a:p>
            <a:pPr marL="0" indent="0">
              <a:buNone/>
            </a:pPr>
            <a:r>
              <a:rPr lang="ja-JP" altLang="en-US" sz="1600" dirty="0"/>
              <a:t>メイン部分</a:t>
            </a:r>
            <a:endParaRPr lang="en-US" altLang="ja-JP" sz="1600" dirty="0"/>
          </a:p>
          <a:p>
            <a:pPr marL="0" indent="0">
              <a:buNone/>
            </a:pPr>
            <a:r>
              <a:rPr kumimoji="1" lang="ja-JP" altLang="en-US" sz="1600" dirty="0"/>
              <a:t>・商品一覧</a:t>
            </a:r>
            <a:endParaRPr kumimoji="1" lang="en-US" altLang="ja-JP" sz="1600" dirty="0"/>
          </a:p>
          <a:p>
            <a:pPr marL="0" indent="0">
              <a:buNone/>
            </a:pPr>
            <a:endParaRPr lang="en-US" altLang="ja-JP" sz="1600" dirty="0"/>
          </a:p>
          <a:p>
            <a:pPr marL="0" indent="0">
              <a:buNone/>
            </a:pPr>
            <a:r>
              <a:rPr kumimoji="1" lang="ja-JP" altLang="en-US" sz="1600" dirty="0"/>
              <a:t>フッター部分</a:t>
            </a:r>
            <a:endParaRPr kumimoji="1" lang="en-US" altLang="ja-JP" sz="1600" dirty="0"/>
          </a:p>
          <a:p>
            <a:pPr marL="0" indent="0">
              <a:buNone/>
            </a:pPr>
            <a:r>
              <a:rPr kumimoji="1" lang="ja-JP" altLang="en-US" sz="1600" dirty="0"/>
              <a:t>・新着商品</a:t>
            </a:r>
            <a:endParaRPr kumimoji="1" lang="en-US" altLang="ja-JP" sz="1600" dirty="0"/>
          </a:p>
          <a:p>
            <a:pPr marL="0" indent="0">
              <a:buNone/>
            </a:pPr>
            <a:r>
              <a:rPr lang="ja-JP" altLang="en-US" sz="1600" dirty="0"/>
              <a:t>・購入履歴</a:t>
            </a:r>
            <a:endParaRPr lang="en-US" altLang="ja-JP" sz="1600" dirty="0"/>
          </a:p>
          <a:p>
            <a:pPr marL="0" indent="0">
              <a:buNone/>
            </a:pPr>
            <a:r>
              <a:rPr kumimoji="1" lang="ja-JP" altLang="en-US" sz="1600" dirty="0"/>
              <a:t>・ランキング</a:t>
            </a:r>
          </a:p>
        </p:txBody>
      </p:sp>
      <p:pic>
        <p:nvPicPr>
          <p:cNvPr id="6" name="コンテンツ プレースホルダー 5">
            <a:extLst>
              <a:ext uri="{FF2B5EF4-FFF2-40B4-BE49-F238E27FC236}">
                <a16:creationId xmlns:a16="http://schemas.microsoft.com/office/drawing/2014/main" id="{E4C33BBB-BD5E-4B27-9EC7-78B049F8F0F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31080" y="1127760"/>
            <a:ext cx="6319520" cy="2692399"/>
          </a:xfrm>
        </p:spPr>
      </p:pic>
      <p:pic>
        <p:nvPicPr>
          <p:cNvPr id="8" name="図 7">
            <a:extLst>
              <a:ext uri="{FF2B5EF4-FFF2-40B4-BE49-F238E27FC236}">
                <a16:creationId xmlns:a16="http://schemas.microsoft.com/office/drawing/2014/main" id="{FB5DE8F7-DC29-4153-88E1-AEACE0471A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1080" y="3860798"/>
            <a:ext cx="6319520" cy="2868221"/>
          </a:xfrm>
          <a:prstGeom prst="rect">
            <a:avLst/>
          </a:prstGeom>
        </p:spPr>
      </p:pic>
    </p:spTree>
    <p:extLst>
      <p:ext uri="{BB962C8B-B14F-4D97-AF65-F5344CB8AC3E}">
        <p14:creationId xmlns:p14="http://schemas.microsoft.com/office/powerpoint/2010/main" val="3738649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FA827B-8940-4E0A-9515-B9F9A9E167E6}"/>
              </a:ext>
            </a:extLst>
          </p:cNvPr>
          <p:cNvSpPr>
            <a:spLocks noGrp="1"/>
          </p:cNvSpPr>
          <p:nvPr>
            <p:ph type="title"/>
          </p:nvPr>
        </p:nvSpPr>
        <p:spPr>
          <a:xfrm>
            <a:off x="838200" y="365129"/>
            <a:ext cx="10515600" cy="661032"/>
          </a:xfrm>
        </p:spPr>
        <p:txBody>
          <a:bodyPr>
            <a:normAutofit fontScale="90000"/>
          </a:bodyPr>
          <a:lstStyle/>
          <a:p>
            <a:pPr algn="ctr"/>
            <a:r>
              <a:rPr kumimoji="1" lang="ja-JP" altLang="en-US" dirty="0"/>
              <a:t>トップ画面　詳細</a:t>
            </a:r>
          </a:p>
        </p:txBody>
      </p:sp>
      <p:sp>
        <p:nvSpPr>
          <p:cNvPr id="3" name="コンテンツ プレースホルダー 2">
            <a:extLst>
              <a:ext uri="{FF2B5EF4-FFF2-40B4-BE49-F238E27FC236}">
                <a16:creationId xmlns:a16="http://schemas.microsoft.com/office/drawing/2014/main" id="{B1C3EACE-4DF1-4527-BC4A-7EBD6C00BB62}"/>
              </a:ext>
            </a:extLst>
          </p:cNvPr>
          <p:cNvSpPr>
            <a:spLocks noGrp="1"/>
          </p:cNvSpPr>
          <p:nvPr>
            <p:ph idx="1"/>
          </p:nvPr>
        </p:nvSpPr>
        <p:spPr>
          <a:xfrm>
            <a:off x="838200" y="1391920"/>
            <a:ext cx="10515600" cy="4785043"/>
          </a:xfrm>
        </p:spPr>
        <p:txBody>
          <a:bodyPr>
            <a:normAutofit/>
          </a:bodyPr>
          <a:lstStyle/>
          <a:p>
            <a:r>
              <a:rPr lang="ja-JP" altLang="en-US" dirty="0"/>
              <a:t>全てのページの中心となる画面です。</a:t>
            </a:r>
            <a:endParaRPr lang="en-US" altLang="ja-JP" dirty="0"/>
          </a:p>
          <a:p>
            <a:endParaRPr lang="en-US" altLang="ja-JP" dirty="0"/>
          </a:p>
          <a:p>
            <a:r>
              <a:rPr lang="ja-JP" altLang="en-US" dirty="0"/>
              <a:t>ヘッダー、ナビ、メイン、フッターの</a:t>
            </a:r>
            <a:r>
              <a:rPr lang="en-US" altLang="ja-JP" dirty="0"/>
              <a:t>4</a:t>
            </a:r>
            <a:r>
              <a:rPr lang="ja-JP" altLang="en-US" dirty="0"/>
              <a:t>部構成で形成されており、リンクをクリックすると各画面に切り替わります。</a:t>
            </a:r>
            <a:endParaRPr lang="en-US" altLang="ja-JP" dirty="0"/>
          </a:p>
          <a:p>
            <a:endParaRPr lang="en-US" altLang="ja-JP" dirty="0"/>
          </a:p>
          <a:p>
            <a:r>
              <a:rPr lang="ja-JP" altLang="en-US" dirty="0"/>
              <a:t>ヘッダー、ナビ、フッターはログイン画面、新規会員登録画面、購入画面を除くすべてのページに存在し、</a:t>
            </a:r>
            <a:endParaRPr lang="en-US" altLang="ja-JP" dirty="0"/>
          </a:p>
          <a:p>
            <a:r>
              <a:rPr lang="ja-JP" altLang="en-US" dirty="0"/>
              <a:t>メインはデータベースのテーブル「商品リスト」のデータをすべて表示し、後に登場するランキングや新着商品、カテゴリーなどによって、表示される商品が変化します。</a:t>
            </a:r>
            <a:endParaRPr lang="en-US" altLang="ja-JP" dirty="0"/>
          </a:p>
          <a:p>
            <a:pPr marL="0" indent="0">
              <a:buNone/>
            </a:pPr>
            <a:endParaRPr lang="en-US" altLang="ja-JP" sz="1600" dirty="0"/>
          </a:p>
          <a:p>
            <a:pPr marL="0" indent="0">
              <a:buNone/>
            </a:pPr>
            <a:endParaRPr lang="en-US" altLang="ja-JP" sz="1600" dirty="0"/>
          </a:p>
          <a:p>
            <a:pPr marL="0" indent="0">
              <a:buNone/>
            </a:pPr>
            <a:endParaRPr lang="en-US" altLang="ja-JP" sz="1600" dirty="0"/>
          </a:p>
          <a:p>
            <a:pPr marL="0" indent="0">
              <a:buNone/>
            </a:pPr>
            <a:endParaRPr lang="en-US" altLang="ja-JP" sz="1600" dirty="0"/>
          </a:p>
          <a:p>
            <a:pPr marL="0" indent="0">
              <a:buNone/>
            </a:pPr>
            <a:endParaRPr kumimoji="1" lang="ja-JP" altLang="en-US" sz="1600" dirty="0"/>
          </a:p>
        </p:txBody>
      </p:sp>
    </p:spTree>
    <p:extLst>
      <p:ext uri="{BB962C8B-B14F-4D97-AF65-F5344CB8AC3E}">
        <p14:creationId xmlns:p14="http://schemas.microsoft.com/office/powerpoint/2010/main" val="310700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04331B-B944-44BB-8BFA-5C2CFCE24D67}"/>
              </a:ext>
            </a:extLst>
          </p:cNvPr>
          <p:cNvSpPr>
            <a:spLocks noGrp="1"/>
          </p:cNvSpPr>
          <p:nvPr>
            <p:ph type="ctrTitle"/>
          </p:nvPr>
        </p:nvSpPr>
        <p:spPr>
          <a:xfrm>
            <a:off x="1524000" y="258763"/>
            <a:ext cx="9144000" cy="1051877"/>
          </a:xfrm>
        </p:spPr>
        <p:txBody>
          <a:bodyPr/>
          <a:lstStyle/>
          <a:p>
            <a:r>
              <a:rPr lang="ja-JP" altLang="en-US" dirty="0"/>
              <a:t>目次</a:t>
            </a:r>
            <a:endParaRPr kumimoji="1" lang="ja-JP" altLang="en-US" dirty="0"/>
          </a:p>
        </p:txBody>
      </p:sp>
      <p:sp>
        <p:nvSpPr>
          <p:cNvPr id="3" name="字幕 2">
            <a:extLst>
              <a:ext uri="{FF2B5EF4-FFF2-40B4-BE49-F238E27FC236}">
                <a16:creationId xmlns:a16="http://schemas.microsoft.com/office/drawing/2014/main" id="{A6646DEF-C1DB-4BA5-B77C-C8FC4FF66C6F}"/>
              </a:ext>
            </a:extLst>
          </p:cNvPr>
          <p:cNvSpPr>
            <a:spLocks noGrp="1"/>
          </p:cNvSpPr>
          <p:nvPr>
            <p:ph type="subTitle" idx="1"/>
          </p:nvPr>
        </p:nvSpPr>
        <p:spPr>
          <a:xfrm>
            <a:off x="325119" y="1882933"/>
            <a:ext cx="3322321" cy="3064987"/>
          </a:xfrm>
        </p:spPr>
        <p:txBody>
          <a:bodyPr>
            <a:normAutofit fontScale="62500" lnSpcReduction="20000"/>
          </a:bodyPr>
          <a:lstStyle/>
          <a:p>
            <a:pPr algn="l"/>
            <a:r>
              <a:rPr lang="en-US" altLang="ja-JP" sz="2600" dirty="0"/>
              <a:t>P3...</a:t>
            </a:r>
            <a:r>
              <a:rPr lang="ja-JP" altLang="en-US" sz="2600" dirty="0"/>
              <a:t>作品概要</a:t>
            </a:r>
          </a:p>
          <a:p>
            <a:pPr algn="l"/>
            <a:r>
              <a:rPr lang="en-US" altLang="ja-JP" sz="2600" dirty="0"/>
              <a:t>P6...</a:t>
            </a:r>
            <a:r>
              <a:rPr lang="ja-JP" altLang="en-US" sz="2600" dirty="0"/>
              <a:t>画面遷移図とデータベース</a:t>
            </a:r>
          </a:p>
          <a:p>
            <a:pPr algn="l"/>
            <a:r>
              <a:rPr lang="en-US" altLang="ja-JP" sz="2600" dirty="0"/>
              <a:t>P7...</a:t>
            </a:r>
            <a:r>
              <a:rPr lang="ja-JP" altLang="en-US" sz="2600" dirty="0"/>
              <a:t>画面遷移図</a:t>
            </a:r>
            <a:endParaRPr lang="en-US" altLang="ja-JP" sz="2600" dirty="0"/>
          </a:p>
          <a:p>
            <a:pPr algn="l"/>
            <a:r>
              <a:rPr lang="en-US" altLang="ja-JP" sz="2600" dirty="0"/>
              <a:t>P8...</a:t>
            </a:r>
            <a:r>
              <a:rPr lang="ja-JP" altLang="en-US" sz="2600" dirty="0"/>
              <a:t>データベース</a:t>
            </a:r>
          </a:p>
          <a:p>
            <a:pPr algn="l"/>
            <a:r>
              <a:rPr lang="en-US" altLang="ja-JP" sz="2600" dirty="0"/>
              <a:t>P9...</a:t>
            </a:r>
            <a:r>
              <a:rPr lang="ja-JP" altLang="en-US" sz="2600" dirty="0"/>
              <a:t>画面ごとのコンテンツ</a:t>
            </a:r>
          </a:p>
          <a:p>
            <a:pPr algn="l"/>
            <a:r>
              <a:rPr lang="en-US" altLang="ja-JP" sz="2600" dirty="0"/>
              <a:t>P10...</a:t>
            </a:r>
            <a:r>
              <a:rPr lang="ja-JP" altLang="en-US" sz="2600" dirty="0"/>
              <a:t>新規会員登録画面</a:t>
            </a:r>
          </a:p>
          <a:p>
            <a:pPr algn="l"/>
            <a:r>
              <a:rPr lang="en-US" altLang="ja-JP" sz="2600" dirty="0"/>
              <a:t>P11...</a:t>
            </a:r>
            <a:r>
              <a:rPr lang="ja-JP" altLang="en-US" sz="2600" dirty="0"/>
              <a:t>新規会員登録画面　詳細</a:t>
            </a:r>
          </a:p>
          <a:p>
            <a:pPr algn="l"/>
            <a:r>
              <a:rPr lang="en-US" altLang="ja-JP" sz="2600" dirty="0"/>
              <a:t>P12...</a:t>
            </a:r>
            <a:r>
              <a:rPr lang="ja-JP" altLang="en-US" sz="2600" dirty="0"/>
              <a:t>登録確認画面</a:t>
            </a:r>
          </a:p>
          <a:p>
            <a:pPr algn="l"/>
            <a:r>
              <a:rPr lang="en-US" altLang="ja-JP" sz="2600" dirty="0"/>
              <a:t>P13...</a:t>
            </a:r>
            <a:r>
              <a:rPr lang="ja-JP" altLang="en-US" sz="2600" dirty="0"/>
              <a:t>登録確認画面　詳細</a:t>
            </a:r>
            <a:endParaRPr lang="en-US" altLang="ja-JP" sz="2600" dirty="0"/>
          </a:p>
          <a:p>
            <a:pPr algn="l"/>
            <a:r>
              <a:rPr lang="en-US" altLang="ja-JP" sz="2600" dirty="0"/>
              <a:t>P14...</a:t>
            </a:r>
            <a:r>
              <a:rPr lang="ja-JP" altLang="en-US" sz="2600" dirty="0"/>
              <a:t>登録完了画面</a:t>
            </a:r>
          </a:p>
          <a:p>
            <a:pPr algn="l"/>
            <a:endParaRPr lang="ja-JP" altLang="en-US" sz="1600" dirty="0"/>
          </a:p>
          <a:p>
            <a:pPr algn="l"/>
            <a:endParaRPr kumimoji="1" lang="ja-JP" altLang="en-US" dirty="0"/>
          </a:p>
        </p:txBody>
      </p:sp>
      <p:sp>
        <p:nvSpPr>
          <p:cNvPr id="6" name="テキスト ボックス 5">
            <a:extLst>
              <a:ext uri="{FF2B5EF4-FFF2-40B4-BE49-F238E27FC236}">
                <a16:creationId xmlns:a16="http://schemas.microsoft.com/office/drawing/2014/main" id="{605C28A5-8223-40EE-8FB4-07CF74FD4E7A}"/>
              </a:ext>
            </a:extLst>
          </p:cNvPr>
          <p:cNvSpPr txBox="1"/>
          <p:nvPr/>
        </p:nvSpPr>
        <p:spPr>
          <a:xfrm>
            <a:off x="3647441" y="1888153"/>
            <a:ext cx="3218182" cy="2800767"/>
          </a:xfrm>
          <a:prstGeom prst="rect">
            <a:avLst/>
          </a:prstGeom>
          <a:noFill/>
        </p:spPr>
        <p:txBody>
          <a:bodyPr wrap="square" rtlCol="0">
            <a:spAutoFit/>
          </a:bodyPr>
          <a:lstStyle/>
          <a:p>
            <a:pPr algn="l"/>
            <a:r>
              <a:rPr lang="en-US" altLang="ja-JP" sz="1600" dirty="0"/>
              <a:t>P15...</a:t>
            </a:r>
            <a:r>
              <a:rPr lang="ja-JP" altLang="en-US" sz="1600" dirty="0"/>
              <a:t>登録完了画面　詳細</a:t>
            </a:r>
          </a:p>
          <a:p>
            <a:pPr algn="l"/>
            <a:r>
              <a:rPr lang="en-US" altLang="ja-JP" sz="1600" dirty="0"/>
              <a:t>P16...</a:t>
            </a:r>
            <a:r>
              <a:rPr lang="ja-JP" altLang="en-US" sz="1600" dirty="0"/>
              <a:t>ログイン画面</a:t>
            </a:r>
          </a:p>
          <a:p>
            <a:pPr algn="l"/>
            <a:r>
              <a:rPr lang="en-US" altLang="ja-JP" sz="1600" dirty="0"/>
              <a:t>P17...</a:t>
            </a:r>
            <a:r>
              <a:rPr lang="ja-JP" altLang="en-US" sz="1600" dirty="0"/>
              <a:t>ログイン画面　詳細</a:t>
            </a:r>
          </a:p>
          <a:p>
            <a:pPr algn="l"/>
            <a:r>
              <a:rPr lang="en-US" altLang="ja-JP" sz="1600" dirty="0"/>
              <a:t>P18...</a:t>
            </a:r>
            <a:r>
              <a:rPr lang="ja-JP" altLang="en-US" sz="1600" dirty="0"/>
              <a:t>トップ画面</a:t>
            </a:r>
          </a:p>
          <a:p>
            <a:pPr algn="l"/>
            <a:r>
              <a:rPr lang="en-US" altLang="ja-JP" sz="1600" dirty="0"/>
              <a:t>P19...</a:t>
            </a:r>
            <a:r>
              <a:rPr lang="ja-JP" altLang="en-US" sz="1600" dirty="0"/>
              <a:t>トップ画面　詳細</a:t>
            </a:r>
          </a:p>
          <a:p>
            <a:pPr algn="l"/>
            <a:r>
              <a:rPr lang="en-US" altLang="ja-JP" sz="1600" dirty="0"/>
              <a:t>P20...</a:t>
            </a:r>
            <a:r>
              <a:rPr lang="ja-JP" altLang="en-US" sz="1600" dirty="0"/>
              <a:t>カート画面</a:t>
            </a:r>
          </a:p>
          <a:p>
            <a:pPr algn="l"/>
            <a:r>
              <a:rPr lang="en-US" altLang="ja-JP" sz="1600" dirty="0"/>
              <a:t>P21...</a:t>
            </a:r>
            <a:r>
              <a:rPr lang="ja-JP" altLang="en-US" sz="1600" dirty="0"/>
              <a:t>カート画面　詳細</a:t>
            </a:r>
            <a:endParaRPr lang="en-US" altLang="ja-JP" sz="1600" dirty="0"/>
          </a:p>
          <a:p>
            <a:pPr algn="l"/>
            <a:r>
              <a:rPr lang="en-US" altLang="ja-JP" sz="1600" dirty="0"/>
              <a:t>P22...</a:t>
            </a:r>
            <a:r>
              <a:rPr lang="ja-JP" altLang="en-US" sz="1600" dirty="0"/>
              <a:t>カテゴリー別商品画面</a:t>
            </a:r>
          </a:p>
          <a:p>
            <a:pPr algn="l"/>
            <a:r>
              <a:rPr lang="en-US" altLang="ja-JP" sz="1600" dirty="0"/>
              <a:t>P23...</a:t>
            </a:r>
            <a:r>
              <a:rPr lang="ja-JP" altLang="en-US" sz="1600" dirty="0"/>
              <a:t>カテゴリー別商品画面 詳細</a:t>
            </a:r>
          </a:p>
          <a:p>
            <a:pPr algn="l"/>
            <a:r>
              <a:rPr lang="en-US" altLang="ja-JP" sz="1600" dirty="0"/>
              <a:t>P24...</a:t>
            </a:r>
            <a:r>
              <a:rPr lang="ja-JP" altLang="en-US" sz="1600" dirty="0"/>
              <a:t>キーワード別商品　画面</a:t>
            </a:r>
          </a:p>
          <a:p>
            <a:pPr algn="l"/>
            <a:endParaRPr lang="ja-JP" altLang="en-US" sz="1600" dirty="0"/>
          </a:p>
        </p:txBody>
      </p:sp>
      <p:sp>
        <p:nvSpPr>
          <p:cNvPr id="7" name="テキスト ボックス 6">
            <a:extLst>
              <a:ext uri="{FF2B5EF4-FFF2-40B4-BE49-F238E27FC236}">
                <a16:creationId xmlns:a16="http://schemas.microsoft.com/office/drawing/2014/main" id="{3C3A9671-787B-4530-8C61-1F644E5F6925}"/>
              </a:ext>
            </a:extLst>
          </p:cNvPr>
          <p:cNvSpPr txBox="1"/>
          <p:nvPr/>
        </p:nvSpPr>
        <p:spPr>
          <a:xfrm>
            <a:off x="6865623" y="1882933"/>
            <a:ext cx="3535680" cy="3785652"/>
          </a:xfrm>
          <a:prstGeom prst="rect">
            <a:avLst/>
          </a:prstGeom>
          <a:noFill/>
        </p:spPr>
        <p:txBody>
          <a:bodyPr wrap="square" rtlCol="0">
            <a:spAutoFit/>
          </a:bodyPr>
          <a:lstStyle/>
          <a:p>
            <a:pPr algn="l"/>
            <a:r>
              <a:rPr lang="en-US" altLang="ja-JP" sz="1600" dirty="0"/>
              <a:t>P25...</a:t>
            </a:r>
            <a:r>
              <a:rPr lang="ja-JP" altLang="en-US" sz="1600" dirty="0"/>
              <a:t>キーワード別商品画面　詳細</a:t>
            </a:r>
          </a:p>
          <a:p>
            <a:pPr algn="l"/>
            <a:r>
              <a:rPr lang="en-US" altLang="ja-JP" sz="1600" dirty="0"/>
              <a:t>P26...</a:t>
            </a:r>
            <a:r>
              <a:rPr lang="ja-JP" altLang="en-US" sz="1600" dirty="0"/>
              <a:t>新着商品画面</a:t>
            </a:r>
          </a:p>
          <a:p>
            <a:pPr algn="l"/>
            <a:r>
              <a:rPr lang="en-US" altLang="ja-JP" sz="1600" dirty="0"/>
              <a:t>P27...</a:t>
            </a:r>
            <a:r>
              <a:rPr lang="ja-JP" altLang="en-US" sz="1600" dirty="0"/>
              <a:t>新着商品画面　詳細</a:t>
            </a:r>
          </a:p>
          <a:p>
            <a:pPr algn="l"/>
            <a:r>
              <a:rPr lang="en-US" altLang="ja-JP" sz="1600" dirty="0"/>
              <a:t>P28...</a:t>
            </a:r>
            <a:r>
              <a:rPr lang="ja-JP" altLang="en-US" sz="1600" dirty="0"/>
              <a:t>購入履歴画面</a:t>
            </a:r>
          </a:p>
          <a:p>
            <a:pPr algn="l"/>
            <a:r>
              <a:rPr lang="en-US" altLang="ja-JP" sz="1600" dirty="0"/>
              <a:t>P29...</a:t>
            </a:r>
            <a:r>
              <a:rPr lang="ja-JP" altLang="en-US" sz="1600" dirty="0"/>
              <a:t>購入履歴画面　詳細</a:t>
            </a:r>
            <a:endParaRPr lang="en-US" altLang="ja-JP" sz="1600" dirty="0"/>
          </a:p>
          <a:p>
            <a:pPr algn="l"/>
            <a:r>
              <a:rPr lang="en-US" altLang="ja-JP" sz="1600" dirty="0"/>
              <a:t>P30...</a:t>
            </a:r>
            <a:r>
              <a:rPr lang="ja-JP" altLang="en-US" sz="1600" dirty="0"/>
              <a:t>ランキング画面</a:t>
            </a:r>
          </a:p>
          <a:p>
            <a:pPr algn="l"/>
            <a:r>
              <a:rPr lang="en-US" altLang="ja-JP" sz="1600" dirty="0"/>
              <a:t>P31...</a:t>
            </a:r>
            <a:r>
              <a:rPr lang="ja-JP" altLang="en-US" sz="1600" dirty="0"/>
              <a:t>ランキング画面　詳細</a:t>
            </a:r>
          </a:p>
          <a:p>
            <a:pPr algn="l"/>
            <a:r>
              <a:rPr lang="en-US" altLang="ja-JP" sz="1600" dirty="0"/>
              <a:t>P32...</a:t>
            </a:r>
            <a:r>
              <a:rPr lang="ja-JP" altLang="en-US" sz="1600" dirty="0"/>
              <a:t>購入画面</a:t>
            </a:r>
          </a:p>
          <a:p>
            <a:pPr algn="l"/>
            <a:r>
              <a:rPr lang="en-US" altLang="ja-JP" sz="1600" dirty="0"/>
              <a:t>P33...</a:t>
            </a:r>
            <a:r>
              <a:rPr lang="ja-JP" altLang="en-US" sz="1600" dirty="0"/>
              <a:t>購入画面　詳細</a:t>
            </a:r>
          </a:p>
          <a:p>
            <a:pPr algn="l"/>
            <a:r>
              <a:rPr lang="en-US" altLang="ja-JP" sz="1600" dirty="0"/>
              <a:t>P34...</a:t>
            </a:r>
            <a:r>
              <a:rPr lang="ja-JP" altLang="en-US" sz="1600" dirty="0"/>
              <a:t>購入確認画面</a:t>
            </a:r>
            <a:endParaRPr lang="en-US" altLang="ja-JP" sz="1600" dirty="0"/>
          </a:p>
          <a:p>
            <a:pPr algn="l"/>
            <a:r>
              <a:rPr lang="en-US" altLang="ja-JP" sz="1600" dirty="0"/>
              <a:t>P35...</a:t>
            </a:r>
            <a:r>
              <a:rPr lang="ja-JP" altLang="en-US" sz="1600" dirty="0"/>
              <a:t>購入確認画面　詳細</a:t>
            </a:r>
          </a:p>
          <a:p>
            <a:pPr algn="l"/>
            <a:r>
              <a:rPr lang="en-US" altLang="ja-JP" sz="1600" dirty="0"/>
              <a:t>P36...</a:t>
            </a:r>
            <a:r>
              <a:rPr lang="ja-JP" altLang="en-US" sz="1600" dirty="0"/>
              <a:t>購入完了画面</a:t>
            </a:r>
          </a:p>
          <a:p>
            <a:pPr algn="l"/>
            <a:r>
              <a:rPr lang="en-US" altLang="ja-JP" sz="1600" dirty="0"/>
              <a:t>P37...</a:t>
            </a:r>
            <a:r>
              <a:rPr lang="ja-JP" altLang="en-US" sz="1600" dirty="0"/>
              <a:t>購入完了画面　詳細</a:t>
            </a:r>
          </a:p>
          <a:p>
            <a:pPr algn="l"/>
            <a:endParaRPr lang="ja-JP" altLang="en-US" sz="1600" dirty="0"/>
          </a:p>
          <a:p>
            <a:pPr algn="l"/>
            <a:endParaRPr lang="ja-JP" altLang="en-US" sz="1600" dirty="0"/>
          </a:p>
        </p:txBody>
      </p:sp>
    </p:spTree>
    <p:extLst>
      <p:ext uri="{BB962C8B-B14F-4D97-AF65-F5344CB8AC3E}">
        <p14:creationId xmlns:p14="http://schemas.microsoft.com/office/powerpoint/2010/main" val="1164880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6248B5-3231-4D34-906D-FA0EBDE6F91E}"/>
              </a:ext>
            </a:extLst>
          </p:cNvPr>
          <p:cNvSpPr>
            <a:spLocks noGrp="1"/>
          </p:cNvSpPr>
          <p:nvPr>
            <p:ph type="title"/>
          </p:nvPr>
        </p:nvSpPr>
        <p:spPr>
          <a:xfrm>
            <a:off x="838200" y="365129"/>
            <a:ext cx="10515600" cy="752472"/>
          </a:xfrm>
        </p:spPr>
        <p:txBody>
          <a:bodyPr/>
          <a:lstStyle/>
          <a:p>
            <a:pPr algn="ctr"/>
            <a:r>
              <a:rPr kumimoji="1" lang="ja-JP" altLang="en-US" dirty="0"/>
              <a:t>カート画面</a:t>
            </a:r>
          </a:p>
        </p:txBody>
      </p:sp>
      <p:pic>
        <p:nvPicPr>
          <p:cNvPr id="6" name="コンテンツ プレースホルダー 5">
            <a:extLst>
              <a:ext uri="{FF2B5EF4-FFF2-40B4-BE49-F238E27FC236}">
                <a16:creationId xmlns:a16="http://schemas.microsoft.com/office/drawing/2014/main" id="{C48B2AC8-C053-4DA6-8E89-2333F81812B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048000" y="1147368"/>
            <a:ext cx="6065520" cy="2621992"/>
          </a:xfrm>
        </p:spPr>
      </p:pic>
      <p:pic>
        <p:nvPicPr>
          <p:cNvPr id="8" name="コンテンツ プレースホルダー 7">
            <a:extLst>
              <a:ext uri="{FF2B5EF4-FFF2-40B4-BE49-F238E27FC236}">
                <a16:creationId xmlns:a16="http://schemas.microsoft.com/office/drawing/2014/main" id="{1C31FEFC-A31A-4E9D-8514-DE429727794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048000" y="3992880"/>
            <a:ext cx="6065520" cy="2499991"/>
          </a:xfrm>
        </p:spPr>
      </p:pic>
    </p:spTree>
    <p:extLst>
      <p:ext uri="{BB962C8B-B14F-4D97-AF65-F5344CB8AC3E}">
        <p14:creationId xmlns:p14="http://schemas.microsoft.com/office/powerpoint/2010/main" val="1301427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3A2F2F-C55D-46FB-922D-AA42A156426D}"/>
              </a:ext>
            </a:extLst>
          </p:cNvPr>
          <p:cNvSpPr>
            <a:spLocks noGrp="1"/>
          </p:cNvSpPr>
          <p:nvPr>
            <p:ph type="title"/>
          </p:nvPr>
        </p:nvSpPr>
        <p:spPr>
          <a:xfrm>
            <a:off x="838200" y="365129"/>
            <a:ext cx="10515600" cy="762632"/>
          </a:xfrm>
        </p:spPr>
        <p:txBody>
          <a:bodyPr/>
          <a:lstStyle/>
          <a:p>
            <a:pPr algn="ctr"/>
            <a:r>
              <a:rPr kumimoji="1" lang="ja-JP" altLang="en-US" dirty="0"/>
              <a:t>カート画面　詳細</a:t>
            </a:r>
          </a:p>
        </p:txBody>
      </p:sp>
      <p:sp>
        <p:nvSpPr>
          <p:cNvPr id="3" name="コンテンツ プレースホルダー 2">
            <a:extLst>
              <a:ext uri="{FF2B5EF4-FFF2-40B4-BE49-F238E27FC236}">
                <a16:creationId xmlns:a16="http://schemas.microsoft.com/office/drawing/2014/main" id="{39547AD5-1F21-4590-B57B-6F038719EE3D}"/>
              </a:ext>
            </a:extLst>
          </p:cNvPr>
          <p:cNvSpPr>
            <a:spLocks noGrp="1"/>
          </p:cNvSpPr>
          <p:nvPr>
            <p:ph idx="1"/>
          </p:nvPr>
        </p:nvSpPr>
        <p:spPr>
          <a:xfrm>
            <a:off x="838200" y="1503680"/>
            <a:ext cx="10515600" cy="4673283"/>
          </a:xfrm>
        </p:spPr>
        <p:txBody>
          <a:bodyPr/>
          <a:lstStyle/>
          <a:p>
            <a:r>
              <a:rPr kumimoji="1" lang="ja-JP" altLang="en-US" sz="2800" dirty="0"/>
              <a:t>トップ画面にて購入商品の個数を選び、「カートへ」</a:t>
            </a:r>
            <a:r>
              <a:rPr lang="ja-JP" altLang="en-US" sz="2800" dirty="0"/>
              <a:t>ボタンを押すと、カート画面に遷移し、商品名、単価、個数、小計、合計を表示するテーブルが出現します。</a:t>
            </a:r>
            <a:endParaRPr lang="en-US" altLang="ja-JP" sz="2800" dirty="0"/>
          </a:p>
          <a:p>
            <a:endParaRPr lang="en-US" altLang="ja-JP" sz="2800" dirty="0"/>
          </a:p>
          <a:p>
            <a:endParaRPr lang="en-US" altLang="ja-JP" sz="2800" dirty="0"/>
          </a:p>
          <a:p>
            <a:r>
              <a:rPr lang="ja-JP" altLang="en-US" sz="2800" dirty="0"/>
              <a:t>「カートを空にする」ボタンを押したとき、また商品を何も入れていない状態でトップ画面のヘッダーにある「カート」ボタンを押すと、「カートの中身が空です」というメッセージが表示されるようにシステムを構築しました。</a:t>
            </a:r>
            <a:endParaRPr lang="en-US" altLang="ja-JP" sz="2800" dirty="0"/>
          </a:p>
          <a:p>
            <a:pPr marL="0" indent="0">
              <a:buNone/>
            </a:pPr>
            <a:endParaRPr kumimoji="1" lang="ja-JP" altLang="en-US" dirty="0"/>
          </a:p>
        </p:txBody>
      </p:sp>
    </p:spTree>
    <p:extLst>
      <p:ext uri="{BB962C8B-B14F-4D97-AF65-F5344CB8AC3E}">
        <p14:creationId xmlns:p14="http://schemas.microsoft.com/office/powerpoint/2010/main" val="3915094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0E6905-5772-4820-9CC7-B8648FB7B31F}"/>
              </a:ext>
            </a:extLst>
          </p:cNvPr>
          <p:cNvSpPr>
            <a:spLocks noGrp="1"/>
          </p:cNvSpPr>
          <p:nvPr>
            <p:ph type="title"/>
          </p:nvPr>
        </p:nvSpPr>
        <p:spPr>
          <a:xfrm>
            <a:off x="838200" y="365129"/>
            <a:ext cx="10515600" cy="772792"/>
          </a:xfrm>
        </p:spPr>
        <p:txBody>
          <a:bodyPr/>
          <a:lstStyle/>
          <a:p>
            <a:pPr algn="ctr"/>
            <a:r>
              <a:rPr kumimoji="1" lang="ja-JP" altLang="en-US" dirty="0"/>
              <a:t>カテゴリー別商品画面</a:t>
            </a:r>
          </a:p>
        </p:txBody>
      </p:sp>
      <p:pic>
        <p:nvPicPr>
          <p:cNvPr id="6" name="コンテンツ プレースホルダー 5">
            <a:extLst>
              <a:ext uri="{FF2B5EF4-FFF2-40B4-BE49-F238E27FC236}">
                <a16:creationId xmlns:a16="http://schemas.microsoft.com/office/drawing/2014/main" id="{EF625CC2-D0E0-4841-B4E3-7479B2E8D3C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905760" y="1209041"/>
            <a:ext cx="6329680" cy="2682239"/>
          </a:xfrm>
        </p:spPr>
      </p:pic>
      <p:pic>
        <p:nvPicPr>
          <p:cNvPr id="8" name="コンテンツ プレースホルダー 7">
            <a:extLst>
              <a:ext uri="{FF2B5EF4-FFF2-40B4-BE49-F238E27FC236}">
                <a16:creationId xmlns:a16="http://schemas.microsoft.com/office/drawing/2014/main" id="{945E8BCC-A421-44B2-82C9-F3AF5FE9D35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905760" y="4036802"/>
            <a:ext cx="6329680" cy="2587517"/>
          </a:xfrm>
        </p:spPr>
      </p:pic>
    </p:spTree>
    <p:extLst>
      <p:ext uri="{BB962C8B-B14F-4D97-AF65-F5344CB8AC3E}">
        <p14:creationId xmlns:p14="http://schemas.microsoft.com/office/powerpoint/2010/main" val="162739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C35753-EA96-4C96-A08E-79BDA8385C5F}"/>
              </a:ext>
            </a:extLst>
          </p:cNvPr>
          <p:cNvSpPr>
            <a:spLocks noGrp="1"/>
          </p:cNvSpPr>
          <p:nvPr>
            <p:ph type="title"/>
          </p:nvPr>
        </p:nvSpPr>
        <p:spPr>
          <a:xfrm>
            <a:off x="838200" y="365129"/>
            <a:ext cx="10515600" cy="762632"/>
          </a:xfrm>
        </p:spPr>
        <p:txBody>
          <a:bodyPr/>
          <a:lstStyle/>
          <a:p>
            <a:pPr algn="ctr"/>
            <a:r>
              <a:rPr kumimoji="1" lang="ja-JP" altLang="en-US" dirty="0"/>
              <a:t>カテゴリー別商品画面　詳細</a:t>
            </a:r>
          </a:p>
        </p:txBody>
      </p:sp>
      <p:sp>
        <p:nvSpPr>
          <p:cNvPr id="3" name="コンテンツ プレースホルダー 2">
            <a:extLst>
              <a:ext uri="{FF2B5EF4-FFF2-40B4-BE49-F238E27FC236}">
                <a16:creationId xmlns:a16="http://schemas.microsoft.com/office/drawing/2014/main" id="{31D979B1-35FD-4365-B282-1985D3D08304}"/>
              </a:ext>
            </a:extLst>
          </p:cNvPr>
          <p:cNvSpPr>
            <a:spLocks noGrp="1"/>
          </p:cNvSpPr>
          <p:nvPr>
            <p:ph idx="1"/>
          </p:nvPr>
        </p:nvSpPr>
        <p:spPr>
          <a:xfrm>
            <a:off x="838200" y="1402080"/>
            <a:ext cx="10515600" cy="4774883"/>
          </a:xfrm>
        </p:spPr>
        <p:txBody>
          <a:bodyPr/>
          <a:lstStyle/>
          <a:p>
            <a:r>
              <a:rPr kumimoji="1" lang="ja-JP" altLang="en-US" sz="2800" dirty="0"/>
              <a:t>ハンバーガーメニューより各カテゴリー名をクリックすると、カテゴリー別商品画面に遷移します。</a:t>
            </a:r>
            <a:endParaRPr kumimoji="1" lang="en-US" altLang="ja-JP" sz="2800" dirty="0"/>
          </a:p>
          <a:p>
            <a:endParaRPr lang="en-US" altLang="ja-JP" sz="2800" dirty="0"/>
          </a:p>
          <a:p>
            <a:r>
              <a:rPr lang="ja-JP" altLang="en-US" sz="2800" dirty="0"/>
              <a:t>ここでは、データベース「商品リスト」のカラム「カテゴリー」に、クリックしたカテゴリー名が登録されている商品だけが一覧に表示されるようにシステムを構築しました。</a:t>
            </a:r>
            <a:endParaRPr lang="en-US" altLang="ja-JP" sz="2800" dirty="0"/>
          </a:p>
          <a:p>
            <a:endParaRPr lang="en-US" altLang="ja-JP" sz="2800" dirty="0"/>
          </a:p>
          <a:p>
            <a:r>
              <a:rPr kumimoji="1" lang="ja-JP" altLang="en-US" sz="2800" dirty="0"/>
              <a:t>例：食べ物を選択すると、うどん、そば、寿司だけが表示される</a:t>
            </a:r>
          </a:p>
          <a:p>
            <a:pPr marL="0" indent="0">
              <a:buNone/>
            </a:pPr>
            <a:endParaRPr kumimoji="1" lang="ja-JP" altLang="en-US" dirty="0"/>
          </a:p>
        </p:txBody>
      </p:sp>
    </p:spTree>
    <p:extLst>
      <p:ext uri="{BB962C8B-B14F-4D97-AF65-F5344CB8AC3E}">
        <p14:creationId xmlns:p14="http://schemas.microsoft.com/office/powerpoint/2010/main" val="1642053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138BD5-DA52-47B0-A5E7-42E26C228EE6}"/>
              </a:ext>
            </a:extLst>
          </p:cNvPr>
          <p:cNvSpPr>
            <a:spLocks noGrp="1"/>
          </p:cNvSpPr>
          <p:nvPr>
            <p:ph type="title"/>
          </p:nvPr>
        </p:nvSpPr>
        <p:spPr>
          <a:xfrm>
            <a:off x="838200" y="365129"/>
            <a:ext cx="10515600" cy="742312"/>
          </a:xfrm>
        </p:spPr>
        <p:txBody>
          <a:bodyPr/>
          <a:lstStyle/>
          <a:p>
            <a:pPr algn="ctr"/>
            <a:r>
              <a:rPr kumimoji="1" lang="ja-JP" altLang="en-US" dirty="0"/>
              <a:t>キーワード別商品　画面</a:t>
            </a:r>
          </a:p>
        </p:txBody>
      </p:sp>
      <p:pic>
        <p:nvPicPr>
          <p:cNvPr id="6" name="コンテンツ プレースホルダー 5">
            <a:extLst>
              <a:ext uri="{FF2B5EF4-FFF2-40B4-BE49-F238E27FC236}">
                <a16:creationId xmlns:a16="http://schemas.microsoft.com/office/drawing/2014/main" id="{D2D2FA95-93D7-482F-8576-3388EAED76F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824480" y="1107441"/>
            <a:ext cx="6410959" cy="2632494"/>
          </a:xfrm>
        </p:spPr>
      </p:pic>
      <p:pic>
        <p:nvPicPr>
          <p:cNvPr id="8" name="図 7">
            <a:extLst>
              <a:ext uri="{FF2B5EF4-FFF2-40B4-BE49-F238E27FC236}">
                <a16:creationId xmlns:a16="http://schemas.microsoft.com/office/drawing/2014/main" id="{5B664E1B-6122-44B6-8C1F-1D1A878CF3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4480" y="3940944"/>
            <a:ext cx="6410959" cy="2703695"/>
          </a:xfrm>
          <a:prstGeom prst="rect">
            <a:avLst/>
          </a:prstGeom>
        </p:spPr>
      </p:pic>
    </p:spTree>
    <p:extLst>
      <p:ext uri="{BB962C8B-B14F-4D97-AF65-F5344CB8AC3E}">
        <p14:creationId xmlns:p14="http://schemas.microsoft.com/office/powerpoint/2010/main" val="3024724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D76F16-433B-4A57-8122-C83EF42A421C}"/>
              </a:ext>
            </a:extLst>
          </p:cNvPr>
          <p:cNvSpPr>
            <a:spLocks noGrp="1"/>
          </p:cNvSpPr>
          <p:nvPr>
            <p:ph type="title"/>
          </p:nvPr>
        </p:nvSpPr>
        <p:spPr>
          <a:xfrm>
            <a:off x="838200" y="365129"/>
            <a:ext cx="10515600" cy="691512"/>
          </a:xfrm>
        </p:spPr>
        <p:txBody>
          <a:bodyPr>
            <a:normAutofit fontScale="90000"/>
          </a:bodyPr>
          <a:lstStyle/>
          <a:p>
            <a:pPr algn="ctr"/>
            <a:r>
              <a:rPr kumimoji="1" lang="ja-JP" altLang="en-US" dirty="0"/>
              <a:t>キーワード別商品画面　詳細</a:t>
            </a:r>
          </a:p>
        </p:txBody>
      </p:sp>
      <p:sp>
        <p:nvSpPr>
          <p:cNvPr id="3" name="コンテンツ プレースホルダー 2">
            <a:extLst>
              <a:ext uri="{FF2B5EF4-FFF2-40B4-BE49-F238E27FC236}">
                <a16:creationId xmlns:a16="http://schemas.microsoft.com/office/drawing/2014/main" id="{AC4B65BD-79AD-427E-A631-9E689FB62C3E}"/>
              </a:ext>
            </a:extLst>
          </p:cNvPr>
          <p:cNvSpPr>
            <a:spLocks noGrp="1"/>
          </p:cNvSpPr>
          <p:nvPr>
            <p:ph idx="1"/>
          </p:nvPr>
        </p:nvSpPr>
        <p:spPr>
          <a:xfrm>
            <a:off x="838200" y="1280160"/>
            <a:ext cx="10515600" cy="4896803"/>
          </a:xfrm>
        </p:spPr>
        <p:txBody>
          <a:bodyPr/>
          <a:lstStyle/>
          <a:p>
            <a:r>
              <a:rPr kumimoji="1" lang="ja-JP" altLang="en-US" sz="2800" dirty="0"/>
              <a:t>検索フォームにキーワードを入力すると、キーワード別商品画　　　　　　面に遷移します。</a:t>
            </a:r>
            <a:endParaRPr kumimoji="1" lang="en-US" altLang="ja-JP" sz="2800" dirty="0"/>
          </a:p>
          <a:p>
            <a:r>
              <a:rPr lang="ja-JP" altLang="en-US" sz="2800" dirty="0"/>
              <a:t>ここでは入力した文字と一致する商品のみを表示されます。</a:t>
            </a:r>
            <a:endParaRPr lang="en-US" altLang="ja-JP" sz="2800" dirty="0"/>
          </a:p>
          <a:p>
            <a:r>
              <a:rPr lang="ja-JP" altLang="en-US" sz="2800" dirty="0"/>
              <a:t>一致する商品がない場合は、「商品が見当たりません」というメッセージが表示されるようにシステムを構築しました。</a:t>
            </a:r>
            <a:endParaRPr lang="en-US" altLang="ja-JP" sz="2800" dirty="0"/>
          </a:p>
          <a:p>
            <a:endParaRPr kumimoji="1" lang="en-US" altLang="ja-JP" sz="2800" dirty="0"/>
          </a:p>
          <a:p>
            <a:r>
              <a:rPr lang="ja-JP" altLang="en-US" sz="2800" dirty="0"/>
              <a:t>例</a:t>
            </a:r>
            <a:r>
              <a:rPr lang="en-US" altLang="ja-JP" sz="2800" dirty="0"/>
              <a:t>:</a:t>
            </a:r>
            <a:r>
              <a:rPr lang="ja-JP" altLang="en-US" sz="2800" dirty="0"/>
              <a:t>検索フォームに“う”と入力すると、商品名に“う”が含まれる商品が全て表示されます。</a:t>
            </a:r>
            <a:endParaRPr lang="en-US" altLang="ja-JP" sz="2800" dirty="0"/>
          </a:p>
          <a:p>
            <a:endParaRPr kumimoji="1" lang="ja-JP" altLang="en-US" dirty="0"/>
          </a:p>
        </p:txBody>
      </p:sp>
    </p:spTree>
    <p:extLst>
      <p:ext uri="{BB962C8B-B14F-4D97-AF65-F5344CB8AC3E}">
        <p14:creationId xmlns:p14="http://schemas.microsoft.com/office/powerpoint/2010/main" val="37368988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CAEE1A-49FD-4E2F-9775-4F274880D388}"/>
              </a:ext>
            </a:extLst>
          </p:cNvPr>
          <p:cNvSpPr>
            <a:spLocks noGrp="1"/>
          </p:cNvSpPr>
          <p:nvPr>
            <p:ph type="title"/>
          </p:nvPr>
        </p:nvSpPr>
        <p:spPr>
          <a:xfrm>
            <a:off x="838200" y="365129"/>
            <a:ext cx="10515600" cy="732151"/>
          </a:xfrm>
        </p:spPr>
        <p:txBody>
          <a:bodyPr/>
          <a:lstStyle/>
          <a:p>
            <a:pPr algn="ctr"/>
            <a:r>
              <a:rPr kumimoji="1" lang="ja-JP" altLang="en-US" dirty="0"/>
              <a:t>新着商品画面</a:t>
            </a:r>
          </a:p>
        </p:txBody>
      </p:sp>
      <p:pic>
        <p:nvPicPr>
          <p:cNvPr id="6" name="コンテンツ プレースホルダー 5">
            <a:extLst>
              <a:ext uri="{FF2B5EF4-FFF2-40B4-BE49-F238E27FC236}">
                <a16:creationId xmlns:a16="http://schemas.microsoft.com/office/drawing/2014/main" id="{1975C999-BAAF-464A-8039-BF654334C73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479040" y="1940560"/>
            <a:ext cx="7406640" cy="3556000"/>
          </a:xfrm>
        </p:spPr>
      </p:pic>
    </p:spTree>
    <p:extLst>
      <p:ext uri="{BB962C8B-B14F-4D97-AF65-F5344CB8AC3E}">
        <p14:creationId xmlns:p14="http://schemas.microsoft.com/office/powerpoint/2010/main" val="3539061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7D3EEA-2F42-4B93-923F-8DDAC34E9AD6}"/>
              </a:ext>
            </a:extLst>
          </p:cNvPr>
          <p:cNvSpPr>
            <a:spLocks noGrp="1"/>
          </p:cNvSpPr>
          <p:nvPr>
            <p:ph type="title"/>
          </p:nvPr>
        </p:nvSpPr>
        <p:spPr>
          <a:xfrm>
            <a:off x="838200" y="365129"/>
            <a:ext cx="10515600" cy="671192"/>
          </a:xfrm>
        </p:spPr>
        <p:txBody>
          <a:bodyPr>
            <a:normAutofit fontScale="90000"/>
          </a:bodyPr>
          <a:lstStyle/>
          <a:p>
            <a:pPr algn="ctr"/>
            <a:r>
              <a:rPr kumimoji="1" lang="ja-JP" altLang="en-US" dirty="0"/>
              <a:t>新着商品画面　詳細</a:t>
            </a:r>
          </a:p>
        </p:txBody>
      </p:sp>
      <p:sp>
        <p:nvSpPr>
          <p:cNvPr id="3" name="コンテンツ プレースホルダー 2">
            <a:extLst>
              <a:ext uri="{FF2B5EF4-FFF2-40B4-BE49-F238E27FC236}">
                <a16:creationId xmlns:a16="http://schemas.microsoft.com/office/drawing/2014/main" id="{CE0DCEB8-2A73-461E-827F-8AA6C7A618D4}"/>
              </a:ext>
            </a:extLst>
          </p:cNvPr>
          <p:cNvSpPr>
            <a:spLocks noGrp="1"/>
          </p:cNvSpPr>
          <p:nvPr>
            <p:ph idx="1"/>
          </p:nvPr>
        </p:nvSpPr>
        <p:spPr>
          <a:xfrm>
            <a:off x="838200" y="1249680"/>
            <a:ext cx="10515600" cy="4927283"/>
          </a:xfrm>
        </p:spPr>
        <p:txBody>
          <a:bodyPr/>
          <a:lstStyle/>
          <a:p>
            <a:r>
              <a:rPr kumimoji="1" lang="ja-JP" altLang="en-US" sz="2800" dirty="0"/>
              <a:t>ナビまたはフッターの新着商品をクリックすると、新着商品画面に遷移します。</a:t>
            </a:r>
            <a:endParaRPr kumimoji="1" lang="en-US" altLang="ja-JP" sz="2800" dirty="0"/>
          </a:p>
          <a:p>
            <a:endParaRPr lang="en-US" altLang="ja-JP" sz="2800" dirty="0"/>
          </a:p>
          <a:p>
            <a:r>
              <a:rPr lang="ja-JP" altLang="en-US" sz="2800" dirty="0"/>
              <a:t>ここでは最後に登録された商品</a:t>
            </a:r>
            <a:r>
              <a:rPr lang="en-US" altLang="ja-JP" sz="2800" dirty="0"/>
              <a:t>5</a:t>
            </a:r>
            <a:r>
              <a:rPr lang="ja-JP" altLang="en-US" sz="2800" dirty="0"/>
              <a:t>件が表示されるようにシステムを構築いたしました。</a:t>
            </a:r>
            <a:endParaRPr kumimoji="1" lang="ja-JP" altLang="en-US" sz="2800" dirty="0"/>
          </a:p>
          <a:p>
            <a:pPr marL="0" indent="0">
              <a:buNone/>
            </a:pPr>
            <a:endParaRPr kumimoji="1" lang="ja-JP" altLang="en-US" dirty="0"/>
          </a:p>
        </p:txBody>
      </p:sp>
    </p:spTree>
    <p:extLst>
      <p:ext uri="{BB962C8B-B14F-4D97-AF65-F5344CB8AC3E}">
        <p14:creationId xmlns:p14="http://schemas.microsoft.com/office/powerpoint/2010/main" val="4018196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E4E7AB-589B-4602-A799-BAF5CA6DD72B}"/>
              </a:ext>
            </a:extLst>
          </p:cNvPr>
          <p:cNvSpPr>
            <a:spLocks noGrp="1"/>
          </p:cNvSpPr>
          <p:nvPr>
            <p:ph type="title"/>
          </p:nvPr>
        </p:nvSpPr>
        <p:spPr>
          <a:xfrm>
            <a:off x="914401" y="365129"/>
            <a:ext cx="10515600" cy="780278"/>
          </a:xfrm>
        </p:spPr>
        <p:txBody>
          <a:bodyPr/>
          <a:lstStyle/>
          <a:p>
            <a:pPr algn="ctr"/>
            <a:r>
              <a:rPr kumimoji="1" lang="ja-JP" altLang="en-US" dirty="0"/>
              <a:t>購入履歴画面</a:t>
            </a:r>
          </a:p>
        </p:txBody>
      </p:sp>
      <p:pic>
        <p:nvPicPr>
          <p:cNvPr id="8" name="コンテンツ プレースホルダー 7">
            <a:extLst>
              <a:ext uri="{FF2B5EF4-FFF2-40B4-BE49-F238E27FC236}">
                <a16:creationId xmlns:a16="http://schemas.microsoft.com/office/drawing/2014/main" id="{F98C911E-3738-40DF-A61F-20077907AA3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499360" y="1930400"/>
            <a:ext cx="7752080" cy="3627120"/>
          </a:xfrm>
        </p:spPr>
      </p:pic>
    </p:spTree>
    <p:extLst>
      <p:ext uri="{BB962C8B-B14F-4D97-AF65-F5344CB8AC3E}">
        <p14:creationId xmlns:p14="http://schemas.microsoft.com/office/powerpoint/2010/main" val="10814482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665F54-4DFA-4F4C-A140-0BE44AC14075}"/>
              </a:ext>
            </a:extLst>
          </p:cNvPr>
          <p:cNvSpPr>
            <a:spLocks noGrp="1"/>
          </p:cNvSpPr>
          <p:nvPr>
            <p:ph type="title"/>
          </p:nvPr>
        </p:nvSpPr>
        <p:spPr>
          <a:xfrm>
            <a:off x="838200" y="365129"/>
            <a:ext cx="10515600" cy="793112"/>
          </a:xfrm>
        </p:spPr>
        <p:txBody>
          <a:bodyPr/>
          <a:lstStyle/>
          <a:p>
            <a:pPr algn="ctr"/>
            <a:r>
              <a:rPr kumimoji="1" lang="ja-JP" altLang="en-US" dirty="0"/>
              <a:t>購入履歴画面　詳細</a:t>
            </a:r>
          </a:p>
        </p:txBody>
      </p:sp>
      <p:sp>
        <p:nvSpPr>
          <p:cNvPr id="3" name="コンテンツ プレースホルダー 2">
            <a:extLst>
              <a:ext uri="{FF2B5EF4-FFF2-40B4-BE49-F238E27FC236}">
                <a16:creationId xmlns:a16="http://schemas.microsoft.com/office/drawing/2014/main" id="{3F4EEEAC-EA7B-48AE-94C0-4632B603B5EE}"/>
              </a:ext>
            </a:extLst>
          </p:cNvPr>
          <p:cNvSpPr>
            <a:spLocks noGrp="1"/>
          </p:cNvSpPr>
          <p:nvPr>
            <p:ph idx="1"/>
          </p:nvPr>
        </p:nvSpPr>
        <p:spPr>
          <a:xfrm>
            <a:off x="838200" y="1534160"/>
            <a:ext cx="10515600" cy="4642803"/>
          </a:xfrm>
        </p:spPr>
        <p:txBody>
          <a:bodyPr/>
          <a:lstStyle/>
          <a:p>
            <a:r>
              <a:rPr kumimoji="1" lang="ja-JP" altLang="en-US" sz="2800" dirty="0"/>
              <a:t>ナビまたはフッターの購入履歴をクリックすると、購入履歴画面に遷移します。</a:t>
            </a:r>
            <a:endParaRPr kumimoji="1" lang="en-US" altLang="ja-JP" sz="2800" dirty="0"/>
          </a:p>
          <a:p>
            <a:endParaRPr lang="en-US" altLang="ja-JP" sz="2800" dirty="0"/>
          </a:p>
          <a:p>
            <a:r>
              <a:rPr kumimoji="1" lang="ja-JP" altLang="en-US" sz="2800" dirty="0"/>
              <a:t>ここではログインしているユーザーの</a:t>
            </a:r>
            <a:r>
              <a:rPr kumimoji="1" lang="en-US" altLang="ja-JP" sz="2800" dirty="0"/>
              <a:t>id</a:t>
            </a:r>
            <a:r>
              <a:rPr kumimoji="1" lang="ja-JP" altLang="en-US" sz="2800" dirty="0"/>
              <a:t>を参照し、そのユーザーが購入するときに入力した情報、購入日時が表示されるようにシステムを構築いたしました。</a:t>
            </a:r>
            <a:endParaRPr kumimoji="1" lang="en-US" altLang="ja-JP" sz="2800" dirty="0"/>
          </a:p>
          <a:p>
            <a:endParaRPr kumimoji="1" lang="ja-JP" altLang="en-US" dirty="0"/>
          </a:p>
        </p:txBody>
      </p:sp>
    </p:spTree>
    <p:extLst>
      <p:ext uri="{BB962C8B-B14F-4D97-AF65-F5344CB8AC3E}">
        <p14:creationId xmlns:p14="http://schemas.microsoft.com/office/powerpoint/2010/main" val="3101309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9789F7-D13C-4035-B97F-8CFAA3CAE4A0}"/>
              </a:ext>
            </a:extLst>
          </p:cNvPr>
          <p:cNvSpPr>
            <a:spLocks noGrp="1"/>
          </p:cNvSpPr>
          <p:nvPr>
            <p:ph type="title"/>
          </p:nvPr>
        </p:nvSpPr>
        <p:spPr>
          <a:xfrm>
            <a:off x="939800" y="2437768"/>
            <a:ext cx="10515600" cy="1325563"/>
          </a:xfrm>
        </p:spPr>
        <p:txBody>
          <a:bodyPr/>
          <a:lstStyle/>
          <a:p>
            <a:pPr algn="ctr"/>
            <a:r>
              <a:rPr kumimoji="1" lang="ja-JP" altLang="en-US" dirty="0"/>
              <a:t>作品概要</a:t>
            </a:r>
          </a:p>
        </p:txBody>
      </p:sp>
    </p:spTree>
    <p:extLst>
      <p:ext uri="{BB962C8B-B14F-4D97-AF65-F5344CB8AC3E}">
        <p14:creationId xmlns:p14="http://schemas.microsoft.com/office/powerpoint/2010/main" val="28137031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3B717F-20D5-44E5-A390-2B934A29D405}"/>
              </a:ext>
            </a:extLst>
          </p:cNvPr>
          <p:cNvSpPr>
            <a:spLocks noGrp="1"/>
          </p:cNvSpPr>
          <p:nvPr>
            <p:ph type="title"/>
          </p:nvPr>
        </p:nvSpPr>
        <p:spPr>
          <a:xfrm>
            <a:off x="838200" y="365128"/>
            <a:ext cx="10515600" cy="645525"/>
          </a:xfrm>
        </p:spPr>
        <p:txBody>
          <a:bodyPr>
            <a:normAutofit fontScale="90000"/>
          </a:bodyPr>
          <a:lstStyle/>
          <a:p>
            <a:pPr algn="ctr"/>
            <a:r>
              <a:rPr kumimoji="1" lang="ja-JP" altLang="en-US" dirty="0"/>
              <a:t>ランキング画面</a:t>
            </a:r>
          </a:p>
        </p:txBody>
      </p:sp>
      <p:pic>
        <p:nvPicPr>
          <p:cNvPr id="6" name="コンテンツ プレースホルダー 5">
            <a:extLst>
              <a:ext uri="{FF2B5EF4-FFF2-40B4-BE49-F238E27FC236}">
                <a16:creationId xmlns:a16="http://schemas.microsoft.com/office/drawing/2014/main" id="{04C564E5-40CD-411C-865D-758B3D7635E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306320" y="1737360"/>
            <a:ext cx="7599680" cy="3464560"/>
          </a:xfrm>
        </p:spPr>
      </p:pic>
    </p:spTree>
    <p:extLst>
      <p:ext uri="{BB962C8B-B14F-4D97-AF65-F5344CB8AC3E}">
        <p14:creationId xmlns:p14="http://schemas.microsoft.com/office/powerpoint/2010/main" val="37023722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02885F-0551-4968-A845-7E515F255CE3}"/>
              </a:ext>
            </a:extLst>
          </p:cNvPr>
          <p:cNvSpPr>
            <a:spLocks noGrp="1"/>
          </p:cNvSpPr>
          <p:nvPr>
            <p:ph type="title"/>
          </p:nvPr>
        </p:nvSpPr>
        <p:spPr>
          <a:xfrm>
            <a:off x="838200" y="365129"/>
            <a:ext cx="10515600" cy="650872"/>
          </a:xfrm>
        </p:spPr>
        <p:txBody>
          <a:bodyPr>
            <a:normAutofit fontScale="90000"/>
          </a:bodyPr>
          <a:lstStyle/>
          <a:p>
            <a:pPr algn="ctr"/>
            <a:r>
              <a:rPr kumimoji="1" lang="ja-JP" altLang="en-US" dirty="0"/>
              <a:t>ランキング画面　詳細</a:t>
            </a:r>
          </a:p>
        </p:txBody>
      </p:sp>
      <p:sp>
        <p:nvSpPr>
          <p:cNvPr id="3" name="コンテンツ プレースホルダー 2">
            <a:extLst>
              <a:ext uri="{FF2B5EF4-FFF2-40B4-BE49-F238E27FC236}">
                <a16:creationId xmlns:a16="http://schemas.microsoft.com/office/drawing/2014/main" id="{D521C64D-C088-49AE-968C-1D4F643E0260}"/>
              </a:ext>
            </a:extLst>
          </p:cNvPr>
          <p:cNvSpPr>
            <a:spLocks noGrp="1"/>
          </p:cNvSpPr>
          <p:nvPr>
            <p:ph idx="1"/>
          </p:nvPr>
        </p:nvSpPr>
        <p:spPr>
          <a:xfrm>
            <a:off x="838200" y="1402080"/>
            <a:ext cx="10515600" cy="4774883"/>
          </a:xfrm>
        </p:spPr>
        <p:txBody>
          <a:bodyPr/>
          <a:lstStyle/>
          <a:p>
            <a:r>
              <a:rPr kumimoji="1" lang="ja-JP" altLang="en-US" sz="2800" dirty="0"/>
              <a:t>ナビまたはフッターのランキングをクリックすると、ランキング画面に遷移します。</a:t>
            </a:r>
            <a:endParaRPr kumimoji="1" lang="en-US" altLang="ja-JP" sz="2800" dirty="0"/>
          </a:p>
          <a:p>
            <a:endParaRPr lang="en-US" altLang="ja-JP" sz="2800" dirty="0"/>
          </a:p>
          <a:p>
            <a:r>
              <a:rPr kumimoji="1" lang="ja-JP" altLang="en-US" sz="2800" dirty="0"/>
              <a:t>ここでは、最も購入された商品</a:t>
            </a:r>
            <a:r>
              <a:rPr kumimoji="1" lang="en-US" altLang="ja-JP" sz="2800" dirty="0"/>
              <a:t>3</a:t>
            </a:r>
            <a:r>
              <a:rPr kumimoji="1" lang="ja-JP" altLang="en-US" sz="2800" dirty="0"/>
              <a:t>件が表示されるようシステムを構築しました。</a:t>
            </a:r>
            <a:endParaRPr kumimoji="1" lang="en-US" altLang="ja-JP" sz="2800" dirty="0"/>
          </a:p>
          <a:p>
            <a:endParaRPr kumimoji="1" lang="ja-JP" altLang="en-US" dirty="0"/>
          </a:p>
        </p:txBody>
      </p:sp>
    </p:spTree>
    <p:extLst>
      <p:ext uri="{BB962C8B-B14F-4D97-AF65-F5344CB8AC3E}">
        <p14:creationId xmlns:p14="http://schemas.microsoft.com/office/powerpoint/2010/main" val="35301468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8C3E60-EA14-43E3-B487-DAFD187DA907}"/>
              </a:ext>
            </a:extLst>
          </p:cNvPr>
          <p:cNvSpPr>
            <a:spLocks noGrp="1"/>
          </p:cNvSpPr>
          <p:nvPr>
            <p:ph type="title"/>
          </p:nvPr>
        </p:nvSpPr>
        <p:spPr>
          <a:xfrm>
            <a:off x="838200" y="365128"/>
            <a:ext cx="10515600" cy="664775"/>
          </a:xfrm>
        </p:spPr>
        <p:txBody>
          <a:bodyPr>
            <a:normAutofit fontScale="90000"/>
          </a:bodyPr>
          <a:lstStyle/>
          <a:p>
            <a:pPr algn="ctr"/>
            <a:r>
              <a:rPr kumimoji="1" lang="ja-JP" altLang="en-US" dirty="0"/>
              <a:t>購入画面</a:t>
            </a:r>
          </a:p>
        </p:txBody>
      </p:sp>
      <p:pic>
        <p:nvPicPr>
          <p:cNvPr id="6" name="コンテンツ プレースホルダー 5">
            <a:extLst>
              <a:ext uri="{FF2B5EF4-FFF2-40B4-BE49-F238E27FC236}">
                <a16:creationId xmlns:a16="http://schemas.microsoft.com/office/drawing/2014/main" id="{566D00B5-288A-4CCB-B7E0-92A43C2B58E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316480" y="1808480"/>
            <a:ext cx="7660640" cy="3820160"/>
          </a:xfrm>
        </p:spPr>
      </p:pic>
    </p:spTree>
    <p:extLst>
      <p:ext uri="{BB962C8B-B14F-4D97-AF65-F5344CB8AC3E}">
        <p14:creationId xmlns:p14="http://schemas.microsoft.com/office/powerpoint/2010/main" val="30592285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88DE02-39F5-4BFB-B050-32109B1F4636}"/>
              </a:ext>
            </a:extLst>
          </p:cNvPr>
          <p:cNvSpPr>
            <a:spLocks noGrp="1"/>
          </p:cNvSpPr>
          <p:nvPr>
            <p:ph type="title"/>
          </p:nvPr>
        </p:nvSpPr>
        <p:spPr>
          <a:xfrm>
            <a:off x="838200" y="365129"/>
            <a:ext cx="10515600" cy="650872"/>
          </a:xfrm>
        </p:spPr>
        <p:txBody>
          <a:bodyPr>
            <a:normAutofit fontScale="90000"/>
          </a:bodyPr>
          <a:lstStyle/>
          <a:p>
            <a:pPr algn="ctr"/>
            <a:r>
              <a:rPr kumimoji="1" lang="ja-JP" altLang="en-US" dirty="0"/>
              <a:t>購入画面　詳細</a:t>
            </a:r>
          </a:p>
        </p:txBody>
      </p:sp>
      <p:sp>
        <p:nvSpPr>
          <p:cNvPr id="3" name="コンテンツ プレースホルダー 2">
            <a:extLst>
              <a:ext uri="{FF2B5EF4-FFF2-40B4-BE49-F238E27FC236}">
                <a16:creationId xmlns:a16="http://schemas.microsoft.com/office/drawing/2014/main" id="{85BD4BB7-D445-4452-9114-D1BA487C295A}"/>
              </a:ext>
            </a:extLst>
          </p:cNvPr>
          <p:cNvSpPr>
            <a:spLocks noGrp="1"/>
          </p:cNvSpPr>
          <p:nvPr>
            <p:ph idx="1"/>
          </p:nvPr>
        </p:nvSpPr>
        <p:spPr>
          <a:xfrm>
            <a:off x="838200" y="1290320"/>
            <a:ext cx="10515600" cy="4886643"/>
          </a:xfrm>
        </p:spPr>
        <p:txBody>
          <a:bodyPr/>
          <a:lstStyle/>
          <a:p>
            <a:r>
              <a:rPr kumimoji="1" lang="ja-JP" altLang="en-US" sz="2800" dirty="0"/>
              <a:t>カート画面より商品を入れた状態で、「購入する」ボタンを押すと、購入画面に遷移します。</a:t>
            </a:r>
            <a:endParaRPr kumimoji="1" lang="en-US" altLang="ja-JP" sz="2800" dirty="0"/>
          </a:p>
          <a:p>
            <a:endParaRPr lang="en-US" altLang="ja-JP" sz="2800" dirty="0"/>
          </a:p>
          <a:p>
            <a:r>
              <a:rPr kumimoji="1" lang="ja-JP" altLang="en-US" sz="2800" dirty="0"/>
              <a:t>ここでは任意の名前、住所、電話番号、ログイン時に使用したメールアドレス、パスワードを入力すると、購入確認画面に遷移するようシステムを構築いたしました。</a:t>
            </a:r>
            <a:endParaRPr kumimoji="1" lang="en-US" altLang="ja-JP" sz="2800" dirty="0"/>
          </a:p>
          <a:p>
            <a:endParaRPr lang="en-US" altLang="ja-JP" sz="2800" dirty="0"/>
          </a:p>
          <a:p>
            <a:r>
              <a:rPr kumimoji="1" lang="ja-JP" altLang="en-US" sz="2800" dirty="0"/>
              <a:t>メールアドレス、パスワードが一致しなければ、購入確認画面に遷移せず、エラーメッセージが表示されます。</a:t>
            </a:r>
          </a:p>
          <a:p>
            <a:endParaRPr kumimoji="1" lang="ja-JP" altLang="en-US" dirty="0"/>
          </a:p>
        </p:txBody>
      </p:sp>
    </p:spTree>
    <p:extLst>
      <p:ext uri="{BB962C8B-B14F-4D97-AF65-F5344CB8AC3E}">
        <p14:creationId xmlns:p14="http://schemas.microsoft.com/office/powerpoint/2010/main" val="1271056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CA10F2-AA46-45D9-94C7-C203637F087B}"/>
              </a:ext>
            </a:extLst>
          </p:cNvPr>
          <p:cNvSpPr>
            <a:spLocks noGrp="1"/>
          </p:cNvSpPr>
          <p:nvPr>
            <p:ph type="title"/>
          </p:nvPr>
        </p:nvSpPr>
        <p:spPr>
          <a:xfrm>
            <a:off x="838200" y="365128"/>
            <a:ext cx="10515600" cy="693651"/>
          </a:xfrm>
        </p:spPr>
        <p:txBody>
          <a:bodyPr>
            <a:normAutofit fontScale="90000"/>
          </a:bodyPr>
          <a:lstStyle/>
          <a:p>
            <a:pPr algn="ctr"/>
            <a:r>
              <a:rPr kumimoji="1" lang="ja-JP" altLang="en-US" dirty="0"/>
              <a:t>購入確認画面</a:t>
            </a:r>
          </a:p>
        </p:txBody>
      </p:sp>
      <p:pic>
        <p:nvPicPr>
          <p:cNvPr id="6" name="コンテンツ プレースホルダー 5">
            <a:extLst>
              <a:ext uri="{FF2B5EF4-FFF2-40B4-BE49-F238E27FC236}">
                <a16:creationId xmlns:a16="http://schemas.microsoft.com/office/drawing/2014/main" id="{7C84E222-2CBB-4569-8CEC-FE63DC8435C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377440" y="1696720"/>
            <a:ext cx="7457440" cy="4013199"/>
          </a:xfrm>
        </p:spPr>
      </p:pic>
    </p:spTree>
    <p:extLst>
      <p:ext uri="{BB962C8B-B14F-4D97-AF65-F5344CB8AC3E}">
        <p14:creationId xmlns:p14="http://schemas.microsoft.com/office/powerpoint/2010/main" val="3930182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9C2650-B4F4-4F5F-BF86-CD660ED4E334}"/>
              </a:ext>
            </a:extLst>
          </p:cNvPr>
          <p:cNvSpPr>
            <a:spLocks noGrp="1"/>
          </p:cNvSpPr>
          <p:nvPr>
            <p:ph type="title"/>
          </p:nvPr>
        </p:nvSpPr>
        <p:spPr>
          <a:xfrm>
            <a:off x="838200" y="365129"/>
            <a:ext cx="10515600" cy="762632"/>
          </a:xfrm>
        </p:spPr>
        <p:txBody>
          <a:bodyPr/>
          <a:lstStyle/>
          <a:p>
            <a:pPr algn="ctr"/>
            <a:r>
              <a:rPr kumimoji="1" lang="ja-JP" altLang="en-US" dirty="0"/>
              <a:t>購入確認画面　詳細</a:t>
            </a:r>
          </a:p>
        </p:txBody>
      </p:sp>
      <p:sp>
        <p:nvSpPr>
          <p:cNvPr id="3" name="コンテンツ プレースホルダー 2">
            <a:extLst>
              <a:ext uri="{FF2B5EF4-FFF2-40B4-BE49-F238E27FC236}">
                <a16:creationId xmlns:a16="http://schemas.microsoft.com/office/drawing/2014/main" id="{86798E07-DF07-437E-AD8F-0F9254F6C900}"/>
              </a:ext>
            </a:extLst>
          </p:cNvPr>
          <p:cNvSpPr>
            <a:spLocks noGrp="1"/>
          </p:cNvSpPr>
          <p:nvPr>
            <p:ph idx="1"/>
          </p:nvPr>
        </p:nvSpPr>
        <p:spPr>
          <a:xfrm>
            <a:off x="838200" y="1280160"/>
            <a:ext cx="10515600" cy="4896803"/>
          </a:xfrm>
        </p:spPr>
        <p:txBody>
          <a:bodyPr/>
          <a:lstStyle/>
          <a:p>
            <a:r>
              <a:rPr kumimoji="1" lang="ja-JP" altLang="en-US" sz="2800" dirty="0"/>
              <a:t>購入確認画面にて必要な情報を入力すると、購入確認画面に遷移します。</a:t>
            </a:r>
            <a:endParaRPr kumimoji="1" lang="en-US" altLang="ja-JP" sz="2800" dirty="0"/>
          </a:p>
          <a:p>
            <a:endParaRPr lang="en-US" altLang="ja-JP" sz="2800" dirty="0"/>
          </a:p>
          <a:p>
            <a:r>
              <a:rPr kumimoji="1" lang="ja-JP" altLang="en-US" sz="2800" dirty="0"/>
              <a:t>ここでは、購入画面で入力した名前、住所、電話番号、またカートに入れた商品の情報が表示されるようにシステムを構築いたしました。</a:t>
            </a:r>
            <a:endParaRPr kumimoji="1" lang="en-US" altLang="ja-JP" sz="2800" dirty="0"/>
          </a:p>
          <a:p>
            <a:endParaRPr kumimoji="1" lang="ja-JP" altLang="en-US" dirty="0"/>
          </a:p>
        </p:txBody>
      </p:sp>
    </p:spTree>
    <p:extLst>
      <p:ext uri="{BB962C8B-B14F-4D97-AF65-F5344CB8AC3E}">
        <p14:creationId xmlns:p14="http://schemas.microsoft.com/office/powerpoint/2010/main" val="2401145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0A1A47-D859-4C7A-8173-7DFF50DE2174}"/>
              </a:ext>
            </a:extLst>
          </p:cNvPr>
          <p:cNvSpPr>
            <a:spLocks noGrp="1"/>
          </p:cNvSpPr>
          <p:nvPr>
            <p:ph type="title"/>
          </p:nvPr>
        </p:nvSpPr>
        <p:spPr>
          <a:xfrm>
            <a:off x="838200" y="365128"/>
            <a:ext cx="10515600" cy="693651"/>
          </a:xfrm>
        </p:spPr>
        <p:txBody>
          <a:bodyPr>
            <a:normAutofit fontScale="90000"/>
          </a:bodyPr>
          <a:lstStyle/>
          <a:p>
            <a:pPr algn="ctr"/>
            <a:r>
              <a:rPr kumimoji="1" lang="ja-JP" altLang="en-US" dirty="0"/>
              <a:t>購入完了画面</a:t>
            </a:r>
          </a:p>
        </p:txBody>
      </p:sp>
      <p:pic>
        <p:nvPicPr>
          <p:cNvPr id="6" name="コンテンツ プレースホルダー 5">
            <a:extLst>
              <a:ext uri="{FF2B5EF4-FFF2-40B4-BE49-F238E27FC236}">
                <a16:creationId xmlns:a16="http://schemas.microsoft.com/office/drawing/2014/main" id="{0DA038FF-97E8-4870-9B68-FCF060EA9FF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489200" y="2153920"/>
            <a:ext cx="7477760" cy="2712720"/>
          </a:xfrm>
        </p:spPr>
      </p:pic>
    </p:spTree>
    <p:extLst>
      <p:ext uri="{BB962C8B-B14F-4D97-AF65-F5344CB8AC3E}">
        <p14:creationId xmlns:p14="http://schemas.microsoft.com/office/powerpoint/2010/main" val="7628129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D729CC-6EAB-4125-8E34-3C063DA36CBE}"/>
              </a:ext>
            </a:extLst>
          </p:cNvPr>
          <p:cNvSpPr>
            <a:spLocks noGrp="1"/>
          </p:cNvSpPr>
          <p:nvPr>
            <p:ph type="title"/>
          </p:nvPr>
        </p:nvSpPr>
        <p:spPr>
          <a:xfrm>
            <a:off x="838200" y="365129"/>
            <a:ext cx="10515600" cy="752472"/>
          </a:xfrm>
        </p:spPr>
        <p:txBody>
          <a:bodyPr/>
          <a:lstStyle/>
          <a:p>
            <a:pPr algn="ctr"/>
            <a:r>
              <a:rPr kumimoji="1" lang="ja-JP" altLang="en-US" dirty="0"/>
              <a:t>購入完了画面　詳細</a:t>
            </a:r>
          </a:p>
        </p:txBody>
      </p:sp>
      <p:sp>
        <p:nvSpPr>
          <p:cNvPr id="3" name="コンテンツ プレースホルダー 2">
            <a:extLst>
              <a:ext uri="{FF2B5EF4-FFF2-40B4-BE49-F238E27FC236}">
                <a16:creationId xmlns:a16="http://schemas.microsoft.com/office/drawing/2014/main" id="{7C6B99D3-613F-426F-AC97-961868C037EC}"/>
              </a:ext>
            </a:extLst>
          </p:cNvPr>
          <p:cNvSpPr>
            <a:spLocks noGrp="1"/>
          </p:cNvSpPr>
          <p:nvPr>
            <p:ph idx="1"/>
          </p:nvPr>
        </p:nvSpPr>
        <p:spPr>
          <a:xfrm>
            <a:off x="838200" y="1452880"/>
            <a:ext cx="10515600" cy="4724083"/>
          </a:xfrm>
        </p:spPr>
        <p:txBody>
          <a:bodyPr/>
          <a:lstStyle/>
          <a:p>
            <a:r>
              <a:rPr kumimoji="1" lang="ja-JP" altLang="en-US" sz="2800" dirty="0"/>
              <a:t>購入確認画面にて、「購入」ボタンを押すと購入完了画面に遷移し、入力した情報がデータベースのテーブル「購入履歴」に挿入されます。</a:t>
            </a:r>
            <a:endParaRPr kumimoji="1" lang="en-US" altLang="ja-JP" sz="2800" dirty="0"/>
          </a:p>
          <a:p>
            <a:endParaRPr lang="en-US" altLang="ja-JP" sz="2800" dirty="0"/>
          </a:p>
          <a:p>
            <a:r>
              <a:rPr kumimoji="1" lang="ja-JP" altLang="en-US" sz="2800" dirty="0"/>
              <a:t>ここでは、購入完了のメッセージを表示されます。</a:t>
            </a:r>
            <a:endParaRPr kumimoji="1" lang="en-US" altLang="ja-JP" sz="2800" dirty="0"/>
          </a:p>
          <a:p>
            <a:endParaRPr lang="en-US" altLang="ja-JP" sz="2800" dirty="0"/>
          </a:p>
          <a:p>
            <a:r>
              <a:rPr kumimoji="1" lang="ja-JP" altLang="en-US" sz="2800" dirty="0"/>
              <a:t>「お買い物に戻る」ボタンを押すとトップ画面に遷移します。</a:t>
            </a:r>
          </a:p>
          <a:p>
            <a:endParaRPr kumimoji="1" lang="ja-JP" altLang="en-US" dirty="0"/>
          </a:p>
        </p:txBody>
      </p:sp>
    </p:spTree>
    <p:extLst>
      <p:ext uri="{BB962C8B-B14F-4D97-AF65-F5344CB8AC3E}">
        <p14:creationId xmlns:p14="http://schemas.microsoft.com/office/powerpoint/2010/main" val="3133379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132D473-B7C4-4B63-A35C-02A41E1013C0}"/>
              </a:ext>
            </a:extLst>
          </p:cNvPr>
          <p:cNvSpPr>
            <a:spLocks noGrp="1"/>
          </p:cNvSpPr>
          <p:nvPr>
            <p:ph idx="1"/>
          </p:nvPr>
        </p:nvSpPr>
        <p:spPr>
          <a:xfrm>
            <a:off x="838200" y="558800"/>
            <a:ext cx="10515600" cy="5618163"/>
          </a:xfrm>
        </p:spPr>
        <p:txBody>
          <a:bodyPr>
            <a:normAutofit/>
          </a:bodyPr>
          <a:lstStyle/>
          <a:p>
            <a:pPr marL="0" indent="0">
              <a:buNone/>
            </a:pPr>
            <a:r>
              <a:rPr lang="ja-JP" altLang="en-US" dirty="0"/>
              <a:t>今回私は</a:t>
            </a:r>
            <a:r>
              <a:rPr lang="en-US" altLang="ja-JP" dirty="0"/>
              <a:t>PHP</a:t>
            </a:r>
            <a:r>
              <a:rPr lang="ja-JP" altLang="en-US" dirty="0"/>
              <a:t>をメインに</a:t>
            </a:r>
            <a:r>
              <a:rPr kumimoji="1" lang="en-US" altLang="ja-JP" dirty="0"/>
              <a:t>EC</a:t>
            </a:r>
            <a:r>
              <a:rPr kumimoji="1" lang="ja-JP" altLang="en-US" dirty="0"/>
              <a:t>サイトを制作しました。</a:t>
            </a:r>
            <a:endParaRPr kumimoji="1" lang="en-US" altLang="ja-JP" dirty="0"/>
          </a:p>
          <a:p>
            <a:pPr marL="0" indent="0">
              <a:buNone/>
            </a:pPr>
            <a:endParaRPr kumimoji="1" lang="en-US" altLang="ja-JP" dirty="0"/>
          </a:p>
          <a:p>
            <a:pPr marL="0" indent="0">
              <a:buNone/>
            </a:pPr>
            <a:r>
              <a:rPr lang="ja-JP" altLang="en-US" dirty="0"/>
              <a:t>新規会員登録</a:t>
            </a:r>
            <a:r>
              <a:rPr kumimoji="1" lang="ja-JP" altLang="en-US" dirty="0"/>
              <a:t>から始まり、ログイン画面にて登録した情報を入力し、トップ画面より商品をカートに入れ、商品の購入を行う一連の流れ</a:t>
            </a:r>
            <a:r>
              <a:rPr lang="ja-JP" altLang="en-US" dirty="0"/>
              <a:t>のシステムを構築しており、ユーザー視点で制作しております。</a:t>
            </a:r>
            <a:endParaRPr lang="en-US" altLang="ja-JP" dirty="0"/>
          </a:p>
          <a:p>
            <a:pPr marL="0" indent="0">
              <a:buNone/>
            </a:pPr>
            <a:endParaRPr kumimoji="1" lang="en-US" altLang="ja-JP" dirty="0"/>
          </a:p>
          <a:p>
            <a:pPr marL="0" indent="0">
              <a:buNone/>
            </a:pPr>
            <a:r>
              <a:rPr lang="en-US" altLang="ja-JP" dirty="0"/>
              <a:t>EC</a:t>
            </a:r>
            <a:r>
              <a:rPr lang="ja-JP" altLang="en-US" dirty="0"/>
              <a:t>サイトを作った理由は、会員登録やログイン情報、データベースの情報を</a:t>
            </a:r>
            <a:r>
              <a:rPr lang="en-US" altLang="ja-JP" dirty="0"/>
              <a:t>HTML</a:t>
            </a:r>
            <a:r>
              <a:rPr lang="ja-JP" altLang="en-US" dirty="0"/>
              <a:t>に表示することを通して、</a:t>
            </a:r>
            <a:r>
              <a:rPr lang="en-US" altLang="ja-JP" dirty="0"/>
              <a:t>PHP</a:t>
            </a:r>
            <a:r>
              <a:rPr lang="ja-JP" altLang="en-US" dirty="0"/>
              <a:t>の基礎知識が吸収できると考え、</a:t>
            </a:r>
            <a:r>
              <a:rPr lang="en-US" altLang="ja-JP" dirty="0"/>
              <a:t>EC</a:t>
            </a:r>
            <a:r>
              <a:rPr lang="ja-JP" altLang="en-US"/>
              <a:t>サイトを作ることを決めました。</a:t>
            </a:r>
            <a:endParaRPr lang="en-US" altLang="ja-JP" dirty="0"/>
          </a:p>
          <a:p>
            <a:pPr marL="0" indent="0">
              <a:buNone/>
            </a:pPr>
            <a:endParaRPr lang="en-US" altLang="ja-JP" dirty="0"/>
          </a:p>
        </p:txBody>
      </p:sp>
    </p:spTree>
    <p:extLst>
      <p:ext uri="{BB962C8B-B14F-4D97-AF65-F5344CB8AC3E}">
        <p14:creationId xmlns:p14="http://schemas.microsoft.com/office/powerpoint/2010/main" val="938552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513EA96A-90C9-4D70-A2A8-412EE72FE298}"/>
              </a:ext>
            </a:extLst>
          </p:cNvPr>
          <p:cNvSpPr txBox="1"/>
          <p:nvPr/>
        </p:nvSpPr>
        <p:spPr>
          <a:xfrm>
            <a:off x="645160" y="366623"/>
            <a:ext cx="10901680" cy="5324535"/>
          </a:xfrm>
          <a:prstGeom prst="rect">
            <a:avLst/>
          </a:prstGeom>
          <a:noFill/>
        </p:spPr>
        <p:txBody>
          <a:bodyPr wrap="square" rtlCol="0">
            <a:spAutoFit/>
          </a:bodyPr>
          <a:lstStyle/>
          <a:p>
            <a:r>
              <a:rPr kumimoji="1" lang="ja-JP" altLang="en-US" sz="2000" dirty="0"/>
              <a:t>使用言語</a:t>
            </a:r>
            <a:endParaRPr kumimoji="1" lang="en-US" altLang="ja-JP" sz="2000" dirty="0"/>
          </a:p>
          <a:p>
            <a:endParaRPr lang="en-US" altLang="ja-JP" sz="2000" dirty="0"/>
          </a:p>
          <a:p>
            <a:r>
              <a:rPr kumimoji="1" lang="ja-JP" altLang="en-US" sz="2000" dirty="0"/>
              <a:t>・</a:t>
            </a:r>
            <a:r>
              <a:rPr kumimoji="1" lang="en-US" altLang="ja-JP" sz="2000" dirty="0"/>
              <a:t>HTML</a:t>
            </a:r>
          </a:p>
          <a:p>
            <a:r>
              <a:rPr lang="ja-JP" altLang="en-US" sz="2000" dirty="0"/>
              <a:t>・</a:t>
            </a:r>
            <a:r>
              <a:rPr lang="en-US" altLang="ja-JP" sz="2000" dirty="0"/>
              <a:t>CSS</a:t>
            </a:r>
          </a:p>
          <a:p>
            <a:r>
              <a:rPr kumimoji="1" lang="ja-JP" altLang="en-US" sz="2000" dirty="0"/>
              <a:t>・</a:t>
            </a:r>
            <a:r>
              <a:rPr kumimoji="1" lang="en-US" altLang="ja-JP" sz="2000" dirty="0"/>
              <a:t>JavaScript</a:t>
            </a:r>
          </a:p>
          <a:p>
            <a:r>
              <a:rPr lang="ja-JP" altLang="en-US" sz="2000" dirty="0"/>
              <a:t>・</a:t>
            </a:r>
            <a:r>
              <a:rPr lang="en-US" altLang="ja-JP" sz="2000" dirty="0"/>
              <a:t>PHP</a:t>
            </a:r>
          </a:p>
          <a:p>
            <a:endParaRPr lang="en-US" altLang="ja-JP" sz="2000" dirty="0"/>
          </a:p>
          <a:p>
            <a:r>
              <a:rPr lang="ja-JP" altLang="en-US" sz="2000" dirty="0"/>
              <a:t>使用フレームワーク</a:t>
            </a:r>
            <a:endParaRPr lang="en-US" altLang="ja-JP" sz="2000" dirty="0"/>
          </a:p>
          <a:p>
            <a:r>
              <a:rPr lang="ja-JP" altLang="en-US" sz="2000" dirty="0"/>
              <a:t>・</a:t>
            </a:r>
            <a:r>
              <a:rPr lang="en-US" altLang="ja-JP" sz="2000" dirty="0"/>
              <a:t>Bootstrap</a:t>
            </a:r>
          </a:p>
          <a:p>
            <a:endParaRPr kumimoji="1" lang="en-US" altLang="ja-JP" sz="2000" dirty="0"/>
          </a:p>
          <a:p>
            <a:r>
              <a:rPr kumimoji="1" lang="ja-JP" altLang="en-US" sz="2000" dirty="0"/>
              <a:t>ソース管理</a:t>
            </a:r>
            <a:endParaRPr kumimoji="1" lang="en-US" altLang="ja-JP" sz="2000" dirty="0"/>
          </a:p>
          <a:p>
            <a:endParaRPr kumimoji="1" lang="en-US" altLang="ja-JP" sz="2000" dirty="0"/>
          </a:p>
          <a:p>
            <a:r>
              <a:rPr kumimoji="1" lang="ja-JP" altLang="en-US" sz="2000" dirty="0"/>
              <a:t>・</a:t>
            </a:r>
            <a:r>
              <a:rPr lang="en-US" altLang="ja-JP" sz="2000" dirty="0"/>
              <a:t>GitHub</a:t>
            </a:r>
          </a:p>
          <a:p>
            <a:endParaRPr kumimoji="1" lang="en-US" altLang="ja-JP" sz="2000" dirty="0"/>
          </a:p>
          <a:p>
            <a:r>
              <a:rPr kumimoji="1" lang="ja-JP" altLang="en-US" sz="2000" dirty="0"/>
              <a:t>使用サーバー</a:t>
            </a:r>
            <a:endParaRPr kumimoji="1" lang="en-US" altLang="ja-JP" sz="2000" dirty="0"/>
          </a:p>
          <a:p>
            <a:endParaRPr kumimoji="1" lang="en-US" altLang="ja-JP" sz="2000" dirty="0"/>
          </a:p>
          <a:p>
            <a:r>
              <a:rPr lang="ja-JP" altLang="en-US" sz="2000" dirty="0"/>
              <a:t>・</a:t>
            </a:r>
            <a:r>
              <a:rPr lang="en-US" altLang="ja-JP" sz="2000" dirty="0"/>
              <a:t>AWS(EC2,RDS)</a:t>
            </a:r>
            <a:endParaRPr kumimoji="1" lang="en-US" altLang="ja-JP" sz="2000" dirty="0"/>
          </a:p>
        </p:txBody>
      </p:sp>
    </p:spTree>
    <p:extLst>
      <p:ext uri="{BB962C8B-B14F-4D97-AF65-F5344CB8AC3E}">
        <p14:creationId xmlns:p14="http://schemas.microsoft.com/office/powerpoint/2010/main" val="3680869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81E758-F10D-40B3-A058-6A02734F36D5}"/>
              </a:ext>
            </a:extLst>
          </p:cNvPr>
          <p:cNvSpPr>
            <a:spLocks noGrp="1"/>
          </p:cNvSpPr>
          <p:nvPr>
            <p:ph type="title"/>
          </p:nvPr>
        </p:nvSpPr>
        <p:spPr>
          <a:xfrm>
            <a:off x="838200" y="2356488"/>
            <a:ext cx="10515600" cy="1325563"/>
          </a:xfrm>
        </p:spPr>
        <p:txBody>
          <a:bodyPr/>
          <a:lstStyle/>
          <a:p>
            <a:pPr algn="ctr"/>
            <a:r>
              <a:rPr kumimoji="1" lang="ja-JP" altLang="en-US" dirty="0"/>
              <a:t>画面遷移図</a:t>
            </a:r>
            <a:r>
              <a:rPr lang="ja-JP" altLang="en-US" dirty="0"/>
              <a:t>とデータベース</a:t>
            </a:r>
            <a:endParaRPr kumimoji="1" lang="ja-JP" altLang="en-US" dirty="0"/>
          </a:p>
        </p:txBody>
      </p:sp>
    </p:spTree>
    <p:extLst>
      <p:ext uri="{BB962C8B-B14F-4D97-AF65-F5344CB8AC3E}">
        <p14:creationId xmlns:p14="http://schemas.microsoft.com/office/powerpoint/2010/main" val="4218105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807F9296-AD62-40A0-A863-AC28D86A131D}"/>
              </a:ext>
            </a:extLst>
          </p:cNvPr>
          <p:cNvSpPr/>
          <p:nvPr/>
        </p:nvSpPr>
        <p:spPr>
          <a:xfrm>
            <a:off x="3029585" y="1233091"/>
            <a:ext cx="2649855" cy="35827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sz="2381" dirty="0"/>
              <a:t>トップ画面</a:t>
            </a:r>
            <a:endParaRPr lang="en-US" altLang="ja-JP" sz="2381" dirty="0"/>
          </a:p>
        </p:txBody>
      </p:sp>
      <p:sp>
        <p:nvSpPr>
          <p:cNvPr id="7" name="正方形/長方形 6">
            <a:extLst>
              <a:ext uri="{FF2B5EF4-FFF2-40B4-BE49-F238E27FC236}">
                <a16:creationId xmlns:a16="http://schemas.microsoft.com/office/drawing/2014/main" id="{FA94499C-BE5C-44F2-A6F6-0A52931465A1}"/>
              </a:ext>
            </a:extLst>
          </p:cNvPr>
          <p:cNvSpPr/>
          <p:nvPr/>
        </p:nvSpPr>
        <p:spPr>
          <a:xfrm>
            <a:off x="267967" y="1233091"/>
            <a:ext cx="1620523" cy="92082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ログイン画面</a:t>
            </a:r>
          </a:p>
        </p:txBody>
      </p:sp>
      <p:sp>
        <p:nvSpPr>
          <p:cNvPr id="8" name="正方形/長方形 7">
            <a:extLst>
              <a:ext uri="{FF2B5EF4-FFF2-40B4-BE49-F238E27FC236}">
                <a16:creationId xmlns:a16="http://schemas.microsoft.com/office/drawing/2014/main" id="{5CE12622-36C6-4207-A6A1-860D27E4D599}"/>
              </a:ext>
            </a:extLst>
          </p:cNvPr>
          <p:cNvSpPr/>
          <p:nvPr/>
        </p:nvSpPr>
        <p:spPr>
          <a:xfrm>
            <a:off x="267967" y="4429760"/>
            <a:ext cx="2070972" cy="184912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新規会員登録画面</a:t>
            </a:r>
            <a:endParaRPr kumimoji="1" lang="en-US" altLang="ja-JP" dirty="0"/>
          </a:p>
          <a:p>
            <a:pPr algn="ctr"/>
            <a:endParaRPr kumimoji="1" lang="en-US" altLang="ja-JP" dirty="0"/>
          </a:p>
          <a:p>
            <a:pPr algn="ctr"/>
            <a:r>
              <a:rPr kumimoji="1" lang="ja-JP" altLang="en-US" dirty="0"/>
              <a:t>登録確認画面</a:t>
            </a:r>
            <a:endParaRPr kumimoji="1" lang="en-US" altLang="ja-JP" dirty="0"/>
          </a:p>
          <a:p>
            <a:pPr algn="ctr"/>
            <a:endParaRPr kumimoji="1" lang="en-US" altLang="ja-JP" dirty="0"/>
          </a:p>
          <a:p>
            <a:pPr algn="ctr"/>
            <a:r>
              <a:rPr lang="ja-JP" altLang="en-US" dirty="0"/>
              <a:t>登録完了画面</a:t>
            </a:r>
            <a:endParaRPr kumimoji="1" lang="ja-JP" altLang="en-US" dirty="0"/>
          </a:p>
        </p:txBody>
      </p:sp>
      <p:sp>
        <p:nvSpPr>
          <p:cNvPr id="10" name="矢印: 右 9">
            <a:extLst>
              <a:ext uri="{FF2B5EF4-FFF2-40B4-BE49-F238E27FC236}">
                <a16:creationId xmlns:a16="http://schemas.microsoft.com/office/drawing/2014/main" id="{5566CB5A-6E5C-42F3-B6CD-ED434C795D8F}"/>
              </a:ext>
            </a:extLst>
          </p:cNvPr>
          <p:cNvSpPr/>
          <p:nvPr/>
        </p:nvSpPr>
        <p:spPr>
          <a:xfrm>
            <a:off x="2131693" y="1693505"/>
            <a:ext cx="779463" cy="274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上 10">
            <a:extLst>
              <a:ext uri="{FF2B5EF4-FFF2-40B4-BE49-F238E27FC236}">
                <a16:creationId xmlns:a16="http://schemas.microsoft.com/office/drawing/2014/main" id="{BCFDD78E-6CD0-4079-BD2E-44AFA23C5DC6}"/>
              </a:ext>
            </a:extLst>
          </p:cNvPr>
          <p:cNvSpPr/>
          <p:nvPr/>
        </p:nvSpPr>
        <p:spPr>
          <a:xfrm>
            <a:off x="969328" y="2475309"/>
            <a:ext cx="252410" cy="15341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BFA091D1-E269-4AC6-8649-156353B920C3}"/>
              </a:ext>
            </a:extLst>
          </p:cNvPr>
          <p:cNvSpPr/>
          <p:nvPr/>
        </p:nvSpPr>
        <p:spPr>
          <a:xfrm>
            <a:off x="10002524" y="232817"/>
            <a:ext cx="1899920" cy="204913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購入画面</a:t>
            </a:r>
            <a:endParaRPr kumimoji="1" lang="en-US" altLang="ja-JP" dirty="0"/>
          </a:p>
          <a:p>
            <a:pPr algn="ctr"/>
            <a:endParaRPr kumimoji="1" lang="en-US" altLang="ja-JP" dirty="0"/>
          </a:p>
          <a:p>
            <a:pPr algn="ctr"/>
            <a:r>
              <a:rPr kumimoji="1" lang="ja-JP" altLang="en-US" dirty="0"/>
              <a:t>購入確認画面</a:t>
            </a:r>
            <a:endParaRPr kumimoji="1" lang="en-US" altLang="ja-JP" dirty="0"/>
          </a:p>
          <a:p>
            <a:pPr algn="ctr"/>
            <a:endParaRPr lang="en-US" altLang="ja-JP" dirty="0"/>
          </a:p>
          <a:p>
            <a:pPr algn="ctr"/>
            <a:r>
              <a:rPr kumimoji="1" lang="ja-JP" altLang="en-US" dirty="0"/>
              <a:t>購入完了画面</a:t>
            </a:r>
            <a:endParaRPr kumimoji="1" lang="en-US" altLang="ja-JP" dirty="0"/>
          </a:p>
          <a:p>
            <a:pPr algn="ctr"/>
            <a:endParaRPr kumimoji="1" lang="ja-JP" altLang="en-US" dirty="0"/>
          </a:p>
        </p:txBody>
      </p:sp>
      <p:sp>
        <p:nvSpPr>
          <p:cNvPr id="4" name="正方形/長方形 3">
            <a:extLst>
              <a:ext uri="{FF2B5EF4-FFF2-40B4-BE49-F238E27FC236}">
                <a16:creationId xmlns:a16="http://schemas.microsoft.com/office/drawing/2014/main" id="{D2DA05FB-D1F5-47EA-A545-3F8B7B3B1332}"/>
              </a:ext>
            </a:extLst>
          </p:cNvPr>
          <p:cNvSpPr/>
          <p:nvPr/>
        </p:nvSpPr>
        <p:spPr>
          <a:xfrm>
            <a:off x="6970397" y="232817"/>
            <a:ext cx="1911351" cy="204913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カート画面</a:t>
            </a:r>
          </a:p>
        </p:txBody>
      </p:sp>
      <p:sp>
        <p:nvSpPr>
          <p:cNvPr id="6" name="正方形/長方形 5">
            <a:extLst>
              <a:ext uri="{FF2B5EF4-FFF2-40B4-BE49-F238E27FC236}">
                <a16:creationId xmlns:a16="http://schemas.microsoft.com/office/drawing/2014/main" id="{63539F20-8C36-4A8A-816A-724233915D94}"/>
              </a:ext>
            </a:extLst>
          </p:cNvPr>
          <p:cNvSpPr/>
          <p:nvPr/>
        </p:nvSpPr>
        <p:spPr>
          <a:xfrm>
            <a:off x="6970396" y="4072943"/>
            <a:ext cx="1911351" cy="249109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商品画面</a:t>
            </a:r>
            <a:endParaRPr kumimoji="1" lang="en-US" altLang="ja-JP" dirty="0"/>
          </a:p>
          <a:p>
            <a:pPr algn="ctr"/>
            <a:endParaRPr lang="en-US" altLang="ja-JP" dirty="0"/>
          </a:p>
          <a:p>
            <a:pPr algn="ctr"/>
            <a:r>
              <a:rPr kumimoji="1" lang="ja-JP" altLang="en-US" dirty="0"/>
              <a:t>カテゴリー別</a:t>
            </a:r>
            <a:endParaRPr kumimoji="1" lang="en-US" altLang="ja-JP" dirty="0"/>
          </a:p>
          <a:p>
            <a:pPr algn="ctr"/>
            <a:r>
              <a:rPr lang="ja-JP" altLang="en-US" dirty="0"/>
              <a:t>キーワード別</a:t>
            </a:r>
            <a:endParaRPr lang="en-US" altLang="ja-JP" dirty="0"/>
          </a:p>
          <a:p>
            <a:pPr algn="ctr"/>
            <a:r>
              <a:rPr lang="ja-JP" altLang="en-US" dirty="0"/>
              <a:t>ランキング</a:t>
            </a:r>
            <a:endParaRPr lang="en-US" altLang="ja-JP" dirty="0"/>
          </a:p>
          <a:p>
            <a:pPr algn="ctr"/>
            <a:r>
              <a:rPr kumimoji="1" lang="ja-JP" altLang="en-US" dirty="0"/>
              <a:t>新着商品</a:t>
            </a:r>
            <a:endParaRPr kumimoji="1" lang="en-US" altLang="ja-JP" dirty="0"/>
          </a:p>
          <a:p>
            <a:pPr algn="ctr"/>
            <a:endParaRPr kumimoji="1" lang="en-US" altLang="ja-JP" dirty="0"/>
          </a:p>
        </p:txBody>
      </p:sp>
      <p:sp>
        <p:nvSpPr>
          <p:cNvPr id="9" name="正方形/長方形 8">
            <a:extLst>
              <a:ext uri="{FF2B5EF4-FFF2-40B4-BE49-F238E27FC236}">
                <a16:creationId xmlns:a16="http://schemas.microsoft.com/office/drawing/2014/main" id="{67FF9F77-4C55-4B73-9231-4BB1E5BEC6D5}"/>
              </a:ext>
            </a:extLst>
          </p:cNvPr>
          <p:cNvSpPr/>
          <p:nvPr/>
        </p:nvSpPr>
        <p:spPr>
          <a:xfrm>
            <a:off x="6970396" y="2596635"/>
            <a:ext cx="1911351" cy="11974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購入履歴画面</a:t>
            </a:r>
          </a:p>
        </p:txBody>
      </p:sp>
      <p:sp>
        <p:nvSpPr>
          <p:cNvPr id="14" name="矢印: 右 13">
            <a:extLst>
              <a:ext uri="{FF2B5EF4-FFF2-40B4-BE49-F238E27FC236}">
                <a16:creationId xmlns:a16="http://schemas.microsoft.com/office/drawing/2014/main" id="{3915C306-236A-45E5-879B-2879A556317D}"/>
              </a:ext>
            </a:extLst>
          </p:cNvPr>
          <p:cNvSpPr/>
          <p:nvPr/>
        </p:nvSpPr>
        <p:spPr>
          <a:xfrm>
            <a:off x="9000176" y="1331376"/>
            <a:ext cx="883920" cy="2609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EE18B01D-F91D-40B5-A4A7-39D4CB1DE1BF}"/>
              </a:ext>
            </a:extLst>
          </p:cNvPr>
          <p:cNvSpPr/>
          <p:nvPr/>
        </p:nvSpPr>
        <p:spPr>
          <a:xfrm>
            <a:off x="5882640" y="1206587"/>
            <a:ext cx="917576" cy="2133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矢印: 右 16">
            <a:extLst>
              <a:ext uri="{FF2B5EF4-FFF2-40B4-BE49-F238E27FC236}">
                <a16:creationId xmlns:a16="http://schemas.microsoft.com/office/drawing/2014/main" id="{42795F74-275A-4885-8428-6DF6CD1F9C89}"/>
              </a:ext>
            </a:extLst>
          </p:cNvPr>
          <p:cNvSpPr/>
          <p:nvPr/>
        </p:nvSpPr>
        <p:spPr>
          <a:xfrm>
            <a:off x="5919468" y="2922103"/>
            <a:ext cx="937895" cy="2133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左 17">
            <a:extLst>
              <a:ext uri="{FF2B5EF4-FFF2-40B4-BE49-F238E27FC236}">
                <a16:creationId xmlns:a16="http://schemas.microsoft.com/office/drawing/2014/main" id="{E89BC1A6-E259-474E-B504-45C98B7D5F7A}"/>
              </a:ext>
            </a:extLst>
          </p:cNvPr>
          <p:cNvSpPr/>
          <p:nvPr/>
        </p:nvSpPr>
        <p:spPr>
          <a:xfrm>
            <a:off x="5866131" y="1541105"/>
            <a:ext cx="934086" cy="22428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矢印: 左 18">
            <a:extLst>
              <a:ext uri="{FF2B5EF4-FFF2-40B4-BE49-F238E27FC236}">
                <a16:creationId xmlns:a16="http://schemas.microsoft.com/office/drawing/2014/main" id="{954DBF4F-5498-4C41-B1AB-93657BD429CD}"/>
              </a:ext>
            </a:extLst>
          </p:cNvPr>
          <p:cNvSpPr/>
          <p:nvPr/>
        </p:nvSpPr>
        <p:spPr>
          <a:xfrm>
            <a:off x="5892884" y="3256621"/>
            <a:ext cx="907332" cy="21336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矢印: 左 19">
            <a:extLst>
              <a:ext uri="{FF2B5EF4-FFF2-40B4-BE49-F238E27FC236}">
                <a16:creationId xmlns:a16="http://schemas.microsoft.com/office/drawing/2014/main" id="{23EDBCAA-A522-46AF-847A-1C36B8294BC9}"/>
              </a:ext>
            </a:extLst>
          </p:cNvPr>
          <p:cNvSpPr/>
          <p:nvPr/>
        </p:nvSpPr>
        <p:spPr>
          <a:xfrm>
            <a:off x="5882640" y="4591558"/>
            <a:ext cx="917576" cy="22428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矢印: 右 20">
            <a:extLst>
              <a:ext uri="{FF2B5EF4-FFF2-40B4-BE49-F238E27FC236}">
                <a16:creationId xmlns:a16="http://schemas.microsoft.com/office/drawing/2014/main" id="{50549524-3BA1-4190-B8F8-AD170B826DE9}"/>
              </a:ext>
            </a:extLst>
          </p:cNvPr>
          <p:cNvSpPr/>
          <p:nvPr/>
        </p:nvSpPr>
        <p:spPr>
          <a:xfrm>
            <a:off x="5919468" y="4257040"/>
            <a:ext cx="917576" cy="2133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D098533F-870C-4FF3-AAAB-F2F8369A518D}"/>
              </a:ext>
            </a:extLst>
          </p:cNvPr>
          <p:cNvSpPr txBox="1"/>
          <p:nvPr/>
        </p:nvSpPr>
        <p:spPr>
          <a:xfrm>
            <a:off x="582611" y="253504"/>
            <a:ext cx="3328986" cy="769441"/>
          </a:xfrm>
          <a:prstGeom prst="rect">
            <a:avLst/>
          </a:prstGeom>
          <a:noFill/>
        </p:spPr>
        <p:txBody>
          <a:bodyPr wrap="square" rtlCol="0">
            <a:spAutoFit/>
          </a:bodyPr>
          <a:lstStyle/>
          <a:p>
            <a:r>
              <a:rPr kumimoji="1" lang="ja-JP" altLang="en-US" sz="4400" dirty="0">
                <a:latin typeface="+mj-lt"/>
              </a:rPr>
              <a:t>画面遷移図</a:t>
            </a:r>
          </a:p>
        </p:txBody>
      </p:sp>
    </p:spTree>
    <p:extLst>
      <p:ext uri="{BB962C8B-B14F-4D97-AF65-F5344CB8AC3E}">
        <p14:creationId xmlns:p14="http://schemas.microsoft.com/office/powerpoint/2010/main" val="2908622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5857E5-B90B-48B7-A849-B9F839309C2B}"/>
              </a:ext>
            </a:extLst>
          </p:cNvPr>
          <p:cNvSpPr>
            <a:spLocks noGrp="1"/>
          </p:cNvSpPr>
          <p:nvPr>
            <p:ph type="title"/>
          </p:nvPr>
        </p:nvSpPr>
        <p:spPr>
          <a:xfrm>
            <a:off x="401320" y="345440"/>
            <a:ext cx="3693160" cy="772161"/>
          </a:xfrm>
        </p:spPr>
        <p:txBody>
          <a:bodyPr/>
          <a:lstStyle/>
          <a:p>
            <a:r>
              <a:rPr kumimoji="1" lang="ja-JP" altLang="en-US" dirty="0"/>
              <a:t>データベース</a:t>
            </a:r>
          </a:p>
        </p:txBody>
      </p:sp>
      <p:sp>
        <p:nvSpPr>
          <p:cNvPr id="3" name="正方形/長方形 2">
            <a:extLst>
              <a:ext uri="{FF2B5EF4-FFF2-40B4-BE49-F238E27FC236}">
                <a16:creationId xmlns:a16="http://schemas.microsoft.com/office/drawing/2014/main" id="{DFE4825E-B547-44B0-AF8D-BA28DDED94CD}"/>
              </a:ext>
            </a:extLst>
          </p:cNvPr>
          <p:cNvSpPr/>
          <p:nvPr/>
        </p:nvSpPr>
        <p:spPr>
          <a:xfrm>
            <a:off x="568960" y="2377440"/>
            <a:ext cx="2377440" cy="246888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会員情報</a:t>
            </a:r>
            <a:endParaRPr kumimoji="1" lang="en-US" altLang="ja-JP" dirty="0"/>
          </a:p>
          <a:p>
            <a:pPr algn="ctr"/>
            <a:endParaRPr lang="en-US" altLang="ja-JP" dirty="0"/>
          </a:p>
          <a:p>
            <a:r>
              <a:rPr lang="en-US" altLang="ja-JP" dirty="0"/>
              <a:t>id</a:t>
            </a:r>
          </a:p>
          <a:p>
            <a:r>
              <a:rPr kumimoji="1" lang="ja-JP" altLang="en-US" dirty="0"/>
              <a:t>氏名</a:t>
            </a:r>
            <a:endParaRPr kumimoji="1" lang="en-US" altLang="ja-JP" dirty="0"/>
          </a:p>
          <a:p>
            <a:r>
              <a:rPr lang="ja-JP" altLang="en-US" dirty="0"/>
              <a:t>メールアドレス</a:t>
            </a:r>
            <a:endParaRPr lang="en-US" altLang="ja-JP" dirty="0"/>
          </a:p>
          <a:p>
            <a:r>
              <a:rPr kumimoji="1" lang="ja-JP" altLang="en-US" dirty="0"/>
              <a:t>パスワード</a:t>
            </a:r>
            <a:endParaRPr kumimoji="1" lang="en-US" altLang="ja-JP" dirty="0"/>
          </a:p>
          <a:p>
            <a:r>
              <a:rPr lang="ja-JP" altLang="en-US" dirty="0"/>
              <a:t>アカウント作成日時</a:t>
            </a:r>
            <a:endParaRPr kumimoji="1" lang="en-US" altLang="ja-JP" dirty="0"/>
          </a:p>
        </p:txBody>
      </p:sp>
      <p:sp>
        <p:nvSpPr>
          <p:cNvPr id="4" name="正方形/長方形 3">
            <a:extLst>
              <a:ext uri="{FF2B5EF4-FFF2-40B4-BE49-F238E27FC236}">
                <a16:creationId xmlns:a16="http://schemas.microsoft.com/office/drawing/2014/main" id="{A791BD5C-858A-4B2B-9293-6E0978581D28}"/>
              </a:ext>
            </a:extLst>
          </p:cNvPr>
          <p:cNvSpPr/>
          <p:nvPr/>
        </p:nvSpPr>
        <p:spPr>
          <a:xfrm>
            <a:off x="3444241" y="2377440"/>
            <a:ext cx="2214880" cy="237744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商品リスト</a:t>
            </a:r>
            <a:endParaRPr kumimoji="1" lang="en-US" altLang="ja-JP" dirty="0"/>
          </a:p>
          <a:p>
            <a:pPr algn="ctr"/>
            <a:endParaRPr lang="en-US" altLang="ja-JP" dirty="0"/>
          </a:p>
          <a:p>
            <a:r>
              <a:rPr kumimoji="1" lang="ja-JP" altLang="en-US" dirty="0"/>
              <a:t>商品コード</a:t>
            </a:r>
            <a:endParaRPr kumimoji="1" lang="en-US" altLang="ja-JP" dirty="0"/>
          </a:p>
          <a:p>
            <a:r>
              <a:rPr lang="ja-JP" altLang="en-US" dirty="0"/>
              <a:t>商品名</a:t>
            </a:r>
            <a:endParaRPr lang="en-US" altLang="ja-JP" dirty="0"/>
          </a:p>
          <a:p>
            <a:r>
              <a:rPr lang="ja-JP" altLang="en-US" dirty="0"/>
              <a:t>単価</a:t>
            </a:r>
            <a:endParaRPr lang="en-US" altLang="ja-JP" dirty="0"/>
          </a:p>
          <a:p>
            <a:r>
              <a:rPr kumimoji="1" lang="ja-JP" altLang="en-US" dirty="0"/>
              <a:t>コメント</a:t>
            </a:r>
            <a:endParaRPr kumimoji="1" lang="en-US" altLang="ja-JP" dirty="0"/>
          </a:p>
          <a:p>
            <a:r>
              <a:rPr lang="ja-JP" altLang="en-US" dirty="0"/>
              <a:t>読み仮名</a:t>
            </a:r>
            <a:r>
              <a:rPr lang="en-US" altLang="ja-JP" dirty="0"/>
              <a:t>(</a:t>
            </a:r>
            <a:r>
              <a:rPr lang="ja-JP" altLang="en-US" dirty="0"/>
              <a:t>平仮名</a:t>
            </a:r>
            <a:r>
              <a:rPr lang="en-US" altLang="ja-JP" dirty="0"/>
              <a:t>)</a:t>
            </a:r>
          </a:p>
          <a:p>
            <a:r>
              <a:rPr kumimoji="1" lang="ja-JP" altLang="en-US" dirty="0"/>
              <a:t>カテゴリー</a:t>
            </a:r>
            <a:endParaRPr kumimoji="1" lang="en-US" altLang="ja-JP" dirty="0"/>
          </a:p>
        </p:txBody>
      </p:sp>
      <p:sp>
        <p:nvSpPr>
          <p:cNvPr id="5" name="正方形/長方形 4">
            <a:extLst>
              <a:ext uri="{FF2B5EF4-FFF2-40B4-BE49-F238E27FC236}">
                <a16:creationId xmlns:a16="http://schemas.microsoft.com/office/drawing/2014/main" id="{3F9855B7-1438-4CE8-9A01-8153E540DDF5}"/>
              </a:ext>
            </a:extLst>
          </p:cNvPr>
          <p:cNvSpPr/>
          <p:nvPr/>
        </p:nvSpPr>
        <p:spPr>
          <a:xfrm>
            <a:off x="8686800" y="2377440"/>
            <a:ext cx="2214880" cy="382016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購入履歴</a:t>
            </a:r>
            <a:endParaRPr kumimoji="1" lang="en-US" altLang="ja-JP" dirty="0"/>
          </a:p>
          <a:p>
            <a:pPr algn="ctr"/>
            <a:endParaRPr lang="en-US" altLang="ja-JP" dirty="0"/>
          </a:p>
          <a:p>
            <a:r>
              <a:rPr kumimoji="1" lang="en-US" altLang="ja-JP" dirty="0"/>
              <a:t>Id</a:t>
            </a:r>
          </a:p>
          <a:p>
            <a:r>
              <a:rPr lang="ja-JP" altLang="en-US" dirty="0"/>
              <a:t>ユーザー</a:t>
            </a:r>
            <a:r>
              <a:rPr lang="en-US" altLang="ja-JP" dirty="0"/>
              <a:t>id</a:t>
            </a:r>
          </a:p>
          <a:p>
            <a:r>
              <a:rPr kumimoji="1" lang="ja-JP" altLang="en-US" dirty="0"/>
              <a:t>購入者氏名</a:t>
            </a:r>
            <a:endParaRPr kumimoji="1" lang="en-US" altLang="ja-JP" dirty="0"/>
          </a:p>
          <a:p>
            <a:r>
              <a:rPr lang="ja-JP" altLang="en-US" dirty="0"/>
              <a:t>購入者住所</a:t>
            </a:r>
            <a:endParaRPr lang="en-US" altLang="ja-JP" dirty="0"/>
          </a:p>
          <a:p>
            <a:r>
              <a:rPr kumimoji="1" lang="ja-JP" altLang="en-US" dirty="0"/>
              <a:t>購入者電話番号</a:t>
            </a:r>
            <a:endParaRPr kumimoji="1" lang="en-US" altLang="ja-JP" dirty="0"/>
          </a:p>
          <a:p>
            <a:r>
              <a:rPr kumimoji="1" lang="ja-JP" altLang="en-US" dirty="0"/>
              <a:t>購入商品名</a:t>
            </a:r>
            <a:endParaRPr kumimoji="1" lang="en-US" altLang="ja-JP" dirty="0"/>
          </a:p>
          <a:p>
            <a:r>
              <a:rPr lang="ja-JP" altLang="en-US" dirty="0"/>
              <a:t>購入商品単価</a:t>
            </a:r>
            <a:endParaRPr lang="en-US" altLang="ja-JP" dirty="0"/>
          </a:p>
          <a:p>
            <a:r>
              <a:rPr kumimoji="1" lang="ja-JP" altLang="en-US" dirty="0"/>
              <a:t>購入商品個数</a:t>
            </a:r>
            <a:endParaRPr kumimoji="1" lang="en-US" altLang="ja-JP" dirty="0"/>
          </a:p>
          <a:p>
            <a:r>
              <a:rPr lang="ja-JP" altLang="en-US" dirty="0"/>
              <a:t>購入商品合計</a:t>
            </a:r>
            <a:endParaRPr lang="en-US" altLang="ja-JP" dirty="0"/>
          </a:p>
          <a:p>
            <a:r>
              <a:rPr lang="ja-JP" altLang="en-US" dirty="0"/>
              <a:t>購入日時</a:t>
            </a:r>
            <a:endParaRPr kumimoji="1" lang="ja-JP" altLang="en-US" dirty="0"/>
          </a:p>
        </p:txBody>
      </p:sp>
      <p:sp>
        <p:nvSpPr>
          <p:cNvPr id="6" name="正方形/長方形 5">
            <a:extLst>
              <a:ext uri="{FF2B5EF4-FFF2-40B4-BE49-F238E27FC236}">
                <a16:creationId xmlns:a16="http://schemas.microsoft.com/office/drawing/2014/main" id="{0E6D0708-7CE1-4EB5-84C1-898E7A7D1B59}"/>
              </a:ext>
            </a:extLst>
          </p:cNvPr>
          <p:cNvSpPr/>
          <p:nvPr/>
        </p:nvSpPr>
        <p:spPr>
          <a:xfrm>
            <a:off x="6441440" y="2377440"/>
            <a:ext cx="1686560" cy="173228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カテゴリー</a:t>
            </a:r>
            <a:endParaRPr kumimoji="1" lang="en-US" altLang="ja-JP" dirty="0"/>
          </a:p>
          <a:p>
            <a:pPr algn="ctr"/>
            <a:endParaRPr lang="en-US" altLang="ja-JP" dirty="0"/>
          </a:p>
          <a:p>
            <a:r>
              <a:rPr kumimoji="1" lang="en-US" altLang="ja-JP" dirty="0"/>
              <a:t>Id</a:t>
            </a:r>
          </a:p>
          <a:p>
            <a:r>
              <a:rPr lang="ja-JP" altLang="en-US" dirty="0"/>
              <a:t>カテゴリー名</a:t>
            </a:r>
            <a:endParaRPr kumimoji="1" lang="ja-JP" altLang="en-US" dirty="0"/>
          </a:p>
        </p:txBody>
      </p:sp>
      <p:sp>
        <p:nvSpPr>
          <p:cNvPr id="8" name="タイトル 1">
            <a:extLst>
              <a:ext uri="{FF2B5EF4-FFF2-40B4-BE49-F238E27FC236}">
                <a16:creationId xmlns:a16="http://schemas.microsoft.com/office/drawing/2014/main" id="{064B4AB9-F58F-47BE-9E64-5D5266CBA7DB}"/>
              </a:ext>
            </a:extLst>
          </p:cNvPr>
          <p:cNvSpPr txBox="1">
            <a:spLocks/>
          </p:cNvSpPr>
          <p:nvPr/>
        </p:nvSpPr>
        <p:spPr>
          <a:xfrm flipH="1">
            <a:off x="4307840" y="1295400"/>
            <a:ext cx="3342640" cy="904241"/>
          </a:xfrm>
          <a:prstGeom prst="rect">
            <a:avLst/>
          </a:prstGeom>
        </p:spPr>
        <p:txBody>
          <a:bodyPr vert="horz" lIns="91440" tIns="45720" rIns="91440" bIns="45720" rtlCol="0" anchor="ctr">
            <a:normAutofit fontScale="77500" lnSpcReduction="20000"/>
          </a:bodyPr>
          <a:lstStyle>
            <a:lvl1pPr algn="l" defTabSz="914434"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t>テーブルリスト</a:t>
            </a:r>
          </a:p>
        </p:txBody>
      </p:sp>
    </p:spTree>
    <p:extLst>
      <p:ext uri="{BB962C8B-B14F-4D97-AF65-F5344CB8AC3E}">
        <p14:creationId xmlns:p14="http://schemas.microsoft.com/office/powerpoint/2010/main" val="117273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8F6F75-0E17-4AB8-9D0E-E339DE029F53}"/>
              </a:ext>
            </a:extLst>
          </p:cNvPr>
          <p:cNvSpPr>
            <a:spLocks noGrp="1"/>
          </p:cNvSpPr>
          <p:nvPr>
            <p:ph type="title"/>
          </p:nvPr>
        </p:nvSpPr>
        <p:spPr>
          <a:xfrm>
            <a:off x="838200" y="2508888"/>
            <a:ext cx="10515600" cy="1325563"/>
          </a:xfrm>
        </p:spPr>
        <p:txBody>
          <a:bodyPr/>
          <a:lstStyle/>
          <a:p>
            <a:pPr algn="ctr"/>
            <a:r>
              <a:rPr kumimoji="1" lang="ja-JP" altLang="en-US" dirty="0"/>
              <a:t>画面ごとのコンテンツ</a:t>
            </a:r>
          </a:p>
        </p:txBody>
      </p:sp>
    </p:spTree>
    <p:extLst>
      <p:ext uri="{BB962C8B-B14F-4D97-AF65-F5344CB8AC3E}">
        <p14:creationId xmlns:p14="http://schemas.microsoft.com/office/powerpoint/2010/main" val="204623139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691</TotalTime>
  <Words>1466</Words>
  <Application>Microsoft Office PowerPoint</Application>
  <PresentationFormat>ワイド画面</PresentationFormat>
  <Paragraphs>234</Paragraphs>
  <Slides>37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37</vt:i4>
      </vt:variant>
    </vt:vector>
  </HeadingPairs>
  <TitlesOfParts>
    <vt:vector size="42" baseType="lpstr">
      <vt:lpstr>游ゴシック</vt:lpstr>
      <vt:lpstr>游ゴシック Light</vt:lpstr>
      <vt:lpstr>Arial</vt:lpstr>
      <vt:lpstr>Calibri</vt:lpstr>
      <vt:lpstr>Office テーマ</vt:lpstr>
      <vt:lpstr>ポートフォリオ　仕様書</vt:lpstr>
      <vt:lpstr>目次</vt:lpstr>
      <vt:lpstr>作品概要</vt:lpstr>
      <vt:lpstr>PowerPoint プレゼンテーション</vt:lpstr>
      <vt:lpstr>PowerPoint プレゼンテーション</vt:lpstr>
      <vt:lpstr>画面遷移図とデータベース</vt:lpstr>
      <vt:lpstr>PowerPoint プレゼンテーション</vt:lpstr>
      <vt:lpstr>データベース</vt:lpstr>
      <vt:lpstr>画面ごとのコンテンツ</vt:lpstr>
      <vt:lpstr>新規会員登録画面</vt:lpstr>
      <vt:lpstr>新規会員登録画面　詳細</vt:lpstr>
      <vt:lpstr>登録確認画面</vt:lpstr>
      <vt:lpstr>登録確認画面　詳細</vt:lpstr>
      <vt:lpstr>登録完了画面</vt:lpstr>
      <vt:lpstr>登録完了画面　詳細</vt:lpstr>
      <vt:lpstr>ログイン画面</vt:lpstr>
      <vt:lpstr>ログイン画面　詳細</vt:lpstr>
      <vt:lpstr>トップ画面</vt:lpstr>
      <vt:lpstr>トップ画面　詳細</vt:lpstr>
      <vt:lpstr>カート画面</vt:lpstr>
      <vt:lpstr>カート画面　詳細</vt:lpstr>
      <vt:lpstr>カテゴリー別商品画面</vt:lpstr>
      <vt:lpstr>カテゴリー別商品画面　詳細</vt:lpstr>
      <vt:lpstr>キーワード別商品　画面</vt:lpstr>
      <vt:lpstr>キーワード別商品画面　詳細</vt:lpstr>
      <vt:lpstr>新着商品画面</vt:lpstr>
      <vt:lpstr>新着商品画面　詳細</vt:lpstr>
      <vt:lpstr>購入履歴画面</vt:lpstr>
      <vt:lpstr>購入履歴画面　詳細</vt:lpstr>
      <vt:lpstr>ランキング画面</vt:lpstr>
      <vt:lpstr>ランキング画面　詳細</vt:lpstr>
      <vt:lpstr>購入画面</vt:lpstr>
      <vt:lpstr>購入画面　詳細</vt:lpstr>
      <vt:lpstr>購入確認画面</vt:lpstr>
      <vt:lpstr>購入確認画面　詳細</vt:lpstr>
      <vt:lpstr>購入完了画面</vt:lpstr>
      <vt:lpstr>購入完了画面　詳細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ポートフォリオ　仕様書</dc:title>
  <dc:creator>逸見 京平</dc:creator>
  <cp:lastModifiedBy>逸見 京平</cp:lastModifiedBy>
  <cp:revision>32</cp:revision>
  <dcterms:created xsi:type="dcterms:W3CDTF">2021-03-17T04:06:50Z</dcterms:created>
  <dcterms:modified xsi:type="dcterms:W3CDTF">2021-03-19T04:51:24Z</dcterms:modified>
</cp:coreProperties>
</file>