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7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8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3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9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97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C34B-2390-114F-A5EA-C78449440277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6A8C21-C986-9E44-9C7E-9675A744F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2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tw/app/italkutalk-ai-learn-language/id1263409577" TargetMode="External"/><Relationship Id="rId2" Type="http://schemas.openxmlformats.org/officeDocument/2006/relationships/hyperlink" Target="https://play.google.com/store/apps/details?id=lab.italkutalk&amp;hl=zh_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x.transportdata.tw/MOTC?t=Rail&amp;v=2#!/THSR/THSRApi_DailyTimet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android/player" TargetMode="External"/><Relationship Id="rId2" Type="http://schemas.openxmlformats.org/officeDocument/2006/relationships/hyperlink" Target="https://docs.google.com/spreadsheets/d/1pnbLSt6fImFuBPKVv5T0j48ZlFOMnM_dZTYzAKINfcA/edit#gi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utbox.s3.amazonaws.com/youtubeMP4/Online/5ee07d2e4486bc1b20c535bf%5bFriday%20Joke%5d%20A%20Woman%20Gets%20On%20A%20Bus%20-%20YouTube.mp4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14D5-8A22-E245-AC6B-EAB5A4CE2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dirty="0"/>
              <a:t>新生作業二</a:t>
            </a:r>
            <a:r>
              <a:rPr kumimoji="1" lang="en-US" altLang="zh-TW" sz="5400" dirty="0"/>
              <a:t>-</a:t>
            </a:r>
            <a:r>
              <a:rPr kumimoji="1" lang="zh-CN" altLang="en-US" sz="5400" dirty="0"/>
              <a:t>多媒體播放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2839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CE59AB7-AB80-204D-8612-6EF91990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01" y="284232"/>
            <a:ext cx="2722550" cy="54451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94F40C-F251-9142-8F4C-EB08D1CA964B}"/>
              </a:ext>
            </a:extLst>
          </p:cNvPr>
          <p:cNvSpPr txBox="1"/>
          <p:nvPr/>
        </p:nvSpPr>
        <p:spPr>
          <a:xfrm>
            <a:off x="7931661" y="3903517"/>
            <a:ext cx="3647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點擊字幕，影片自動切到對應畫面</a:t>
            </a:r>
            <a:endParaRPr kumimoji="1"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E619CE-F31F-EF40-ADC9-AD99E3762CCF}"/>
              </a:ext>
            </a:extLst>
          </p:cNvPr>
          <p:cNvSpPr txBox="1"/>
          <p:nvPr/>
        </p:nvSpPr>
        <p:spPr>
          <a:xfrm>
            <a:off x="167384" y="2420949"/>
            <a:ext cx="28493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播放時會自動滾到相對應的字幕且用灰色標註</a:t>
            </a:r>
            <a:endParaRPr kumimoji="1" lang="en-US" altLang="zh-TW" dirty="0"/>
          </a:p>
          <a:p>
            <a:r>
              <a:rPr kumimoji="1" lang="zh-TW" altLang="en-US" dirty="0"/>
              <a:t>右邊用數字標註是第幾句字幕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C3A66B-3CB7-8F41-B754-B536A6FF1493}"/>
              </a:ext>
            </a:extLst>
          </p:cNvPr>
          <p:cNvSpPr/>
          <p:nvPr/>
        </p:nvSpPr>
        <p:spPr>
          <a:xfrm>
            <a:off x="4295852" y="2839074"/>
            <a:ext cx="2722550" cy="54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6EDD36-895E-AF4A-93C7-6F3DDA0E6C29}"/>
              </a:ext>
            </a:extLst>
          </p:cNvPr>
          <p:cNvSpPr txBox="1"/>
          <p:nvPr/>
        </p:nvSpPr>
        <p:spPr>
          <a:xfrm>
            <a:off x="8596198" y="1904793"/>
            <a:ext cx="304120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/>
              <a:t>置中，可播放、暫停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 (</a:t>
            </a:r>
            <a:r>
              <a:rPr kumimoji="1" lang="zh-CN" altLang="en-US" dirty="0"/>
              <a:t>未播放則顯示播放圖片、播放中則顯示暫停圖片</a:t>
            </a:r>
            <a:r>
              <a:rPr kumimoji="1" lang="en-US" altLang="zh-CN" dirty="0"/>
              <a:t>)</a:t>
            </a:r>
            <a:endParaRPr kumimoji="1" lang="zh-TW" altLang="en-US" dirty="0"/>
          </a:p>
        </p:txBody>
      </p:sp>
      <p:sp>
        <p:nvSpPr>
          <p:cNvPr id="36" name="標題 1">
            <a:extLst>
              <a:ext uri="{FF2B5EF4-FFF2-40B4-BE49-F238E27FC236}">
                <a16:creationId xmlns:a16="http://schemas.microsoft.com/office/drawing/2014/main" id="{42E1587C-2C62-0142-B2C8-580A2A0FF9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424" y="623888"/>
            <a:ext cx="3165883" cy="590929"/>
          </a:xfrm>
        </p:spPr>
        <p:txBody>
          <a:bodyPr/>
          <a:lstStyle/>
          <a:p>
            <a:r>
              <a:rPr kumimoji="1" lang="zh-CN" altLang="en-US" dirty="0"/>
              <a:t>影片觀看功能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6E5E5A2-FFFF-A34F-886C-DD663E82A477}"/>
              </a:ext>
            </a:extLst>
          </p:cNvPr>
          <p:cNvCxnSpPr>
            <a:cxnSpLocks/>
          </p:cNvCxnSpPr>
          <p:nvPr/>
        </p:nvCxnSpPr>
        <p:spPr>
          <a:xfrm>
            <a:off x="4449220" y="2576913"/>
            <a:ext cx="1958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431C7B4-559B-9B4A-92E3-35C73287E9BF}"/>
              </a:ext>
            </a:extLst>
          </p:cNvPr>
          <p:cNvCxnSpPr>
            <a:cxnSpLocks/>
          </p:cNvCxnSpPr>
          <p:nvPr/>
        </p:nvCxnSpPr>
        <p:spPr>
          <a:xfrm>
            <a:off x="4634707" y="2210366"/>
            <a:ext cx="1958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向右箭號 34">
            <a:extLst>
              <a:ext uri="{FF2B5EF4-FFF2-40B4-BE49-F238E27FC236}">
                <a16:creationId xmlns:a16="http://schemas.microsoft.com/office/drawing/2014/main" id="{C642289E-6C63-654A-B581-4732793D4A53}"/>
              </a:ext>
            </a:extLst>
          </p:cNvPr>
          <p:cNvSpPr/>
          <p:nvPr/>
        </p:nvSpPr>
        <p:spPr>
          <a:xfrm>
            <a:off x="7149787" y="2344594"/>
            <a:ext cx="1329075" cy="32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向左箭號 44">
            <a:extLst>
              <a:ext uri="{FF2B5EF4-FFF2-40B4-BE49-F238E27FC236}">
                <a16:creationId xmlns:a16="http://schemas.microsoft.com/office/drawing/2014/main" id="{1B3C0E8A-9110-1B49-A1DD-8A88C0292C2E}"/>
              </a:ext>
            </a:extLst>
          </p:cNvPr>
          <p:cNvSpPr/>
          <p:nvPr/>
        </p:nvSpPr>
        <p:spPr>
          <a:xfrm>
            <a:off x="3151834" y="2922927"/>
            <a:ext cx="934946" cy="3753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9C826690-2AB0-2C44-B16F-C67833480A94}"/>
              </a:ext>
            </a:extLst>
          </p:cNvPr>
          <p:cNvSpPr/>
          <p:nvPr/>
        </p:nvSpPr>
        <p:spPr>
          <a:xfrm>
            <a:off x="7149787" y="3944444"/>
            <a:ext cx="664538" cy="32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21B538-7A9F-9B42-AF03-585C08853F3C}"/>
              </a:ext>
            </a:extLst>
          </p:cNvPr>
          <p:cNvSpPr/>
          <p:nvPr/>
        </p:nvSpPr>
        <p:spPr>
          <a:xfrm>
            <a:off x="4279877" y="3812127"/>
            <a:ext cx="2722550" cy="54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A0D09B-4641-0E47-9109-51AFB60D86C2}"/>
              </a:ext>
            </a:extLst>
          </p:cNvPr>
          <p:cNvSpPr/>
          <p:nvPr/>
        </p:nvSpPr>
        <p:spPr>
          <a:xfrm>
            <a:off x="4321074" y="2014787"/>
            <a:ext cx="2679578" cy="70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D8529F-D2C1-4E47-8383-B8118ADCB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28" t="39306" r="2261" b="53412"/>
          <a:stretch/>
        </p:blipFill>
        <p:spPr>
          <a:xfrm>
            <a:off x="5373089" y="2186488"/>
            <a:ext cx="596174" cy="51047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945094C-8EE5-7A4B-96E1-2A905BBAFD0D}"/>
              </a:ext>
            </a:extLst>
          </p:cNvPr>
          <p:cNvSpPr/>
          <p:nvPr/>
        </p:nvSpPr>
        <p:spPr>
          <a:xfrm>
            <a:off x="6778195" y="3594903"/>
            <a:ext cx="208616" cy="197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B995A8-8F99-D847-B29B-6E97D5BCD330}"/>
              </a:ext>
            </a:extLst>
          </p:cNvPr>
          <p:cNvSpPr/>
          <p:nvPr/>
        </p:nvSpPr>
        <p:spPr>
          <a:xfrm>
            <a:off x="6829551" y="3148083"/>
            <a:ext cx="157260" cy="13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92186A-5A57-7D4B-9EEB-60B2CF1BC5AC}"/>
              </a:ext>
            </a:extLst>
          </p:cNvPr>
          <p:cNvSpPr/>
          <p:nvPr/>
        </p:nvSpPr>
        <p:spPr>
          <a:xfrm>
            <a:off x="6748171" y="4042754"/>
            <a:ext cx="208616" cy="197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F8541E-141B-8746-BD46-3462F482035F}"/>
              </a:ext>
            </a:extLst>
          </p:cNvPr>
          <p:cNvSpPr/>
          <p:nvPr/>
        </p:nvSpPr>
        <p:spPr>
          <a:xfrm>
            <a:off x="6771893" y="4587310"/>
            <a:ext cx="208616" cy="197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CD8691-D203-E04C-BA75-599763FA7F99}"/>
              </a:ext>
            </a:extLst>
          </p:cNvPr>
          <p:cNvSpPr/>
          <p:nvPr/>
        </p:nvSpPr>
        <p:spPr>
          <a:xfrm>
            <a:off x="6803484" y="5006688"/>
            <a:ext cx="208616" cy="197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98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B7FE8-97D8-6648-9CA2-4BBE456C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附錄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：功能請參考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Italkutalk</a:t>
            </a:r>
            <a:r>
              <a:rPr kumimoji="1" lang="en-US" altLang="zh-CN" dirty="0"/>
              <a:t> APP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71137-E11F-4D49-8900-C955BAD7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１．</a:t>
            </a:r>
            <a:r>
              <a:rPr lang="en-US" altLang="zh-TW" b="1" dirty="0"/>
              <a:t>Google play</a:t>
            </a:r>
          </a:p>
          <a:p>
            <a:pPr marL="0" indent="0">
              <a:buNone/>
            </a:pPr>
            <a:r>
              <a:rPr lang="en" altLang="zh-TW" dirty="0">
                <a:hlinkClick r:id="rId2"/>
              </a:rPr>
              <a:t>https://play.google.com/store/apps/details?id=lab.italkutalk&amp;hl=zh_TW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sz="2100" b="1" dirty="0"/>
              <a:t>２．</a:t>
            </a:r>
            <a:r>
              <a:rPr lang="en-US" altLang="zh-TW" sz="2100" b="1" dirty="0"/>
              <a:t>Apple store</a:t>
            </a:r>
          </a:p>
          <a:p>
            <a:pPr marL="0" indent="0">
              <a:buNone/>
            </a:pPr>
            <a:r>
              <a:rPr lang="en" altLang="zh-TW" dirty="0">
                <a:hlinkClick r:id="rId3"/>
              </a:rPr>
              <a:t>https://apps.apple.com/tw/app/italkutalk-ai-learn-language/id1263409577</a:t>
            </a:r>
            <a:endParaRPr lang="en-US" altLang="zh-TW" b="1" dirty="0"/>
          </a:p>
          <a:p>
            <a:endParaRPr lang="en-US" altLang="zh-TW" b="1" dirty="0">
              <a:hlinkClick r:id="rId4"/>
            </a:endParaRPr>
          </a:p>
          <a:p>
            <a:endParaRPr lang="en" altLang="zh-TW" b="1" dirty="0"/>
          </a:p>
          <a:p>
            <a:endParaRPr lang="en" altLang="zh-TW" b="1" dirty="0"/>
          </a:p>
          <a:p>
            <a:endParaRPr lang="en" altLang="zh-TW" b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37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B7FE8-97D8-6648-9CA2-4BBE456C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附錄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：影片資料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5ACFB-77AB-2944-93EB-A27A40FB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１．影片字幕資料</a:t>
            </a:r>
            <a:r>
              <a:rPr lang="en-US" altLang="zh-TW" b="1" dirty="0"/>
              <a:t> API</a:t>
            </a:r>
          </a:p>
          <a:p>
            <a:pPr marL="0" indent="0">
              <a:buNone/>
            </a:pPr>
            <a:r>
              <a:rPr lang="en" altLang="zh-TW" dirty="0">
                <a:hlinkClick r:id="rId2"/>
              </a:rPr>
              <a:t>https://docs.google.com/spreadsheets/d/1pnbLSt6fImFuBPKVv5T0j48ZlFOMnM_dZTYzAKINfcA/edit#gid=0 </a:t>
            </a:r>
            <a:endParaRPr lang="en" altLang="zh-TW" dirty="0"/>
          </a:p>
          <a:p>
            <a:pPr marL="0" indent="0">
              <a:buNone/>
            </a:pPr>
            <a:r>
              <a:rPr lang="zh-TW" altLang="en-US" sz="2100" b="1" dirty="0"/>
              <a:t>２．</a:t>
            </a:r>
            <a:r>
              <a:rPr lang="en-US" altLang="zh-TW" sz="2100" b="1" dirty="0"/>
              <a:t>Android</a:t>
            </a:r>
            <a:r>
              <a:rPr lang="zh-TW" altLang="en-US" sz="2100" b="1" dirty="0"/>
              <a:t> </a:t>
            </a:r>
            <a:r>
              <a:rPr lang="zh-CN" altLang="en-US" sz="2100" b="1" dirty="0"/>
              <a:t>請使用</a:t>
            </a:r>
            <a:r>
              <a:rPr lang="en-US" altLang="zh-CN" sz="2100" b="1" dirty="0"/>
              <a:t> YouTube SDK</a:t>
            </a:r>
            <a:endParaRPr lang="en-US" altLang="zh-TW" sz="2100" b="1" dirty="0"/>
          </a:p>
          <a:p>
            <a:pPr marL="0" indent="0">
              <a:buNone/>
            </a:pPr>
            <a:r>
              <a:rPr lang="en" altLang="zh-TW" dirty="0">
                <a:hlinkClick r:id="rId3"/>
              </a:rPr>
              <a:t>https://developers.google.com/youtube/android/player</a:t>
            </a:r>
            <a:endParaRPr lang="en" altLang="zh-TW" dirty="0"/>
          </a:p>
          <a:p>
            <a:pPr marL="0" indent="0">
              <a:buNone/>
            </a:pPr>
            <a:r>
              <a:rPr lang="en-US" altLang="zh-TW" sz="2400" b="1" dirty="0">
                <a:latin typeface="+mn-ea"/>
              </a:rPr>
              <a:t>3</a:t>
            </a:r>
            <a:r>
              <a:rPr lang="zh-TW" altLang="en-US" sz="2100" b="1" dirty="0"/>
              <a:t>．</a:t>
            </a:r>
            <a:r>
              <a:rPr lang="en-US" altLang="zh-TW" sz="2100" b="1" dirty="0"/>
              <a:t>iOS </a:t>
            </a:r>
            <a:r>
              <a:rPr lang="zh-CN" altLang="en-US" sz="2100" b="1" dirty="0"/>
              <a:t>請使用原生的</a:t>
            </a:r>
            <a:r>
              <a:rPr lang="zh-TW" altLang="en-US" sz="2100" b="1" dirty="0"/>
              <a:t> </a:t>
            </a:r>
            <a:r>
              <a:rPr lang="en-US" altLang="zh-TW" sz="2100" b="1" dirty="0" err="1"/>
              <a:t>AVPlayer</a:t>
            </a:r>
            <a:r>
              <a:rPr lang="zh-TW" altLang="en-US" sz="2100" b="1" dirty="0"/>
              <a:t>，並下載以下</a:t>
            </a:r>
            <a:r>
              <a:rPr lang="zh-TW" altLang="en-US" sz="2100" b="1" dirty="0">
                <a:hlinkClick r:id="rId4"/>
              </a:rPr>
              <a:t>連結</a:t>
            </a:r>
            <a:r>
              <a:rPr lang="zh-TW" altLang="en-US" sz="2100" b="1" dirty="0"/>
              <a:t>的影片來播放</a:t>
            </a:r>
            <a:endParaRPr lang="en" altLang="zh-TW" b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3095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{48D8F19A-D52A-6B4E-8CF4-22AD26BF85BC}tf10001119</Template>
  <TotalTime>272</TotalTime>
  <Words>188</Words>
  <Application>Microsoft Macintosh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新生作業二-多媒體播放</vt:lpstr>
      <vt:lpstr>影片觀看功能</vt:lpstr>
      <vt:lpstr>附錄1：功能請參考 Italkutalk APP</vt:lpstr>
      <vt:lpstr>附錄2：影片資料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29</cp:revision>
  <dcterms:created xsi:type="dcterms:W3CDTF">2020-05-18T02:16:05Z</dcterms:created>
  <dcterms:modified xsi:type="dcterms:W3CDTF">2020-06-15T12:18:56Z</dcterms:modified>
</cp:coreProperties>
</file>