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1284B-8C6B-0E48-B218-F9BACFBE3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78600D-8033-024D-B67D-82C52836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46EB9-6F68-1E4D-8A5A-EB60B73B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6A9D4-C286-5447-91E9-838AE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CE6DC-2289-DD44-895F-6E2E42C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1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49711-4AE9-5847-AAA6-68D8168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D30D39-93F2-7A4E-8DE8-E551B734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BC85F-6E40-0742-8656-D24D0C7B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68B43-C8CA-E048-ADF3-43859F49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80B7C4-E0EC-9E46-9A96-CCBDEA7B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57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53AE73-CFC8-E147-A9B9-3042881D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D29A80-19D4-E24C-8D94-4DB3B1BEC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B7C32-FFEA-BC4A-8356-9580954E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7C0D-6A95-5140-B7D8-DB753897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0FFC0-7E70-AD4C-866E-BB995654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05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90571-542E-1244-8C07-2F9F458C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86155-A1DC-D448-AC67-01E4F0A3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5FBC7-4BD1-8740-A9D9-4D31972B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5718B-5E32-A243-A7E1-E1C4CF5D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C9C0F-11C1-DC46-920D-4342A77F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B2D19-F73B-EF41-B854-F179E265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4B024-0666-2A40-AF24-F11B4BD4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25FCE-1FAE-ED40-B4C9-CDA3FF3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86CF5-7469-7C4A-9EF3-AC2C3BC5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2432C-801D-924C-A83E-8476D771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7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E4F86-85CD-C54B-A511-4EC336DA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94489-48F1-9C40-B86D-933BC4FC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7135E3-7049-D348-AD94-9FB941C1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40BC6A-85E2-644D-99D6-FCE05D41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5F3A-27D5-754A-9B34-F07F23A1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D26F40-4D9B-8643-9ED3-215B3BC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9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23835-918A-9B4A-AE4C-224D5A1E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AC3E0-3BD1-5248-AF31-6F8905B8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DC91C2-67A8-A242-967B-920BB001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4BA101-1B76-B643-B9DA-564C687B8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DCB593-50BB-DF4E-9A6D-0DD7F6E41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6E60AD-95AB-9944-8A2B-DFD596B6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CC5856-CB7B-1B4A-8EBC-93A5E035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A8D36F-6E52-1840-B653-6DD5FB46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3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AE2B2-49F9-2240-8A42-02539D4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F8DB1C-9CDB-C84E-9C89-FDC09000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236059-CA4B-114C-A54F-A81EB6ED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E6111-BDCE-B24B-A47D-7DA8262D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4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61C0FC-CA3A-EC4E-9AAA-BC1A86A7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8C581D-32B6-E449-A1DF-27405413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F449F5-DF60-914D-80CA-AFC1DD75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4850-BD95-7B44-8581-1F20EDE2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E3399-ED64-9846-BF75-1E4E3AA3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B0A37E-A1BD-CF45-9AE5-402C48462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8E374-5FCE-D24B-92C4-0C5E0DBD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2ACCC8-4797-E04A-AE76-7D4D07B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93765-024B-4747-9AB5-45B5ACD8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6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06B55-0B32-F643-AB6E-BA096786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83D270-001D-EB40-B927-1B3DA070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CCF6A9-873C-F84B-A9C4-74355631E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FD43B5-634C-2545-B1B8-BEDE05AA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B9773D-CAC9-D840-872D-0367F97F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6A5A7-EBAA-4B4A-B904-9A405A2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ED09C9-12FF-6140-9BEF-797A55F8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EA751-7301-3D4F-B445-9B77275C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1039C-63EC-2940-B6D8-369EE38C9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11AF-23AB-D144-BE59-151C8C0DBE9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D1195-2555-9947-9C1B-C4803D6E0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DEE92-2647-D442-9518-3F315D27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41A8-893C-DE4E-954D-89F81CC8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7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BBFF-E9A6-724D-ACAC-F3C89968A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1DA600-9159-5443-9D8F-F0575ACA5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3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0B10235-C6CC-004A-BD9D-973EBBDF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8" y="608012"/>
            <a:ext cx="8462963" cy="56419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A86AB5-9912-F243-90A5-8E7672F6C1CE}"/>
              </a:ext>
            </a:extLst>
          </p:cNvPr>
          <p:cNvSpPr txBox="1"/>
          <p:nvPr/>
        </p:nvSpPr>
        <p:spPr>
          <a:xfrm>
            <a:off x="2796989" y="1484556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This work 36.87 deg</a:t>
            </a:r>
            <a:endParaRPr kumimoji="1" lang="ja-JP" altLang="en-US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001C2-B3E9-A142-A24A-5C1C84FB7938}"/>
              </a:ext>
            </a:extLst>
          </p:cNvPr>
          <p:cNvSpPr txBox="1"/>
          <p:nvPr/>
        </p:nvSpPr>
        <p:spPr>
          <a:xfrm>
            <a:off x="5658522" y="484094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exp. 10.3 deg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6D36E1-0A08-A446-A462-6B7BE6D81B52}"/>
              </a:ext>
            </a:extLst>
          </p:cNvPr>
          <p:cNvSpPr txBox="1"/>
          <p:nvPr/>
        </p:nvSpPr>
        <p:spPr>
          <a:xfrm>
            <a:off x="6063498" y="2766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exp. </a:t>
            </a:r>
            <a:r>
              <a:rPr lang="en-US" altLang="ja-JP" b="1" dirty="0"/>
              <a:t>23</a:t>
            </a:r>
            <a:r>
              <a:rPr kumimoji="1" lang="en-US" altLang="ja-JP" b="1" dirty="0"/>
              <a:t>.3 deg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F9B2BE-4658-C44E-85FB-DDE4CDD284C7}"/>
              </a:ext>
            </a:extLst>
          </p:cNvPr>
          <p:cNvSpPr txBox="1"/>
          <p:nvPr/>
        </p:nvSpPr>
        <p:spPr>
          <a:xfrm>
            <a:off x="7951694" y="97537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exp. 71.5 deg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9518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A0531EE-1B1C-4B4B-BC61-F50C5018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78" y="679052"/>
            <a:ext cx="8249843" cy="5499895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B7499E-AEF3-8F49-9724-0E5B735BC361}"/>
              </a:ext>
            </a:extLst>
          </p:cNvPr>
          <p:cNvSpPr txBox="1"/>
          <p:nvPr/>
        </p:nvSpPr>
        <p:spPr>
          <a:xfrm>
            <a:off x="3076688" y="266789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perfect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E84C5-0ECE-2F46-B9D1-53926EA56072}"/>
              </a:ext>
            </a:extLst>
          </p:cNvPr>
          <p:cNvSpPr txBox="1"/>
          <p:nvPr/>
        </p:nvSpPr>
        <p:spPr>
          <a:xfrm>
            <a:off x="4873213" y="388351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twist boundary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16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Macintosh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2021-07-15T02:28:37Z</dcterms:created>
  <dcterms:modified xsi:type="dcterms:W3CDTF">2021-08-30T11:44:29Z</dcterms:modified>
</cp:coreProperties>
</file>