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1EA44-C863-4EB8-AF00-9BB02AACE24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E7C32-B1F5-4CDF-A9E2-184E9F9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1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7C32-B1F5-4CDF-A9E2-184E9F97AD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0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5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9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2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3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5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AB44-9E6A-4A36-887E-5DB73349C5A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6D07-E778-4521-A963-F9E49166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5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NANA\frontend\study group\Project 1\img\index\wav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8800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4581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474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34" y="708269"/>
            <a:ext cx="855345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114851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35991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Head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122198" y="276989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2882" y="2780928"/>
            <a:ext cx="107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Upper body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14851" y="3230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324114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Lower body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2132856"/>
            <a:ext cx="1512168" cy="338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27684" y="2360729"/>
            <a:ext cx="1152128" cy="4210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27684" y="3404029"/>
            <a:ext cx="1152128" cy="4210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27684" y="2913911"/>
            <a:ext cx="1152128" cy="4210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15421" y="3933056"/>
            <a:ext cx="1152128" cy="4210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27684" y="4509120"/>
            <a:ext cx="1152128" cy="4210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35796" y="213285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511660" y="1981439"/>
            <a:ext cx="216024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-1788778" y="1412776"/>
            <a:ext cx="151216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목록 </a:t>
            </a:r>
            <a:r>
              <a:rPr lang="ko-KR" altLang="en-US" sz="1100" dirty="0" err="1" smtClean="0"/>
              <a:t>생길때</a:t>
            </a:r>
            <a:r>
              <a:rPr lang="ko-KR" altLang="en-US" sz="1100" dirty="0" smtClean="0"/>
              <a:t> 애니메이션 효과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목록안에</a:t>
            </a:r>
            <a:r>
              <a:rPr lang="ko-KR" altLang="en-US" sz="1100" dirty="0" smtClean="0"/>
              <a:t> 스크롤</a:t>
            </a:r>
            <a:r>
              <a:rPr lang="en-US" altLang="ko-KR" sz="1100" dirty="0" smtClean="0"/>
              <a:t>??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클릭하는곳에서</a:t>
            </a:r>
            <a:r>
              <a:rPr lang="ko-KR" altLang="en-US" sz="1100" dirty="0" smtClean="0"/>
              <a:t> 창이 생성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위치별로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색깔채워지기</a:t>
            </a:r>
            <a:r>
              <a:rPr lang="en-US" altLang="ko-KR" sz="1100" dirty="0" smtClean="0"/>
              <a:t>,</a:t>
            </a:r>
            <a:r>
              <a:rPr lang="ko-KR" altLang="en-US" sz="1100" dirty="0" err="1" smtClean="0"/>
              <a:t>클리하면</a:t>
            </a:r>
            <a:r>
              <a:rPr lang="ko-KR" altLang="en-US" sz="1100" dirty="0" smtClean="0"/>
              <a:t> 해당섹션으로 가기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버거메</a:t>
            </a:r>
            <a:r>
              <a:rPr lang="ko-KR" altLang="en-US" sz="1100" dirty="0" err="1"/>
              <a:t>뉴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endParaRPr lang="ko-KR" altLang="en-US" sz="11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6157"/>
          <a:stretch/>
        </p:blipFill>
        <p:spPr bwMode="auto">
          <a:xfrm rot="5400000">
            <a:off x="6495509" y="3842397"/>
            <a:ext cx="4867275" cy="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65" y="1200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355784" y="176741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r>
              <a:rPr lang="en-US" altLang="ko-KR" sz="1200" dirty="0" smtClean="0"/>
              <a:t>ed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85988" y="133956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tart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13146" y="276984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r>
              <a:rPr lang="en-US" altLang="ko-KR" sz="1200" dirty="0" smtClean="0"/>
              <a:t>ath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172400" y="3868284"/>
            <a:ext cx="64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Meal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179182" y="4680970"/>
            <a:ext cx="64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Road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160212" y="5378732"/>
            <a:ext cx="64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Space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92232" y="6189519"/>
            <a:ext cx="867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The end</a:t>
            </a:r>
            <a:endParaRPr lang="ko-KR" altLang="en-US" sz="1200" dirty="0"/>
          </a:p>
        </p:txBody>
      </p:sp>
      <p:pic>
        <p:nvPicPr>
          <p:cNvPr id="1028" name="Picture 4" descr="D:\NANA\frontend\study group\Project 1\img\index\wav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22" y="202119"/>
            <a:ext cx="415191" cy="41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5888141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19" y="2479185"/>
            <a:ext cx="24193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868144" y="2479185"/>
            <a:ext cx="216024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8782429" y="1205057"/>
            <a:ext cx="216024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1788778" y="4006783"/>
            <a:ext cx="1392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웹접근성</a:t>
            </a:r>
            <a:r>
              <a:rPr lang="ko-KR" altLang="en-US" sz="1100" dirty="0" smtClean="0"/>
              <a:t> 고려</a:t>
            </a:r>
            <a:r>
              <a:rPr lang="en-US" altLang="ko-KR" sz="1100" dirty="0" smtClean="0"/>
              <a:t>!!</a:t>
            </a:r>
          </a:p>
          <a:p>
            <a:r>
              <a:rPr lang="ko-KR" altLang="en-US" sz="1100" dirty="0" err="1" smtClean="0"/>
              <a:t>폰트정하기</a:t>
            </a:r>
            <a:endParaRPr lang="en-US" altLang="ko-KR" sz="1100" dirty="0" smtClean="0"/>
          </a:p>
          <a:p>
            <a:r>
              <a:rPr lang="ko-KR" altLang="en-US" sz="1100" dirty="0" smtClean="0"/>
              <a:t>마우스포인터 </a:t>
            </a:r>
            <a:r>
              <a:rPr lang="ko-KR" altLang="en-US" sz="1100" dirty="0" err="1" smtClean="0"/>
              <a:t>바꿀것인가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76208" y="764704"/>
            <a:ext cx="216024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4</a:t>
            </a:r>
            <a:endParaRPr lang="ko-KR" altLang="en-US" sz="105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59521" y="177962"/>
            <a:ext cx="404018" cy="482760"/>
            <a:chOff x="292093" y="134550"/>
            <a:chExt cx="800100" cy="9906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93" y="134550"/>
              <a:ext cx="800100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6" t="29656" r="29534" b="55697"/>
            <a:stretch/>
          </p:blipFill>
          <p:spPr bwMode="auto">
            <a:xfrm>
              <a:off x="432412" y="563175"/>
              <a:ext cx="506856" cy="332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467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1405"/>
            <a:ext cx="7848872" cy="668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18" t="-3983" r="74366" b="3983"/>
          <a:stretch/>
        </p:blipFill>
        <p:spPr bwMode="auto">
          <a:xfrm>
            <a:off x="3635896" y="1340768"/>
            <a:ext cx="447802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5554" y="126876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Let’s start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085554" y="2120131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In the bed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085554" y="297150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In the bath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085554" y="3822873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Have a meal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085554" y="46742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On the road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5554" y="55256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In the space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15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565" y="0"/>
            <a:ext cx="942687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00" y="39335"/>
            <a:ext cx="1656184" cy="24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74" y="2952328"/>
            <a:ext cx="640871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58" y="2520280"/>
            <a:ext cx="100811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565" y="3042730"/>
            <a:ext cx="9426876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565" y="2844315"/>
            <a:ext cx="9426876" cy="37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27684" y="476672"/>
            <a:ext cx="216024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1788778" y="141277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동영상기능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실제로 재생 정지 기능 있음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스크롤하면</a:t>
            </a:r>
            <a:r>
              <a:rPr lang="ko-KR" altLang="en-US" sz="1100" dirty="0" smtClean="0"/>
              <a:t> 움직임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225890" y="607477"/>
            <a:ext cx="216024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3938552"/>
            <a:ext cx="216024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1725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73</Words>
  <Application>Microsoft Office PowerPoint</Application>
  <PresentationFormat>화면 슬라이드 쇼(4:3)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2021-08-27T04:07:15Z</dcterms:created>
  <dcterms:modified xsi:type="dcterms:W3CDTF">2021-08-27T13:40:44Z</dcterms:modified>
</cp:coreProperties>
</file>