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1832A6-0529-4875-9AD3-98B746D18647}" v="2" dt="2023-11-09T09:37:4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ji AWAKI" userId="0a969a619267a15f" providerId="LiveId" clId="{5D1832A6-0529-4875-9AD3-98B746D18647}"/>
    <pc:docChg chg="modSld">
      <pc:chgData name="Kyoji AWAKI" userId="0a969a619267a15f" providerId="LiveId" clId="{5D1832A6-0529-4875-9AD3-98B746D18647}" dt="2023-11-09T09:38:09.579" v="11" actId="1035"/>
      <pc:docMkLst>
        <pc:docMk/>
      </pc:docMkLst>
      <pc:sldChg chg="modSp mod">
        <pc:chgData name="Kyoji AWAKI" userId="0a969a619267a15f" providerId="LiveId" clId="{5D1832A6-0529-4875-9AD3-98B746D18647}" dt="2023-11-09T09:37:48.344" v="9"/>
        <pc:sldMkLst>
          <pc:docMk/>
          <pc:sldMk cId="2136686248" sldId="256"/>
        </pc:sldMkLst>
        <pc:spChg chg="mod">
          <ac:chgData name="Kyoji AWAKI" userId="0a969a619267a15f" providerId="LiveId" clId="{5D1832A6-0529-4875-9AD3-98B746D18647}" dt="2023-11-09T09:37:48.344" v="9"/>
          <ac:spMkLst>
            <pc:docMk/>
            <pc:sldMk cId="2136686248" sldId="256"/>
            <ac:spMk id="3" creationId="{D8EF6DC8-CF24-041F-CEF3-537299AB4558}"/>
          </ac:spMkLst>
        </pc:spChg>
      </pc:sldChg>
      <pc:sldChg chg="modSp mod">
        <pc:chgData name="Kyoji AWAKI" userId="0a969a619267a15f" providerId="LiveId" clId="{5D1832A6-0529-4875-9AD3-98B746D18647}" dt="2023-11-09T09:38:09.579" v="11" actId="1035"/>
        <pc:sldMkLst>
          <pc:docMk/>
          <pc:sldMk cId="2159231018" sldId="261"/>
        </pc:sldMkLst>
        <pc:spChg chg="mod">
          <ac:chgData name="Kyoji AWAKI" userId="0a969a619267a15f" providerId="LiveId" clId="{5D1832A6-0529-4875-9AD3-98B746D18647}" dt="2023-11-09T09:38:09.579" v="11" actId="1035"/>
          <ac:spMkLst>
            <pc:docMk/>
            <pc:sldMk cId="2159231018" sldId="261"/>
            <ac:spMk id="43" creationId="{7E0D88A8-BA58-CA5F-63F7-B2DCE7A665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0190D-D3A1-6709-804C-C3C22C668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C96366-456B-DF2A-D8DC-0491B8EE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9F393-8191-A69F-A231-9D8E1EA9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6720-42F7-0D3D-BD84-90336B74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335FD-F840-8D28-4A88-D2E44D1C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17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26236-C92D-DF79-3C7C-B4112915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71AB6B-3129-02B5-68BC-9657D44B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554C5D-D758-CCF2-A979-FF5EEDAA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9F5F3E-8CBE-2651-1ED8-CB08223E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4EAAE-EE9C-CEF9-4C85-5760BADA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89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815369-998F-321A-F1E4-B7CED3C82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604688-5D7A-1CC7-F7D1-72AFF2B62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04037-D802-23F6-C02F-1915875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4E432D-F67E-AADA-5BD0-A4B7EC7A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27A74B-327B-0514-4EA5-B734578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86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DFC14-D53F-3232-EA7A-34E4CCBE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DE1A5D-198C-39A1-59E4-9BA41CF2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9240C-5D2E-87A2-7EE2-701851E4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68655-C4B1-0AC8-831F-5EC66953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A7DABD-FFFB-E0B3-2C20-8DF2DDE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6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0E15B-7C33-43B4-6A37-A23A3257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64EED1-03FB-ACC4-25C0-E44C81C0E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567A3F-CC0D-6D04-8F10-7E74A434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0D2E4B-37F4-357A-91F6-EC6DF047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4B53D-138D-088D-D7A1-57C2CFC0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3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6AAE3-E7FB-1097-0598-C7B4E80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C17019-ABF7-018B-5379-85E9F549A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3D8764-D09A-27B2-E528-55BD95804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507EBA-1188-FD93-892A-C90D3225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596C7-2935-9937-6D2B-0B6A04EE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7BF03-1719-A208-BB02-61DBF53F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21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0E378-19AD-309B-9B52-27220A822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62031C-982B-2BCC-EE56-0A36C86B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EFD85B-E5BD-1089-2C94-4B3D9C555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72F273-E3BC-9013-B307-41ACDD817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7DBD4D-0EF9-9A66-A74B-2EC3D0B7D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5193FD-FFF6-B1F0-5118-79EC5F89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B9B96E-ACEA-F930-E94E-38366D97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074D80-BC05-7555-0F09-20AB0E85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78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AED322-00AE-B615-307A-E5358DA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66F710-0B35-EB35-6DDB-7AE08879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E23AAE-29B1-932D-FB17-8FEB4FE4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EDF14C-0717-0303-76EE-5E72342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02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89E722D-E344-1569-2A52-C2EAEFB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8705F6-7279-344D-959E-70F951B7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C97CAB-B203-561F-27AF-7C6CBA44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69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D93DF-D179-9FFF-DAF0-22EF60E1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4AB35D-D133-782F-D234-091F9524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FFD15-0A96-9FD4-4FB3-C4663247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B9D2DB-36DD-B170-CEFF-D53F55C9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AA7F5D-4A73-D3EF-04FC-00FED6D2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3E6DE-45EB-6820-6DFE-42DBF5C6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83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2C9EC-8CDD-F6BC-ABEC-7849DDD9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9A63BE-A763-35F6-6FB3-4447083EA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CB80B0-EFA0-8A5F-0D80-F49C49359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6A840-D25E-87C4-CD58-166F8B95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BD58D9-3F3A-026B-423A-B1F3D4E1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FE2769-0C55-8B27-5687-179252A9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01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A24654-9BD6-1FBC-18C1-A5A54B79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D9EA76-06FD-B180-87A6-48AE1A78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97EC69-3F60-08FC-9BDD-38294FD24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A932-B1BC-4078-B3C7-3C72D07B5D27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1C52A-E638-255F-599A-774762A4D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36C2-9028-9219-A778-B32723F2F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2AE5-E131-40AD-8F39-4325ED159A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27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E6D03-CFFA-9EFB-931B-ADB76A80E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SCCP</a:t>
            </a:r>
            <a:r>
              <a:rPr kumimoji="1" lang="ja-JP" altLang="en-US" dirty="0"/>
              <a:t>計画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EF6DC8-CF24-041F-CEF3-537299AB4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/>
              <a:t>1290210 </a:t>
            </a:r>
            <a:r>
              <a:rPr lang="ja-JP" altLang="en-US" dirty="0"/>
              <a:t>粟木</a:t>
            </a:r>
            <a:r>
              <a:rPr kumimoji="1" lang="ja-JP" altLang="en-US" dirty="0"/>
              <a:t>恭司</a:t>
            </a:r>
          </a:p>
        </p:txBody>
      </p:sp>
    </p:spTree>
    <p:extLst>
      <p:ext uri="{BB962C8B-B14F-4D97-AF65-F5344CB8AC3E}">
        <p14:creationId xmlns:p14="http://schemas.microsoft.com/office/powerpoint/2010/main" val="213668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D2AB3D-6C63-8F65-B8A2-F668FA7A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5400"/>
              <a:t>動機・目的</a:t>
            </a:r>
            <a:endParaRPr kumimoji="1" lang="ja-JP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E55478-1A8C-9284-A0B0-2EFAC8ABF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物流の人手不足は、急増する需要、季節的変動、労働条件の厳しさ、技能不足、人口減少などが主な原因です。これにより、物流業界では十分な従業員が確保できず、運送や倉庫業務に支障が生じています。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319829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DD9BD7B-CC3D-AC23-C46A-ADEE9852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/>
              <a:t>機能・仕様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A82015-0EE4-55C0-DFCA-53D35311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ja-JP" altLang="en-US" sz="2200"/>
              <a:t>目印検知</a:t>
            </a:r>
            <a:endParaRPr kumimoji="1" lang="en-US" altLang="ja-JP" sz="2200"/>
          </a:p>
          <a:p>
            <a:r>
              <a:rPr lang="ja-JP" altLang="en-US" sz="2200"/>
              <a:t>車体停止</a:t>
            </a:r>
            <a:endParaRPr lang="en-US" altLang="ja-JP" sz="2200"/>
          </a:p>
          <a:p>
            <a:r>
              <a:rPr lang="en-US" altLang="ja-JP" sz="2200"/>
              <a:t>LineNotify</a:t>
            </a:r>
            <a:r>
              <a:rPr lang="ja-JP" altLang="en-US" sz="2200"/>
              <a:t>によるメッセージ送信</a:t>
            </a:r>
            <a:endParaRPr lang="en-US" altLang="ja-JP" sz="2200"/>
          </a:p>
        </p:txBody>
      </p:sp>
    </p:spTree>
    <p:extLst>
      <p:ext uri="{BB962C8B-B14F-4D97-AF65-F5344CB8AC3E}">
        <p14:creationId xmlns:p14="http://schemas.microsoft.com/office/powerpoint/2010/main" val="17432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52160-5AD6-8302-A8B2-B845E9BD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BB446C3-1754-CC64-687D-3E2D12E132BD}"/>
              </a:ext>
            </a:extLst>
          </p:cNvPr>
          <p:cNvSpPr/>
          <p:nvPr/>
        </p:nvSpPr>
        <p:spPr>
          <a:xfrm>
            <a:off x="2011680" y="2270125"/>
            <a:ext cx="2438400" cy="140208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ラズパイ</a:t>
            </a:r>
            <a:endParaRPr kumimoji="1" lang="ja-JP" altLang="en-US" dirty="0"/>
          </a:p>
        </p:txBody>
      </p:sp>
      <p:pic>
        <p:nvPicPr>
          <p:cNvPr id="10" name="グラフィックス 9" descr="車 単色塗りつぶし">
            <a:extLst>
              <a:ext uri="{FF2B5EF4-FFF2-40B4-BE49-F238E27FC236}">
                <a16:creationId xmlns:a16="http://schemas.microsoft.com/office/drawing/2014/main" id="{6FD8ED07-17C6-6802-A5ED-9B6C732D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680" y="3886835"/>
            <a:ext cx="2606040" cy="2606040"/>
          </a:xfrm>
          <a:prstGeom prst="rect">
            <a:avLst/>
          </a:prstGeom>
        </p:spPr>
      </p:pic>
      <p:pic>
        <p:nvPicPr>
          <p:cNvPr id="12" name="グラフィックス 11" descr="カメラ 単色塗りつぶし">
            <a:extLst>
              <a:ext uri="{FF2B5EF4-FFF2-40B4-BE49-F238E27FC236}">
                <a16:creationId xmlns:a16="http://schemas.microsoft.com/office/drawing/2014/main" id="{C08FA692-F674-7958-9274-DD8D6C9DB3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4440" y="2286000"/>
            <a:ext cx="1386840" cy="1386840"/>
          </a:xfrm>
          <a:prstGeom prst="rect">
            <a:avLst/>
          </a:prstGeom>
        </p:spPr>
      </p:pic>
      <p:pic>
        <p:nvPicPr>
          <p:cNvPr id="16" name="グラフィックス 15" descr="スマート フォン 単色塗りつぶし">
            <a:extLst>
              <a:ext uri="{FF2B5EF4-FFF2-40B4-BE49-F238E27FC236}">
                <a16:creationId xmlns:a16="http://schemas.microsoft.com/office/drawing/2014/main" id="{2A06D975-A219-EB75-CC85-FFE7BF2C2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0640" y="2636520"/>
            <a:ext cx="2499360" cy="2499360"/>
          </a:xfrm>
          <a:prstGeom prst="rect">
            <a:avLst/>
          </a:prstGeom>
        </p:spPr>
      </p:pic>
      <p:pic>
        <p:nvPicPr>
          <p:cNvPr id="18" name="グラフィックス 17" descr="無線ルーター 単色塗りつぶし">
            <a:extLst>
              <a:ext uri="{FF2B5EF4-FFF2-40B4-BE49-F238E27FC236}">
                <a16:creationId xmlns:a16="http://schemas.microsoft.com/office/drawing/2014/main" id="{4014F69A-2FEB-975B-8566-8014318F7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7040" y="379413"/>
            <a:ext cx="1874520" cy="187452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3AC54AF-45B0-5D26-3634-7FA9D0170461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230880" y="3672205"/>
            <a:ext cx="0" cy="793115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FBD18D-A3DB-347E-6B19-5D325A5592A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450080" y="2971165"/>
            <a:ext cx="59436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7FF602F-2D48-B525-5C48-4D261355C214}"/>
              </a:ext>
            </a:extLst>
          </p:cNvPr>
          <p:cNvCxnSpPr>
            <a:cxnSpLocks/>
          </p:cNvCxnSpPr>
          <p:nvPr/>
        </p:nvCxnSpPr>
        <p:spPr>
          <a:xfrm flipH="1">
            <a:off x="4450080" y="1177132"/>
            <a:ext cx="2529840" cy="1076801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A8D5908-DC56-6307-E026-704D9879B70F}"/>
              </a:ext>
            </a:extLst>
          </p:cNvPr>
          <p:cNvCxnSpPr>
            <a:cxnSpLocks/>
          </p:cNvCxnSpPr>
          <p:nvPr/>
        </p:nvCxnSpPr>
        <p:spPr>
          <a:xfrm flipH="1" flipV="1">
            <a:off x="8488680" y="1104424"/>
            <a:ext cx="1249680" cy="1532096"/>
          </a:xfrm>
          <a:prstGeom prst="line">
            <a:avLst/>
          </a:prstGeom>
          <a:ln w="762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B1A3E2-D65B-6232-C946-30D0B894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オペレーションフロー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FB95554-6F39-56CF-FC0A-63C1D80F86D9}"/>
              </a:ext>
            </a:extLst>
          </p:cNvPr>
          <p:cNvSpPr/>
          <p:nvPr/>
        </p:nvSpPr>
        <p:spPr>
          <a:xfrm>
            <a:off x="1392482" y="1922763"/>
            <a:ext cx="1892618" cy="9997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自動運転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F290101-EED2-F6C7-D6B2-2B84045AE842}"/>
              </a:ext>
            </a:extLst>
          </p:cNvPr>
          <p:cNvSpPr/>
          <p:nvPr/>
        </p:nvSpPr>
        <p:spPr>
          <a:xfrm>
            <a:off x="4387237" y="1921876"/>
            <a:ext cx="2123584" cy="998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</a:rPr>
              <a:t>目印を探す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19F559B-6946-D850-B5A6-67929A375929}"/>
              </a:ext>
            </a:extLst>
          </p:cNvPr>
          <p:cNvSpPr/>
          <p:nvPr/>
        </p:nvSpPr>
        <p:spPr>
          <a:xfrm>
            <a:off x="8332514" y="1943140"/>
            <a:ext cx="2348865" cy="10083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停止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4CFF4E17-8A82-CAD7-1FFC-AD73AE5EAD8E}"/>
              </a:ext>
            </a:extLst>
          </p:cNvPr>
          <p:cNvSpPr/>
          <p:nvPr/>
        </p:nvSpPr>
        <p:spPr>
          <a:xfrm>
            <a:off x="2110431" y="4314235"/>
            <a:ext cx="2642679" cy="1165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LineNotify</a:t>
            </a:r>
            <a:r>
              <a:rPr lang="ja-JP" altLang="en-US" dirty="0">
                <a:solidFill>
                  <a:schemeClr val="tx1"/>
                </a:solidFill>
              </a:rPr>
              <a:t>で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メッセージを送信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FE6C9E7-76CF-09BB-67F8-C14ADD0B2D83}"/>
              </a:ext>
            </a:extLst>
          </p:cNvPr>
          <p:cNvSpPr/>
          <p:nvPr/>
        </p:nvSpPr>
        <p:spPr>
          <a:xfrm>
            <a:off x="6279658" y="4232651"/>
            <a:ext cx="2378373" cy="12739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自動運転を再開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2692B57-1074-3814-CEBF-14A42752F541}"/>
              </a:ext>
            </a:extLst>
          </p:cNvPr>
          <p:cNvSpPr/>
          <p:nvPr/>
        </p:nvSpPr>
        <p:spPr>
          <a:xfrm>
            <a:off x="3443978" y="2078293"/>
            <a:ext cx="822960" cy="704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48FE01BD-E00E-4712-68CB-7EAECF9CC954}"/>
              </a:ext>
            </a:extLst>
          </p:cNvPr>
          <p:cNvSpPr/>
          <p:nvPr/>
        </p:nvSpPr>
        <p:spPr>
          <a:xfrm>
            <a:off x="7320797" y="2039641"/>
            <a:ext cx="822960" cy="704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D4BFBB4B-F54E-A6EA-A101-8FC7972FFCD1}"/>
              </a:ext>
            </a:extLst>
          </p:cNvPr>
          <p:cNvSpPr/>
          <p:nvPr/>
        </p:nvSpPr>
        <p:spPr>
          <a:xfrm>
            <a:off x="1235437" y="4486123"/>
            <a:ext cx="822960" cy="704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4BBDFFE1-12C3-407A-5C53-9CCD9294AE9B}"/>
              </a:ext>
            </a:extLst>
          </p:cNvPr>
          <p:cNvSpPr/>
          <p:nvPr/>
        </p:nvSpPr>
        <p:spPr>
          <a:xfrm>
            <a:off x="5181256" y="4587836"/>
            <a:ext cx="822960" cy="704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0" name="グラフィックス 20" descr="カメラ 単色塗りつぶし">
            <a:extLst>
              <a:ext uri="{FF2B5EF4-FFF2-40B4-BE49-F238E27FC236}">
                <a16:creationId xmlns:a16="http://schemas.microsoft.com/office/drawing/2014/main" id="{3BDF6986-5F95-AF9C-0914-709F43FA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037" y="2569312"/>
            <a:ext cx="914400" cy="914400"/>
          </a:xfrm>
          <a:prstGeom prst="rect">
            <a:avLst/>
          </a:prstGeom>
        </p:spPr>
      </p:pic>
      <p:sp>
        <p:nvSpPr>
          <p:cNvPr id="33" name="楕円 32">
            <a:extLst>
              <a:ext uri="{FF2B5EF4-FFF2-40B4-BE49-F238E27FC236}">
                <a16:creationId xmlns:a16="http://schemas.microsoft.com/office/drawing/2014/main" id="{7E0D88A8-BA58-CA5F-63F7-B2DCE7A665D7}"/>
              </a:ext>
            </a:extLst>
          </p:cNvPr>
          <p:cNvSpPr/>
          <p:nvPr/>
        </p:nvSpPr>
        <p:spPr>
          <a:xfrm>
            <a:off x="7404025" y="1593548"/>
            <a:ext cx="379444" cy="374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38" name="グラフィックス 37" descr="車 単色塗りつぶし">
            <a:extLst>
              <a:ext uri="{FF2B5EF4-FFF2-40B4-BE49-F238E27FC236}">
                <a16:creationId xmlns:a16="http://schemas.microsoft.com/office/drawing/2014/main" id="{BC563BCB-D990-E4ED-17E6-63832A903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34" y="2408236"/>
            <a:ext cx="1230453" cy="1230453"/>
          </a:xfrm>
          <a:prstGeom prst="rect">
            <a:avLst/>
          </a:prstGeom>
        </p:spPr>
      </p:pic>
      <p:sp>
        <p:nvSpPr>
          <p:cNvPr id="39" name="矢印: 下カーブ 38">
            <a:extLst>
              <a:ext uri="{FF2B5EF4-FFF2-40B4-BE49-F238E27FC236}">
                <a16:creationId xmlns:a16="http://schemas.microsoft.com/office/drawing/2014/main" id="{96D84EE4-8CF3-6040-C88E-3BC028941618}"/>
              </a:ext>
            </a:extLst>
          </p:cNvPr>
          <p:cNvSpPr/>
          <p:nvPr/>
        </p:nvSpPr>
        <p:spPr>
          <a:xfrm rot="3989796">
            <a:off x="6667262" y="1540425"/>
            <a:ext cx="615459" cy="75183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2" name="グラフィックス 30" descr="暗くする (中くらいの太陽) 枠線">
            <a:extLst>
              <a:ext uri="{FF2B5EF4-FFF2-40B4-BE49-F238E27FC236}">
                <a16:creationId xmlns:a16="http://schemas.microsoft.com/office/drawing/2014/main" id="{4D10A587-C19D-EDEF-04FF-A3624F1DD6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94798" y="680778"/>
            <a:ext cx="914400" cy="914400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7E0D88A8-BA58-CA5F-63F7-B2DCE7A665D7}"/>
              </a:ext>
            </a:extLst>
          </p:cNvPr>
          <p:cNvSpPr/>
          <p:nvPr/>
        </p:nvSpPr>
        <p:spPr>
          <a:xfrm>
            <a:off x="7362276" y="956799"/>
            <a:ext cx="379444" cy="374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45" name="グラフィックス 44" descr="No の記号 単色塗りつぶし">
            <a:extLst>
              <a:ext uri="{FF2B5EF4-FFF2-40B4-BE49-F238E27FC236}">
                <a16:creationId xmlns:a16="http://schemas.microsoft.com/office/drawing/2014/main" id="{9A297572-CAFE-B15E-8A9E-EAD0DBF34D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7265" y="2603496"/>
            <a:ext cx="914400" cy="914400"/>
          </a:xfrm>
          <a:prstGeom prst="rect">
            <a:avLst/>
          </a:prstGeom>
        </p:spPr>
      </p:pic>
      <p:pic>
        <p:nvPicPr>
          <p:cNvPr id="47" name="グラフィックス 46" descr="チャット 単色塗りつぶし">
            <a:extLst>
              <a:ext uri="{FF2B5EF4-FFF2-40B4-BE49-F238E27FC236}">
                <a16:creationId xmlns:a16="http://schemas.microsoft.com/office/drawing/2014/main" id="{D20E9E65-DEB3-8096-7212-AF3D8C839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09258" y="4939880"/>
            <a:ext cx="1230453" cy="1230453"/>
          </a:xfrm>
          <a:prstGeom prst="rect">
            <a:avLst/>
          </a:prstGeom>
        </p:spPr>
      </p:pic>
      <p:pic>
        <p:nvPicPr>
          <p:cNvPr id="48" name="グラフィックス 47" descr="車 単色塗りつぶし">
            <a:extLst>
              <a:ext uri="{FF2B5EF4-FFF2-40B4-BE49-F238E27FC236}">
                <a16:creationId xmlns:a16="http://schemas.microsoft.com/office/drawing/2014/main" id="{66184F70-921A-756C-B7C3-793A8540E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7135" y="4986260"/>
            <a:ext cx="1230453" cy="12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3AA1B0-E379-C98F-AAA0-45BC4C03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dirty="0"/>
              <a:t>スケジュール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5D083F-3969-9A37-9E92-6949AC7F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200"/>
              <a:t>1.</a:t>
            </a:r>
            <a:r>
              <a:rPr lang="ja-JP" altLang="en-US" sz="2200"/>
              <a:t>目印検知、車体停止、</a:t>
            </a:r>
            <a:r>
              <a:rPr lang="en-US" altLang="ja-JP" sz="2200"/>
              <a:t>LineNotify</a:t>
            </a:r>
            <a:r>
              <a:rPr lang="ja-JP" altLang="en-US" sz="2200"/>
              <a:t>に必要な技術やツールのリサーチ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2. OpenCV</a:t>
            </a:r>
            <a:r>
              <a:rPr lang="ja-JP" altLang="en-US" sz="2200"/>
              <a:t>や</a:t>
            </a:r>
            <a:r>
              <a:rPr lang="en-US" altLang="ja-JP" sz="2200"/>
              <a:t>TensorFlow</a:t>
            </a:r>
            <a:r>
              <a:rPr lang="ja-JP" altLang="en-US" sz="2200"/>
              <a:t>を使用して目印検知アルゴリズムの開発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3.</a:t>
            </a:r>
            <a:r>
              <a:rPr lang="ja-JP" altLang="en-US" sz="2200"/>
              <a:t>テストデータの収集とトレーニング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4.</a:t>
            </a:r>
            <a:r>
              <a:rPr lang="ja-JP" altLang="en-US" sz="2200"/>
              <a:t>モーターコントロールやセンサーを使用して車体停止アルゴリズムの開発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5.</a:t>
            </a:r>
            <a:r>
              <a:rPr lang="ja-JP" altLang="en-US" sz="2200"/>
              <a:t>テストとデバッグ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6. LineNotify API</a:t>
            </a:r>
            <a:r>
              <a:rPr lang="ja-JP" altLang="en-US" sz="2200"/>
              <a:t>の取得とセットアップ・アプリケーションに</a:t>
            </a:r>
            <a:r>
              <a:rPr lang="en-US" altLang="ja-JP" sz="2200"/>
              <a:t>LineNotify</a:t>
            </a:r>
            <a:r>
              <a:rPr lang="ja-JP" altLang="en-US" sz="2200"/>
              <a:t>の機能を統合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7.</a:t>
            </a:r>
            <a:r>
              <a:rPr lang="ja-JP" altLang="en-US" sz="2200"/>
              <a:t>目印検知、車体停止、</a:t>
            </a:r>
            <a:r>
              <a:rPr lang="en-US" altLang="ja-JP" sz="2200"/>
              <a:t>LineNotify</a:t>
            </a:r>
            <a:r>
              <a:rPr lang="ja-JP" altLang="en-US" sz="2200"/>
              <a:t>の機能を統合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8.</a:t>
            </a:r>
            <a:r>
              <a:rPr lang="ja-JP" altLang="en-US" sz="2200"/>
              <a:t>不具合の修正と安定性向上</a:t>
            </a:r>
            <a:endParaRPr lang="en-US" altLang="ja-JP" sz="2200"/>
          </a:p>
          <a:p>
            <a:pPr marL="0" indent="0">
              <a:buNone/>
            </a:pPr>
            <a:r>
              <a:rPr lang="en-US" altLang="ja-JP" sz="2200"/>
              <a:t>9. </a:t>
            </a:r>
            <a:r>
              <a:rPr lang="ja-JP" altLang="en-US" sz="2200"/>
              <a:t>発表準備</a:t>
            </a:r>
            <a:endParaRPr lang="en-US" altLang="ja-JP" sz="2200"/>
          </a:p>
        </p:txBody>
      </p:sp>
    </p:spTree>
    <p:extLst>
      <p:ext uri="{BB962C8B-B14F-4D97-AF65-F5344CB8AC3E}">
        <p14:creationId xmlns:p14="http://schemas.microsoft.com/office/powerpoint/2010/main" val="94213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192</Words>
  <Application>Microsoft Office PowerPoint</Application>
  <PresentationFormat>ワイド画面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SCCP計画</vt:lpstr>
      <vt:lpstr>動機・目的</vt:lpstr>
      <vt:lpstr>機能・仕様</vt:lpstr>
      <vt:lpstr>システム構成</vt:lpstr>
      <vt:lpstr>オペレーションフロー</vt:lpstr>
      <vt:lpstr>スケジュール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SCCP計画</dc:title>
  <dc:creator>Kyoji AWAKI</dc:creator>
  <cp:lastModifiedBy>Kyoji AWAKI</cp:lastModifiedBy>
  <cp:revision>1</cp:revision>
  <dcterms:created xsi:type="dcterms:W3CDTF">2023-11-09T08:56:58Z</dcterms:created>
  <dcterms:modified xsi:type="dcterms:W3CDTF">2023-11-09T09:38:16Z</dcterms:modified>
</cp:coreProperties>
</file>