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64" r:id="rId8"/>
    <p:sldId id="269" r:id="rId9"/>
    <p:sldId id="265" r:id="rId10"/>
    <p:sldId id="273" r:id="rId11"/>
    <p:sldId id="275" r:id="rId12"/>
    <p:sldId id="270" r:id="rId13"/>
    <p:sldId id="271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6" r:id="rId30"/>
    <p:sldId id="295" r:id="rId31"/>
    <p:sldId id="263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Complicated </a:t>
            </a:r>
            <a:r>
              <a:rPr lang="en-US" dirty="0"/>
              <a:t>book borrowing </a:t>
            </a:r>
            <a:r>
              <a:rPr lang="en-US" dirty="0" smtClean="0"/>
              <a:t>procedure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Librarian has to check, arrange, and maintain paper </a:t>
            </a:r>
            <a:r>
              <a:rPr lang="en-US" dirty="0" smtClean="0"/>
              <a:t>records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Librarian may be </a:t>
            </a:r>
            <a:r>
              <a:rPr lang="en-US" dirty="0" smtClean="0">
                <a:solidFill>
                  <a:srgbClr val="0070C0"/>
                </a:solidFill>
              </a:rPr>
              <a:t>overloaded</a:t>
            </a:r>
            <a:r>
              <a:rPr lang="en-US" dirty="0" smtClean="0"/>
              <a:t> when there are too many </a:t>
            </a:r>
            <a:r>
              <a:rPr lang="en-US" dirty="0"/>
              <a:t>borrowers borrow books at the same 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smtClean="0">
                <a:solidFill>
                  <a:srgbClr val="0070C0"/>
                </a:solidFill>
              </a:rPr>
              <a:t>Long waiting line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tiring experience</a:t>
            </a:r>
            <a:r>
              <a:rPr lang="en-US" dirty="0" smtClean="0"/>
              <a:t> for both Borrower and Librarian</a:t>
            </a:r>
          </a:p>
        </p:txBody>
      </p:sp>
    </p:spTree>
    <p:extLst>
      <p:ext uri="{BB962C8B-B14F-4D97-AF65-F5344CB8AC3E}">
        <p14:creationId xmlns:p14="http://schemas.microsoft.com/office/powerpoint/2010/main" val="195267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 smtClean="0"/>
              <a:t>Moreover</a:t>
            </a:r>
            <a:r>
              <a:rPr lang="en-US" sz="3200" i="1" dirty="0" smtClean="0"/>
              <a:t>:</a:t>
            </a:r>
          </a:p>
          <a:p>
            <a:pPr marL="0" indent="0">
              <a:buNone/>
            </a:pPr>
            <a:endParaRPr lang="en-US" sz="3200" i="1" dirty="0" smtClean="0"/>
          </a:p>
          <a:p>
            <a:r>
              <a:rPr lang="en-US" dirty="0" smtClean="0"/>
              <a:t>Librarian has to notify each borrower about their deadline</a:t>
            </a:r>
          </a:p>
          <a:p>
            <a:r>
              <a:rPr lang="en-US" dirty="0" smtClean="0"/>
              <a:t>Librarian has to calculate fine cost</a:t>
            </a:r>
            <a:endParaRPr lang="en-US" dirty="0" smtClean="0"/>
          </a:p>
          <a:p>
            <a:r>
              <a:rPr lang="en-US" dirty="0" smtClean="0"/>
              <a:t>Borrower has to memorize the deadline of their books</a:t>
            </a:r>
          </a:p>
          <a:p>
            <a:r>
              <a:rPr lang="en-US" dirty="0" smtClean="0"/>
              <a:t>Borrower has to go to the library to check the availability of a book</a:t>
            </a:r>
          </a:p>
        </p:txBody>
      </p:sp>
    </p:spTree>
    <p:extLst>
      <p:ext uri="{BB962C8B-B14F-4D97-AF65-F5344CB8AC3E}">
        <p14:creationId xmlns:p14="http://schemas.microsoft.com/office/powerpoint/2010/main" val="11785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Walk Out Library system (JWL) invents a “</a:t>
            </a:r>
            <a:r>
              <a:rPr lang="en-US" i="1" dirty="0" smtClean="0"/>
              <a:t>just walk out</a:t>
            </a:r>
            <a:r>
              <a:rPr lang="en-US" dirty="0" smtClean="0"/>
              <a:t>” book-borrowing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check in with the librarian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walk into the store room and choose wanted books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walk out off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JWL provides: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 mobile application for borrower to check in and borrow books at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JWL provides: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A mobile application for borrower to check in and borrow books at the library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 web application for librarian to manage borrower’s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9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-&gt; manage all system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22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 -&gt; + manage borrower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60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 -&gt; + manage borrowers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+ manage books</a:t>
            </a:r>
          </a:p>
        </p:txBody>
      </p:sp>
    </p:spTree>
    <p:extLst>
      <p:ext uri="{BB962C8B-B14F-4D97-AF65-F5344CB8AC3E}">
        <p14:creationId xmlns:p14="http://schemas.microsoft.com/office/powerpoint/2010/main" val="208942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81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5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 + Search books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19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 + Search books</a:t>
            </a:r>
          </a:p>
          <a:p>
            <a:pPr marL="457200" lvl="1" indent="0">
              <a:buNone/>
            </a:pPr>
            <a:r>
              <a:rPr lang="en-US" sz="2800" dirty="0"/>
              <a:t>		        </a:t>
            </a:r>
            <a:r>
              <a:rPr lang="en-US" sz="2800" dirty="0" smtClean="0"/>
              <a:t>+ Make wish list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0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9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0158" y="4514192"/>
            <a:ext cx="224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Search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wish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61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0158" y="4514192"/>
            <a:ext cx="224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Search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wish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9777" y="4375692"/>
            <a:ext cx="3476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Handler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in 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out 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Detect and save 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13714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</a:t>
            </a:r>
          </a:p>
          <a:p>
            <a:r>
              <a:rPr lang="en-US" dirty="0" smtClean="0"/>
              <a:t>QR Code</a:t>
            </a:r>
          </a:p>
          <a:p>
            <a:r>
              <a:rPr lang="en-US" dirty="0" err="1" smtClean="0"/>
              <a:t>iBeacon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Problems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Detail Scenarios</a:t>
            </a:r>
          </a:p>
          <a:p>
            <a:r>
              <a:rPr lang="en-US" dirty="0" smtClean="0"/>
              <a:t>Limitation</a:t>
            </a:r>
            <a:endParaRPr lang="en-US" dirty="0" smtClean="0"/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2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Detail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borrows book (NFC check 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borrows book (QR Code check in + not enough money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Librarian helps borrower add money and borrow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approaches deadline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renews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misses deadline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borrowers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Thief checks in with valid QR code and tries to steal books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032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3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Book Borrowing process of Ho Chi Minh University of Social Sciences and Humanities: </a:t>
            </a:r>
            <a:r>
              <a:rPr lang="en-US" sz="2000" u="sng" dirty="0">
                <a:hlinkClick r:id="rId2" invalidUrl="http://hcmussh.edu.vn/Resources/Docs/SubDomain/lib/TV.QT10.01 - Quy trinh phuc vu muon tai lieu ve nha.pdf"/>
              </a:rPr>
              <a:t>http://hcmussh.edu.vn/Resources/Docs/SubDomain/lib/TV.QT10.01%20-%20Quy%20trinh%20phuc%20vu%20muon%20tai%20lieu%20ve%20nha.pdf</a:t>
            </a:r>
            <a:r>
              <a:rPr lang="en-US" sz="2000" dirty="0" smtClean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useful is a library?</a:t>
            </a:r>
          </a:p>
          <a:p>
            <a:r>
              <a:rPr lang="en-US" i="1" dirty="0" smtClean="0"/>
              <a:t>What people usually do in library?</a:t>
            </a:r>
          </a:p>
          <a:p>
            <a:r>
              <a:rPr lang="en-US" i="1" dirty="0" smtClean="0"/>
              <a:t>How people do it?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387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</a:t>
            </a:r>
            <a:r>
              <a:rPr lang="en-US" dirty="0"/>
              <a:t>process to </a:t>
            </a:r>
            <a:r>
              <a:rPr lang="en-US" b="1" dirty="0">
                <a:solidFill>
                  <a:srgbClr val="0070C0"/>
                </a:solidFill>
              </a:rPr>
              <a:t>borrow a book</a:t>
            </a:r>
            <a:r>
              <a:rPr lang="en-US" dirty="0"/>
              <a:t> in Ho Chi Minh University of Social Sciences and Humanities library: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gives the library’s card/student’s card to the librarian.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walks into the store room.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finds wanted books.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fills in the book-borrowing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brings the books and the form to the librarian’s desk.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checks the form and makes records for the books.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gives the books to the borrower.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arranges the book-borrowing forms in a specific order.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4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Complicated book borrowing procedure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2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procedure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Borrower has to go through many steps to borrow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procedure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Librarian has to check, arrange, and maintain paper records</a:t>
            </a:r>
          </a:p>
        </p:txBody>
      </p:sp>
    </p:spTree>
    <p:extLst>
      <p:ext uri="{BB962C8B-B14F-4D97-AF65-F5344CB8AC3E}">
        <p14:creationId xmlns:p14="http://schemas.microsoft.com/office/powerpoint/2010/main" val="25861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</a:t>
            </a:r>
            <a:r>
              <a:rPr lang="en-US" dirty="0" smtClean="0">
                <a:solidFill>
                  <a:srgbClr val="0070C0"/>
                </a:solidFill>
              </a:rPr>
              <a:t>procedure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Librarian has to check, arrange, and maintain paper </a:t>
            </a:r>
            <a:r>
              <a:rPr lang="en-US" dirty="0" smtClean="0"/>
              <a:t>records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Librarian may be </a:t>
            </a:r>
            <a:r>
              <a:rPr lang="en-US" dirty="0" smtClean="0">
                <a:solidFill>
                  <a:srgbClr val="0070C0"/>
                </a:solidFill>
              </a:rPr>
              <a:t>overloaded</a:t>
            </a:r>
            <a:r>
              <a:rPr lang="en-US" dirty="0" smtClean="0"/>
              <a:t> when there are too many </a:t>
            </a:r>
            <a:r>
              <a:rPr lang="en-US" dirty="0" smtClean="0"/>
              <a:t>borrowers borrow books at the same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57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683</Words>
  <Application>Microsoft Macintosh PowerPoint</Application>
  <PresentationFormat>Widescreen</PresentationFormat>
  <Paragraphs>164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JWL</vt:lpstr>
      <vt:lpstr>JWL</vt:lpstr>
      <vt:lpstr>Presentation Outline</vt:lpstr>
      <vt:lpstr>1. Introduction</vt:lpstr>
      <vt:lpstr>1. Introduction</vt:lpstr>
      <vt:lpstr>2. Problems</vt:lpstr>
      <vt:lpstr>2. Problems</vt:lpstr>
      <vt:lpstr>2. Problems</vt:lpstr>
      <vt:lpstr>2. Problems</vt:lpstr>
      <vt:lpstr>2. Problems</vt:lpstr>
      <vt:lpstr>2. Problems</vt:lpstr>
      <vt:lpstr>3. Our Solutions</vt:lpstr>
      <vt:lpstr>3. Our Solutions</vt:lpstr>
      <vt:lpstr>3. Our Solutions</vt:lpstr>
      <vt:lpstr>4. System Overview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4.2 Main Features</vt:lpstr>
      <vt:lpstr>4.2 Main Features</vt:lpstr>
      <vt:lpstr>4.2 Main Features</vt:lpstr>
      <vt:lpstr>4.2 Main Features</vt:lpstr>
      <vt:lpstr>4.3 Technologies</vt:lpstr>
      <vt:lpstr>5. Detail Scenarios</vt:lpstr>
      <vt:lpstr>PowerPoint Presentation</vt:lpstr>
      <vt:lpstr>8.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JWL</dc:title>
  <dc:creator>Microsoft Office User</dc:creator>
  <cp:lastModifiedBy>Microsoft Office User</cp:lastModifiedBy>
  <cp:revision>111</cp:revision>
  <dcterms:created xsi:type="dcterms:W3CDTF">2017-04-08T08:43:25Z</dcterms:created>
  <dcterms:modified xsi:type="dcterms:W3CDTF">2017-04-09T02:50:58Z</dcterms:modified>
</cp:coreProperties>
</file>