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9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5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E986-C007-4F0D-BF27-77C293531210}" type="datetimeFigureOut">
              <a:rPr lang="en-US" smtClean="0"/>
              <a:t>08/01/2022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EF71-8ED5-49BD-B5DA-216AB610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89020"/>
            <a:ext cx="940158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1075386"/>
            <a:ext cx="914400" cy="811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rects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13773" y="689020"/>
            <a:ext cx="940158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66231" y="1094705"/>
            <a:ext cx="1725769" cy="811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Self.objects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636958" y="5188983"/>
            <a:ext cx="1777284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self.deregister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6197" y="5582989"/>
            <a:ext cx="2736761" cy="692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del </a:t>
            </a:r>
            <a:r>
              <a:rPr lang="en-US" altLang="en-US" sz="2400" dirty="0" err="1">
                <a:solidFill>
                  <a:srgbClr val="FF0000"/>
                </a:solidFill>
              </a:rPr>
              <a:t>self.objects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del </a:t>
            </a:r>
            <a:r>
              <a:rPr lang="en-US" altLang="en-US" sz="2400" dirty="0" err="1">
                <a:solidFill>
                  <a:srgbClr val="FF0000"/>
                </a:solidFill>
              </a:rPr>
              <a:t>self.disappeared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315532" y="2868770"/>
            <a:ext cx="1777286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rects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== 0</a:t>
            </a:r>
          </a:p>
        </p:txBody>
      </p:sp>
      <p:cxnSp>
        <p:nvCxnSpPr>
          <p:cNvPr id="19" name="Elbow Connector 18"/>
          <p:cNvCxnSpPr>
            <a:stCxn id="5" idx="3"/>
            <a:endCxn id="10" idx="0"/>
          </p:cNvCxnSpPr>
          <p:nvPr/>
        </p:nvCxnSpPr>
        <p:spPr>
          <a:xfrm>
            <a:off x="914400" y="1481071"/>
            <a:ext cx="611200" cy="3707912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3"/>
          </p:cNvCxnSpPr>
          <p:nvPr/>
        </p:nvCxnSpPr>
        <p:spPr>
          <a:xfrm flipV="1">
            <a:off x="3082958" y="1919758"/>
            <a:ext cx="8894394" cy="4009351"/>
          </a:xfrm>
          <a:prstGeom prst="bentConnector3">
            <a:avLst>
              <a:gd name="adj1" fmla="val 9981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92577" y="413735"/>
            <a:ext cx="1435994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self.register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13278" y="788124"/>
            <a:ext cx="3054439" cy="1439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FF0000"/>
                </a:solidFill>
              </a:rPr>
              <a:t>self.objects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 err="1" smtClean="0">
                <a:solidFill>
                  <a:srgbClr val="FF0000"/>
                </a:solidFill>
              </a:rPr>
              <a:t>self.disappeared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 err="1">
                <a:solidFill>
                  <a:srgbClr val="FF0000"/>
                </a:solidFill>
              </a:rPr>
              <a:t>self.nextObjectID</a:t>
            </a:r>
            <a:r>
              <a:rPr lang="en-US" altLang="en-US" sz="2400" dirty="0">
                <a:solidFill>
                  <a:srgbClr val="FF0000"/>
                </a:solidFill>
              </a:rPr>
              <a:t> += 1</a:t>
            </a:r>
          </a:p>
        </p:txBody>
      </p:sp>
      <p:cxnSp>
        <p:nvCxnSpPr>
          <p:cNvPr id="35" name="Straight Arrow Connector 34"/>
          <p:cNvCxnSpPr>
            <a:endCxn id="36" idx="1"/>
          </p:cNvCxnSpPr>
          <p:nvPr/>
        </p:nvCxnSpPr>
        <p:spPr>
          <a:xfrm flipV="1">
            <a:off x="1544076" y="1495557"/>
            <a:ext cx="1644978" cy="1651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189054" y="1057674"/>
            <a:ext cx="1674254" cy="8757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inputCentroids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427486" y="993284"/>
            <a:ext cx="1709650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rects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altLang="en-US" b="1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!= 0</a:t>
            </a:r>
            <a:endParaRPr lang="en-US" altLang="en-US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851844" y="3369439"/>
            <a:ext cx="1493949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835208" y="3755805"/>
            <a:ext cx="1527220" cy="1439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Row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Col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D.shape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49" idx="3"/>
            <a:endCxn id="38" idx="1"/>
          </p:cNvCxnSpPr>
          <p:nvPr/>
        </p:nvCxnSpPr>
        <p:spPr>
          <a:xfrm flipV="1">
            <a:off x="5362428" y="4280298"/>
            <a:ext cx="1934436" cy="195116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413935" y="4632756"/>
            <a:ext cx="2017156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update ID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96779" y="3808653"/>
            <a:ext cx="1715733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Self.objects</a:t>
            </a:r>
            <a:r>
              <a:rPr 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!= 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87596" y="204745"/>
            <a:ext cx="2017156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Self.objects</a:t>
            </a:r>
            <a:r>
              <a:rPr 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53614" y="264515"/>
            <a:ext cx="11531" cy="121736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194679" y="1886257"/>
            <a:ext cx="2455572" cy="92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0000"/>
                </a:solidFill>
              </a:rPr>
              <a:t>objectIDs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 err="1" smtClean="0">
                <a:solidFill>
                  <a:schemeClr val="tx1"/>
                </a:solidFill>
              </a:rPr>
              <a:t>objectCentroids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36" idx="3"/>
            <a:endCxn id="32" idx="1"/>
          </p:cNvCxnSpPr>
          <p:nvPr/>
        </p:nvCxnSpPr>
        <p:spPr>
          <a:xfrm>
            <a:off x="4863308" y="1495557"/>
            <a:ext cx="949970" cy="12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6" idx="2"/>
            <a:endCxn id="48" idx="0"/>
          </p:cNvCxnSpPr>
          <p:nvPr/>
        </p:nvCxnSpPr>
        <p:spPr>
          <a:xfrm>
            <a:off x="4026181" y="1933439"/>
            <a:ext cx="572638" cy="14360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10" idx="3"/>
          </p:cNvCxnSpPr>
          <p:nvPr/>
        </p:nvCxnSpPr>
        <p:spPr>
          <a:xfrm rot="10800000" flipV="1">
            <a:off x="2414242" y="4894064"/>
            <a:ext cx="1437604" cy="488102"/>
          </a:xfrm>
          <a:prstGeom prst="bentConnector3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 rot="16200000">
            <a:off x="1589319" y="3829171"/>
            <a:ext cx="2594544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D.shape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&gt; </a:t>
            </a:r>
            <a:r>
              <a:rPr lang="en-US" altLang="en-US" b="1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D.shape</a:t>
            </a:r>
            <a:r>
              <a:rPr lang="en-US" altLang="en-US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</a:p>
        </p:txBody>
      </p:sp>
      <p:cxnSp>
        <p:nvCxnSpPr>
          <p:cNvPr id="89" name="Elbow Connector 88"/>
          <p:cNvCxnSpPr/>
          <p:nvPr/>
        </p:nvCxnSpPr>
        <p:spPr>
          <a:xfrm rot="5400000" flipH="1" flipV="1">
            <a:off x="3568275" y="2284272"/>
            <a:ext cx="3304853" cy="3277305"/>
          </a:xfrm>
          <a:prstGeom prst="bentConnector3">
            <a:avLst>
              <a:gd name="adj1" fmla="val -377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627186" y="5282558"/>
            <a:ext cx="981843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  <a:endParaRPr lang="en-US" altLang="en-US" b="1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582049" y="4880538"/>
            <a:ext cx="0" cy="739944"/>
          </a:xfrm>
          <a:prstGeom prst="line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 rot="16200000">
            <a:off x="2331806" y="3576630"/>
            <a:ext cx="2089462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in </a:t>
            </a:r>
            <a:r>
              <a:rPr lang="en-US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unusedRows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663201" y="5274264"/>
            <a:ext cx="1957511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 </a:t>
            </a:r>
            <a:r>
              <a:rPr lang="en-US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unusedCols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96864" y="3907716"/>
            <a:ext cx="3054439" cy="745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 smtClean="0">
                <a:solidFill>
                  <a:srgbClr val="FF0000"/>
                </a:solidFill>
              </a:rPr>
              <a:t>self.objects</a:t>
            </a:r>
            <a:r>
              <a:rPr lang="en-US" altLang="en-US" sz="2400" dirty="0">
                <a:solidFill>
                  <a:srgbClr val="FF0000"/>
                </a:solidFill>
              </a:rPr>
              <a:t/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 err="1" smtClean="0">
                <a:solidFill>
                  <a:srgbClr val="FF0000"/>
                </a:solidFill>
              </a:rPr>
              <a:t>self.disappeared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41270" y="3516521"/>
            <a:ext cx="1989821" cy="3863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objects</a:t>
            </a:r>
            <a:endParaRPr lang="en-US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Elbow Connector 42"/>
          <p:cNvCxnSpPr>
            <a:stCxn id="38" idx="3"/>
          </p:cNvCxnSpPr>
          <p:nvPr/>
        </p:nvCxnSpPr>
        <p:spPr>
          <a:xfrm flipV="1">
            <a:off x="10351303" y="1919758"/>
            <a:ext cx="1432934" cy="2360540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330252" y="2731433"/>
            <a:ext cx="4890542" cy="152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3"/>
            <a:endCxn id="7" idx="1"/>
          </p:cNvCxnSpPr>
          <p:nvPr/>
        </p:nvCxnSpPr>
        <p:spPr>
          <a:xfrm flipV="1">
            <a:off x="8867717" y="1500390"/>
            <a:ext cx="1598514" cy="734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 tran</dc:creator>
  <cp:lastModifiedBy>con tran</cp:lastModifiedBy>
  <cp:revision>16</cp:revision>
  <dcterms:created xsi:type="dcterms:W3CDTF">2022-01-06T13:17:29Z</dcterms:created>
  <dcterms:modified xsi:type="dcterms:W3CDTF">2022-01-08T12:20:53Z</dcterms:modified>
</cp:coreProperties>
</file>