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9"/>
  </p:notesMasterIdLst>
  <p:handoutMasterIdLst>
    <p:handoutMasterId r:id="rId10"/>
  </p:handoutMasterIdLst>
  <p:sldIdLst>
    <p:sldId id="3168" r:id="rId2"/>
    <p:sldId id="3169" r:id="rId3"/>
    <p:sldId id="3170" r:id="rId4"/>
    <p:sldId id="3172" r:id="rId5"/>
    <p:sldId id="3197" r:id="rId6"/>
    <p:sldId id="3196" r:id="rId7"/>
    <p:sldId id="3189" r:id="rId8"/>
  </p:sldIdLst>
  <p:sldSz cx="12858750" cy="7232650"/>
  <p:notesSz cx="6858000" cy="9144000"/>
  <p:custDataLst>
    <p:tags r:id="rId1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E0304"/>
    <a:srgbClr val="F0A12C"/>
    <a:srgbClr val="1CB7F1"/>
    <a:srgbClr val="FBBF09"/>
    <a:srgbClr val="0170C1"/>
    <a:srgbClr val="006AB6"/>
    <a:srgbClr val="8ED7F1"/>
    <a:srgbClr val="D52C0A"/>
    <a:srgbClr val="53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6340" autoAdjust="0"/>
  </p:normalViewPr>
  <p:slideViewPr>
    <p:cSldViewPr>
      <p:cViewPr>
        <p:scale>
          <a:sx n="73" d="100"/>
          <a:sy n="73" d="100"/>
        </p:scale>
        <p:origin x="-420" y="120"/>
      </p:cViewPr>
      <p:guideLst>
        <p:guide orient="horz" pos="328"/>
        <p:guide orient="horz" pos="4183"/>
        <p:guide pos="4050"/>
        <p:guide pos="557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045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06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750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027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3C381-27B4-495F-B171-7C5DEA9C8DA3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2D4F-DDA0-47ED-B7FB-95D71B087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60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0"/>
          <p:cNvSpPr txBox="1"/>
          <p:nvPr/>
        </p:nvSpPr>
        <p:spPr>
          <a:xfrm>
            <a:off x="7253009" y="5216326"/>
            <a:ext cx="4910640" cy="6232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r"/>
            <a:r>
              <a:rPr lang="en-US" altLang="zh-CN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ASP.NET</a:t>
            </a:r>
            <a:r>
              <a:rPr lang="zh-CN" altLang="en-US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C#</a:t>
            </a:r>
            <a:r>
              <a:rPr lang="zh-CN" altLang="en-US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）学习会</a:t>
            </a:r>
            <a:endParaRPr lang="zh-CN" altLang="en-US" sz="3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54515" y="5850777"/>
            <a:ext cx="430913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2018.01.21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17607" y="4408413"/>
            <a:ext cx="3646042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sz="48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第三回补充</a:t>
            </a:r>
            <a:endParaRPr lang="en-US" altLang="zh-CN" sz="4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59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4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4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919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2" y="2104157"/>
            <a:ext cx="10327943" cy="4154984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&lt;pre&gt; </a:t>
            </a:r>
            <a:r>
              <a:rPr lang="zh-CN" altLang="en-US" b="1" dirty="0" smtClean="0"/>
              <a:t>标签</a:t>
            </a:r>
            <a:endParaRPr lang="en-US" altLang="zh-CN" b="1" dirty="0" smtClean="0"/>
          </a:p>
          <a:p>
            <a:pPr eaLnBrk="1" hangingPunct="1"/>
            <a:r>
              <a:rPr lang="zh-CN" altLang="en-US" dirty="0"/>
              <a:t>可定义预格式化的文本。被包围在 </a:t>
            </a:r>
            <a:r>
              <a:rPr lang="en-US" altLang="zh-CN" dirty="0"/>
              <a:t>pre </a:t>
            </a:r>
            <a:r>
              <a:rPr lang="zh-CN" altLang="en-US" dirty="0"/>
              <a:t>元素中的文本通常会保留空格和换行符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/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/>
            <a:r>
              <a:rPr lang="en-US" altLang="zh-CN" b="1" dirty="0"/>
              <a:t>&lt;</a:t>
            </a:r>
            <a:r>
              <a:rPr lang="en-US" altLang="zh-CN" b="1" dirty="0" err="1"/>
              <a:t>hr</a:t>
            </a:r>
            <a:r>
              <a:rPr lang="en-US" altLang="zh-CN" b="1" dirty="0"/>
              <a:t>&gt; </a:t>
            </a:r>
            <a:r>
              <a:rPr lang="zh-CN" altLang="en-US" b="1" dirty="0"/>
              <a:t>标签</a:t>
            </a:r>
          </a:p>
          <a:p>
            <a:pPr eaLnBrk="1" hangingPunct="1"/>
            <a:r>
              <a:rPr lang="zh-CN" altLang="en-US" dirty="0"/>
              <a:t>在 </a:t>
            </a:r>
            <a:r>
              <a:rPr lang="en-US" altLang="zh-CN" dirty="0"/>
              <a:t>HTML </a:t>
            </a:r>
            <a:r>
              <a:rPr lang="zh-CN" altLang="en-US" dirty="0"/>
              <a:t>页面中创建一条水平线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/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/>
            <a:r>
              <a:rPr lang="en-US" altLang="zh-CN" b="1" dirty="0"/>
              <a:t>&lt;</a:t>
            </a:r>
            <a:r>
              <a:rPr lang="en-US" altLang="zh-CN" b="1" dirty="0" err="1"/>
              <a:t>ul</a:t>
            </a:r>
            <a:r>
              <a:rPr lang="en-US" altLang="zh-CN" b="1" dirty="0"/>
              <a:t>&gt; </a:t>
            </a:r>
            <a:r>
              <a:rPr lang="zh-CN" altLang="en-US" b="1" dirty="0" smtClean="0"/>
              <a:t>标签</a:t>
            </a:r>
            <a:endParaRPr lang="en-US" altLang="zh-CN" b="1" dirty="0" smtClean="0"/>
          </a:p>
          <a:p>
            <a:pPr eaLnBrk="1" hangingPunct="1"/>
            <a:r>
              <a:rPr lang="zh-CN" altLang="en-US" dirty="0" smtClean="0"/>
              <a:t>定义</a:t>
            </a:r>
            <a:r>
              <a:rPr lang="zh-CN" altLang="en-US" dirty="0"/>
              <a:t>无序列表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eaLnBrk="1" hangingPunct="1"/>
            <a:endParaRPr lang="it-IT" altLang="zh-CN" dirty="0"/>
          </a:p>
          <a:p>
            <a:pPr eaLnBrk="1" hangingPunct="1"/>
            <a:r>
              <a:rPr lang="en-US" altLang="zh-CN" b="1" dirty="0"/>
              <a:t>&lt;li&gt; </a:t>
            </a:r>
            <a:r>
              <a:rPr lang="zh-CN" altLang="en-US" b="1" dirty="0" smtClean="0"/>
              <a:t>标签</a:t>
            </a:r>
            <a:endParaRPr lang="en-US" altLang="zh-CN" b="1" dirty="0" smtClean="0"/>
          </a:p>
          <a:p>
            <a:pPr eaLnBrk="1" hangingPunct="1"/>
            <a:r>
              <a:rPr lang="zh-CN" altLang="en-US" dirty="0" smtClean="0"/>
              <a:t>定义</a:t>
            </a:r>
            <a:r>
              <a:rPr lang="zh-CN" altLang="en-US" dirty="0"/>
              <a:t>列表项目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b="1" dirty="0"/>
              <a:t>&lt;</a:t>
            </a:r>
            <a:r>
              <a:rPr lang="en-US" altLang="zh-CN" b="1" dirty="0" err="1"/>
              <a:t>ol</a:t>
            </a:r>
            <a:r>
              <a:rPr lang="en-US" altLang="zh-CN" b="1" dirty="0"/>
              <a:t>&gt; </a:t>
            </a:r>
            <a:r>
              <a:rPr lang="zh-CN" altLang="en-US" b="1" dirty="0" smtClean="0"/>
              <a:t>标签</a:t>
            </a:r>
            <a:endParaRPr lang="en-US" altLang="zh-CN" b="1" dirty="0" smtClean="0"/>
          </a:p>
          <a:p>
            <a:pPr eaLnBrk="1" hangingPunct="1"/>
            <a:r>
              <a:rPr lang="zh-CN" altLang="en-US" dirty="0" smtClean="0"/>
              <a:t>定义</a:t>
            </a:r>
            <a:r>
              <a:rPr lang="zh-CN" altLang="en-US" dirty="0"/>
              <a:t>有序列表</a:t>
            </a:r>
            <a:r>
              <a:rPr lang="zh-CN" altLang="en-US" dirty="0" smtClean="0"/>
              <a:t>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/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645983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385251" y="1073601"/>
            <a:ext cx="679955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 smtClean="0"/>
              <a:t> </a:t>
            </a:r>
            <a:r>
              <a:rPr lang="en-US" altLang="zh-CN" sz="3600" dirty="0"/>
              <a:t>HTML </a:t>
            </a:r>
            <a:r>
              <a:rPr lang="zh-CN" altLang="en-US" sz="3600" dirty="0" smtClean="0"/>
              <a:t>标签</a:t>
            </a:r>
            <a:endParaRPr lang="zh-CN" altLang="en-US" sz="3600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6603851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44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1835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54759" y="2157258"/>
            <a:ext cx="9583128" cy="184665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/>
              <a:t>颜色由一个十六进制符号来定义，这个符号由红色、绿色和蓝色的值组成（</a:t>
            </a:r>
            <a:r>
              <a:rPr lang="en-US" altLang="zh-CN" sz="2400" dirty="0"/>
              <a:t>RGB</a:t>
            </a:r>
            <a:r>
              <a:rPr lang="zh-CN" altLang="en-US" sz="2400" dirty="0"/>
              <a:t>）。</a:t>
            </a:r>
          </a:p>
          <a:p>
            <a:r>
              <a:rPr lang="zh-CN" altLang="en-US" sz="2400" dirty="0"/>
              <a:t>每种颜色的最小值是</a:t>
            </a:r>
            <a:r>
              <a:rPr lang="en-US" altLang="zh-CN" sz="2400" dirty="0"/>
              <a:t>0</a:t>
            </a:r>
            <a:r>
              <a:rPr lang="zh-CN" altLang="en-US" sz="2400" dirty="0"/>
              <a:t>（十六进制：</a:t>
            </a:r>
            <a:r>
              <a:rPr lang="en-US" altLang="zh-CN" sz="2400" dirty="0"/>
              <a:t>#00</a:t>
            </a:r>
            <a:r>
              <a:rPr lang="zh-CN" altLang="en-US" sz="2400" dirty="0"/>
              <a:t>）。最大值是</a:t>
            </a:r>
            <a:r>
              <a:rPr lang="en-US" altLang="zh-CN" sz="2400" dirty="0"/>
              <a:t>255</a:t>
            </a:r>
            <a:r>
              <a:rPr lang="zh-CN" altLang="en-US" sz="2400" dirty="0"/>
              <a:t>（十六进制：</a:t>
            </a:r>
            <a:r>
              <a:rPr lang="en-US" altLang="zh-CN" sz="2400" dirty="0"/>
              <a:t>#FF</a:t>
            </a:r>
            <a:r>
              <a:rPr lang="zh-CN" altLang="en-US" sz="2400" dirty="0"/>
              <a:t>）。</a:t>
            </a:r>
          </a:p>
          <a:p>
            <a:r>
              <a:rPr lang="zh-CN" altLang="en-US" sz="2400" dirty="0"/>
              <a:t>这个表格给出了由三种颜色混合而成的具体效果：</a:t>
            </a:r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700" y="795078"/>
            <a:ext cx="4515620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499935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ea typeface="微软雅黑" panose="020B0503020204020204" pitchFamily="34" charset="-122"/>
                <a:sym typeface="Arial" panose="020B0604020202020204" pitchFamily="34" charset="0"/>
              </a:rPr>
              <a:t>颜色值</a:t>
            </a:r>
            <a:endParaRPr lang="zh-CN" altLang="zh-CN" sz="3600" b="1" dirty="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700" y="1909058"/>
            <a:ext cx="4587628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823" y="4037896"/>
            <a:ext cx="7575275" cy="2847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425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1835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73487" y="2011238"/>
            <a:ext cx="9924440" cy="369331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/>
              <a:t>仅仅有 </a:t>
            </a:r>
            <a:r>
              <a:rPr lang="en-US" altLang="zh-CN" sz="2400" dirty="0"/>
              <a:t>16 </a:t>
            </a:r>
            <a:r>
              <a:rPr lang="zh-CN" altLang="en-US" sz="2400" dirty="0"/>
              <a:t>种颜色名被 </a:t>
            </a:r>
            <a:r>
              <a:rPr lang="en-US" altLang="zh-CN" sz="2400" dirty="0"/>
              <a:t>W3C </a:t>
            </a:r>
            <a:r>
              <a:rPr lang="zh-CN" altLang="en-US" sz="2400" dirty="0"/>
              <a:t>的 </a:t>
            </a:r>
            <a:r>
              <a:rPr lang="en-US" altLang="zh-CN" sz="2400" dirty="0"/>
              <a:t>HTML4.0 </a:t>
            </a:r>
            <a:r>
              <a:rPr lang="zh-CN" altLang="en-US" sz="2400" dirty="0"/>
              <a:t>标准所支持。它们是</a:t>
            </a:r>
            <a:r>
              <a:rPr lang="zh-CN" altLang="en-US" sz="2400" dirty="0" smtClean="0"/>
              <a:t>：</a:t>
            </a:r>
            <a:r>
              <a:rPr lang="en-US" altLang="zh-CN" sz="2400" dirty="0"/>
              <a:t> red, </a:t>
            </a:r>
            <a:r>
              <a:rPr lang="en-US" altLang="zh-CN" sz="2400" dirty="0" smtClean="0"/>
              <a:t>blue</a:t>
            </a:r>
            <a:r>
              <a:rPr lang="en-US" altLang="zh-CN" sz="2400" dirty="0"/>
              <a:t>, </a:t>
            </a:r>
            <a:r>
              <a:rPr lang="en-US" altLang="zh-CN" sz="2400" dirty="0" smtClean="0"/>
              <a:t>green</a:t>
            </a:r>
            <a:r>
              <a:rPr lang="en-US" altLang="zh-CN" sz="2400" dirty="0"/>
              <a:t>, aqua</a:t>
            </a:r>
            <a:r>
              <a:rPr lang="en-US" altLang="zh-CN" sz="2400" dirty="0"/>
              <a:t>, black, </a:t>
            </a:r>
            <a:r>
              <a:rPr lang="en-US" altLang="zh-CN" sz="2400" dirty="0" smtClean="0"/>
              <a:t>fuchsia</a:t>
            </a:r>
            <a:r>
              <a:rPr lang="en-US" altLang="zh-CN" sz="2400" dirty="0"/>
              <a:t>, gray, </a:t>
            </a:r>
            <a:r>
              <a:rPr lang="en-US" altLang="zh-CN" sz="2400" dirty="0" smtClean="0"/>
              <a:t>lime</a:t>
            </a:r>
            <a:r>
              <a:rPr lang="en-US" altLang="zh-CN" sz="2400" dirty="0"/>
              <a:t>, maroon, navy, olive, purple, </a:t>
            </a:r>
            <a:r>
              <a:rPr lang="en-US" altLang="zh-CN" sz="2400" dirty="0" smtClean="0"/>
              <a:t>silver</a:t>
            </a:r>
            <a:r>
              <a:rPr lang="en-US" altLang="zh-CN" sz="2400" dirty="0"/>
              <a:t>, teal, white, yellow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/>
              <a:t>如果需要使用其它的颜色，需要使用十六进制的颜色值。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700" y="795078"/>
            <a:ext cx="3214688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312235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 dirty="0"/>
              <a:t>颜色名</a:t>
            </a:r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700" y="1909058"/>
            <a:ext cx="3214688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10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1835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73487" y="2011238"/>
            <a:ext cx="9924440" cy="3323987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2400" dirty="0" smtClean="0"/>
          </a:p>
          <a:p>
            <a:r>
              <a:rPr lang="zh-CN" altLang="en-US" sz="2400" dirty="0" smtClean="0"/>
              <a:t>半角空格 </a:t>
            </a:r>
            <a:r>
              <a:rPr lang="en-US" altLang="zh-CN" sz="2400" dirty="0"/>
              <a:t>&amp;</a:t>
            </a:r>
            <a:r>
              <a:rPr lang="en-US" altLang="zh-CN" sz="2400" dirty="0" err="1"/>
              <a:t>nbsp</a:t>
            </a:r>
            <a:r>
              <a:rPr lang="en-US" altLang="zh-CN" sz="2400" dirty="0"/>
              <a:t>;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http</a:t>
            </a:r>
            <a:r>
              <a:rPr lang="en-US" altLang="zh-CN" sz="2400" dirty="0"/>
              <a:t>://www.jb51.net/onlineread/htmlchar.htm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564742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dirty="0"/>
              <a:t>HTML</a:t>
            </a:r>
            <a:r>
              <a:rPr lang="zh-CN" altLang="en-US" sz="3600" b="1" dirty="0"/>
              <a:t>特殊字符编码对照表</a:t>
            </a:r>
          </a:p>
          <a:p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700" y="1909058"/>
            <a:ext cx="5739754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72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919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73487" y="2032149"/>
            <a:ext cx="8412272" cy="36933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700" y="795078"/>
            <a:ext cx="3214688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312235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ea typeface="微软雅黑" panose="020B0503020204020204" pitchFamily="34" charset="-122"/>
                <a:sym typeface="Arial" panose="020B0604020202020204" pitchFamily="34" charset="0"/>
              </a:rPr>
              <a:t>练习 </a:t>
            </a:r>
            <a:endParaRPr lang="zh-CN" altLang="zh-CN" sz="3600" b="1" dirty="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700" y="1909058"/>
            <a:ext cx="3214688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4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0"/>
          <p:cNvSpPr txBox="1"/>
          <p:nvPr/>
        </p:nvSpPr>
        <p:spPr>
          <a:xfrm>
            <a:off x="7253009" y="5216326"/>
            <a:ext cx="4910640" cy="6232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r"/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ASP.NET</a:t>
            </a:r>
            <a:r>
              <a:rPr lang="zh-CN" altLang="en-US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C#</a:t>
            </a:r>
            <a:r>
              <a:rPr lang="zh-CN" altLang="en-US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）学习会</a:t>
            </a:r>
          </a:p>
        </p:txBody>
      </p:sp>
      <p:sp>
        <p:nvSpPr>
          <p:cNvPr id="11" name="矩形 10"/>
          <p:cNvSpPr/>
          <p:nvPr/>
        </p:nvSpPr>
        <p:spPr>
          <a:xfrm>
            <a:off x="7854515" y="5850777"/>
            <a:ext cx="430913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谢谢观赏！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381703" y="4408413"/>
            <a:ext cx="2781946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第</a:t>
            </a:r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三</a:t>
            </a:r>
            <a:r>
              <a:rPr lang="zh-CN" alt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回</a:t>
            </a:r>
            <a:endParaRPr lang="en-US" altLang="zh-C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03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4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4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40.pptx"/>
</p:tagLst>
</file>

<file path=ppt/theme/theme1.xml><?xml version="1.0" encoding="utf-8"?>
<a:theme xmlns:a="http://schemas.openxmlformats.org/drawingml/2006/main" name="第一PPT，www.1ppt.com">
  <a:themeElements>
    <a:clrScheme name="自定义 43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0000"/>
      </a:accent1>
      <a:accent2>
        <a:srgbClr val="D0CECE"/>
      </a:accent2>
      <a:accent3>
        <a:srgbClr val="000000"/>
      </a:accent3>
      <a:accent4>
        <a:srgbClr val="D0CECE"/>
      </a:accent4>
      <a:accent5>
        <a:srgbClr val="000000"/>
      </a:accent5>
      <a:accent6>
        <a:srgbClr val="D0CECE"/>
      </a:accent6>
      <a:hlink>
        <a:srgbClr val="000000"/>
      </a:hlink>
      <a:folHlink>
        <a:srgbClr val="D0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323</Words>
  <Application>Microsoft Office PowerPoint</Application>
  <PresentationFormat>自定义</PresentationFormat>
  <Paragraphs>52</Paragraphs>
  <Slides>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创意线条</dc:title>
  <dc:creator/>
  <cp:keywords>第一PPT模板网：www.1ppt.com</cp:keywords>
  <cp:lastModifiedBy/>
  <cp:revision>1</cp:revision>
  <dcterms:created xsi:type="dcterms:W3CDTF">2016-10-17T14:00:15Z</dcterms:created>
  <dcterms:modified xsi:type="dcterms:W3CDTF">2018-01-26T10:20:15Z</dcterms:modified>
</cp:coreProperties>
</file>