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8"/>
  </p:notesMasterIdLst>
  <p:handoutMasterIdLst>
    <p:handoutMasterId r:id="rId9"/>
  </p:handoutMasterIdLst>
  <p:sldIdLst>
    <p:sldId id="3168" r:id="rId2"/>
    <p:sldId id="3197" r:id="rId3"/>
    <p:sldId id="3234" r:id="rId4"/>
    <p:sldId id="3235" r:id="rId5"/>
    <p:sldId id="3236" r:id="rId6"/>
    <p:sldId id="3189" r:id="rId7"/>
  </p:sldIdLst>
  <p:sldSz cx="12858750" cy="7232650"/>
  <p:notesSz cx="9926638" cy="6797675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197"/>
            <p14:sldId id="3234"/>
            <p14:sldId id="3235"/>
            <p14:sldId id="3236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12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2018.02.12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九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何为</a:t>
            </a:r>
            <a:r>
              <a:rPr lang="zh-CN" altLang="en-US" sz="2400" b="1" dirty="0" smtClean="0"/>
              <a:t>事件</a:t>
            </a:r>
            <a:r>
              <a:rPr lang="en-US" altLang="zh-CN" sz="2400" b="1" dirty="0" smtClean="0"/>
              <a:t>:</a:t>
            </a:r>
            <a:r>
              <a:rPr lang="zh-CN" altLang="en-US" sz="2400" dirty="0"/>
              <a:t>由于用户的某些行为使浏览器产生了交互、响应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b="1" dirty="0"/>
              <a:t>常用事件</a:t>
            </a:r>
          </a:p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事件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7037"/>
              </p:ext>
            </p:extLst>
          </p:nvPr>
        </p:nvGraphicFramePr>
        <p:xfrm>
          <a:off x="1502030" y="2824237"/>
          <a:ext cx="1054396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656"/>
                <a:gridCol w="3514656"/>
                <a:gridCol w="351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点击事件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鼠标点击事件，当鼠标左键点击时候会触发。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ondbclick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双击事件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当鼠标双击时候会触发，并有一个时间间隔，但不能太大。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onmousedown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鼠标按下事件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当鼠标左中右键（鼠标左键，鼠标滚轮，鼠标右键）按下（按下没有抬起）的时候触发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鼠标抬起事件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当鼠标左中右键抬起时候触发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onmousemove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鼠标移动事件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当鼠标移动到目标元素上就会触发，并会按照一定频率去触发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事件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9627"/>
              </p:ext>
            </p:extLst>
          </p:nvPr>
        </p:nvGraphicFramePr>
        <p:xfrm>
          <a:off x="1507660" y="2104157"/>
          <a:ext cx="10543968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656"/>
                <a:gridCol w="3514656"/>
                <a:gridCol w="351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点击事件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鼠标点击事件，当鼠标左键点击时候会触发。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ondbclick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双击事件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当鼠标双击时候会触发，并有一个时间间隔，但不能太大。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onmousedown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鼠标按下事件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当鼠标左中右键（鼠标左键，鼠标滚轮，鼠标右键）按下（按下没有抬起）的时候触发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鼠标抬起事件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当鼠标左中右键抬起时候触发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onmousemove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鼠标移动事件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当鼠标移动到目标元素上就会触发，并会按照一定频率去触发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鼠标移入事件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当鼠标移入到目标元素上就会触发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鼠标移出事件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当鼠标从目标元素上移开的时候就会触发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事件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21924"/>
              </p:ext>
            </p:extLst>
          </p:nvPr>
        </p:nvGraphicFramePr>
        <p:xfrm>
          <a:off x="1409699" y="2144807"/>
          <a:ext cx="1054396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656"/>
                <a:gridCol w="3514656"/>
                <a:gridCol w="351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当键盘按下去的时候会触发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如果键盘没有抬起来，那这个事件会一直触发。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当键盘按钮抬起来的时候触发。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当键盘按钮抬起来的时候触发。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当键盘按下数字键或字母键可以触发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00864"/>
              </p:ext>
            </p:extLst>
          </p:nvPr>
        </p:nvGraphicFramePr>
        <p:xfrm>
          <a:off x="1447092" y="4480421"/>
          <a:ext cx="1054396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656"/>
                <a:gridCol w="3514656"/>
                <a:gridCol w="351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当键盘按下去的时候会触发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如果键盘没有抬起来，那这个事件会一直触发。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当键盘按钮抬起来的时候触发。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当键盘按钮抬起来的时候触发。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当键盘按下数字键或字母键可以触发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事件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97605"/>
              </p:ext>
            </p:extLst>
          </p:nvPr>
        </p:nvGraphicFramePr>
        <p:xfrm>
          <a:off x="1409699" y="2144807"/>
          <a:ext cx="1054396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656"/>
                <a:gridCol w="3514656"/>
                <a:gridCol w="351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当有焦点的元素获取到焦点时候触发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当有焦点的元素失去焦点时候触发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30435"/>
              </p:ext>
            </p:extLst>
          </p:nvPr>
        </p:nvGraphicFramePr>
        <p:xfrm>
          <a:off x="1447092" y="4480421"/>
          <a:ext cx="1054396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656"/>
                <a:gridCol w="3514656"/>
                <a:gridCol w="351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事件会在页面或图像加载完成后立即发生。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err="1" smtClean="0"/>
                        <a:t>onchange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事件会在域的内容改变时发生。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九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自定义</PresentationFormat>
  <Paragraphs>95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2018-02-17T06:00:01Z</dcterms:modified>
</cp:coreProperties>
</file>