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0"/>
  </p:notesMasterIdLst>
  <p:handoutMasterIdLst>
    <p:handoutMasterId r:id="rId11"/>
  </p:handoutMasterIdLst>
  <p:sldIdLst>
    <p:sldId id="3168" r:id="rId2"/>
    <p:sldId id="3197" r:id="rId3"/>
    <p:sldId id="3216" r:id="rId4"/>
    <p:sldId id="3217" r:id="rId5"/>
    <p:sldId id="3214" r:id="rId6"/>
    <p:sldId id="3169" r:id="rId7"/>
    <p:sldId id="3213" r:id="rId8"/>
    <p:sldId id="3189" r:id="rId9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197"/>
            <p14:sldId id="3216"/>
            <p14:sldId id="3217"/>
            <p14:sldId id="3214"/>
            <p14:sldId id="3169"/>
            <p14:sldId id="3213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264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2018.01.28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五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所有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元素可以看作盒子，在</a:t>
            </a:r>
            <a:r>
              <a:rPr lang="en-US" altLang="zh-CN" sz="2400" dirty="0"/>
              <a:t>CSS</a:t>
            </a:r>
            <a:r>
              <a:rPr lang="zh-CN" altLang="en-US" sz="2400" dirty="0"/>
              <a:t>中，</a:t>
            </a:r>
            <a:r>
              <a:rPr lang="en-US" altLang="zh-CN" sz="2400" dirty="0"/>
              <a:t>"box model"</a:t>
            </a:r>
            <a:r>
              <a:rPr lang="zh-CN" altLang="en-US" sz="2400" dirty="0"/>
              <a:t>这一术语是用来设计和布局时使用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内容</a:t>
            </a:r>
            <a:r>
              <a:rPr lang="en-US" altLang="zh-CN" sz="2400" dirty="0"/>
              <a:t>(content)</a:t>
            </a:r>
            <a:r>
              <a:rPr lang="zh-CN" altLang="en-US" sz="2400" dirty="0"/>
              <a:t>、填充</a:t>
            </a:r>
            <a:r>
              <a:rPr lang="en-US" altLang="zh-CN" sz="2400" dirty="0"/>
              <a:t>(padding)</a:t>
            </a:r>
            <a:r>
              <a:rPr lang="zh-CN" altLang="en-US" sz="2400" dirty="0"/>
              <a:t>、边框</a:t>
            </a:r>
            <a:r>
              <a:rPr lang="en-US" altLang="zh-CN" sz="2400" dirty="0"/>
              <a:t>(border)</a:t>
            </a:r>
            <a:r>
              <a:rPr lang="zh-CN" altLang="en-US" sz="2400" dirty="0"/>
              <a:t>、边界</a:t>
            </a:r>
            <a:r>
              <a:rPr lang="en-US" altLang="zh-CN" sz="2400" dirty="0"/>
              <a:t>(margin)</a:t>
            </a:r>
            <a:r>
              <a:rPr lang="zh-CN" altLang="en-US" sz="2400" dirty="0"/>
              <a:t>， </a:t>
            </a:r>
            <a:r>
              <a:rPr lang="en-US" altLang="zh-CN" sz="2400" dirty="0"/>
              <a:t>CSS</a:t>
            </a:r>
            <a:r>
              <a:rPr lang="zh-CN" altLang="en-US" sz="2400" dirty="0"/>
              <a:t>盒子模式都具备这些属性。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b="1" dirty="0" smtClean="0">
                <a:sym typeface="Arial" panose="020B0604020202020204" pitchFamily="34" charset="0"/>
              </a:rPr>
              <a:t>盒子</a:t>
            </a:r>
            <a:r>
              <a:rPr lang="zh-CN" altLang="en-US" sz="3600" b="1" dirty="0">
                <a:sym typeface="Arial" panose="020B0604020202020204" pitchFamily="34" charset="0"/>
              </a:rPr>
              <a:t>模型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60" y="3671912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margin </a:t>
            </a:r>
            <a:r>
              <a:rPr lang="zh-CN" altLang="en-US" sz="2400" dirty="0"/>
              <a:t>简写属性在一个声明中设置所有外边距属性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margin:10px</a:t>
            </a:r>
          </a:p>
          <a:p>
            <a:r>
              <a:rPr lang="en-US" altLang="zh-CN" sz="2400" dirty="0" smtClean="0"/>
              <a:t>margin:10px </a:t>
            </a:r>
            <a:r>
              <a:rPr lang="en-US" altLang="zh-CN" sz="2400" dirty="0"/>
              <a:t>5px 15px 20px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zh-CN" altLang="en-US" sz="2400" dirty="0"/>
              <a:t>上外边距是 </a:t>
            </a:r>
            <a:r>
              <a:rPr lang="en-US" altLang="zh-CN" sz="2400" dirty="0"/>
              <a:t>10px</a:t>
            </a:r>
          </a:p>
          <a:p>
            <a:r>
              <a:rPr lang="zh-CN" altLang="en-US" sz="2400" dirty="0"/>
              <a:t>右外边距是 </a:t>
            </a:r>
            <a:r>
              <a:rPr lang="en-US" altLang="zh-CN" sz="2400" dirty="0"/>
              <a:t>5px</a:t>
            </a:r>
          </a:p>
          <a:p>
            <a:r>
              <a:rPr lang="zh-CN" altLang="en-US" sz="2400" dirty="0"/>
              <a:t>下外边距是 </a:t>
            </a:r>
            <a:r>
              <a:rPr lang="en-US" altLang="zh-CN" sz="2400" dirty="0"/>
              <a:t>15px</a:t>
            </a:r>
          </a:p>
          <a:p>
            <a:r>
              <a:rPr lang="zh-CN" altLang="en-US" sz="2400" dirty="0"/>
              <a:t>左外边距是 </a:t>
            </a:r>
            <a:r>
              <a:rPr lang="en-US" altLang="zh-CN" sz="2400" dirty="0" smtClean="0"/>
              <a:t>20px</a:t>
            </a:r>
          </a:p>
          <a:p>
            <a:endParaRPr lang="en-US" altLang="zh-CN" sz="2400" dirty="0"/>
          </a:p>
          <a:p>
            <a:r>
              <a:rPr lang="en-US" altLang="zh-CN" sz="2400" dirty="0"/>
              <a:t>margin:10px 5px;</a:t>
            </a:r>
            <a:endParaRPr lang="en-US" altLang="zh-CN" sz="2400" dirty="0" smtClean="0"/>
          </a:p>
          <a:p>
            <a:r>
              <a:rPr lang="zh-CN" altLang="en-US" sz="2400" dirty="0"/>
              <a:t>上外边距和下外边距是 </a:t>
            </a:r>
            <a:r>
              <a:rPr lang="en-US" altLang="zh-CN" sz="2400" dirty="0"/>
              <a:t>10px</a:t>
            </a:r>
          </a:p>
          <a:p>
            <a:r>
              <a:rPr lang="zh-CN" altLang="en-US" sz="2400" dirty="0"/>
              <a:t>右外边距和左外边距是 </a:t>
            </a:r>
            <a:r>
              <a:rPr lang="en-US" altLang="zh-CN" sz="2400" dirty="0" smtClean="0"/>
              <a:t>5px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Margin-top / margin-left / margin-right / margin-bottom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b="1" dirty="0" smtClean="0">
                <a:sym typeface="Arial" panose="020B0604020202020204" pitchFamily="34" charset="0"/>
              </a:rPr>
              <a:t>盒子</a:t>
            </a:r>
            <a:r>
              <a:rPr lang="zh-CN" altLang="en-US" sz="3600" b="1" dirty="0">
                <a:sym typeface="Arial" panose="020B0604020202020204" pitchFamily="34" charset="0"/>
              </a:rPr>
              <a:t>模型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padding </a:t>
            </a:r>
            <a:r>
              <a:rPr lang="zh-CN" altLang="en-US" sz="2400" dirty="0"/>
              <a:t>简写属性在一个声明中设置所有内边距属性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padding:10px;</a:t>
            </a:r>
            <a:endParaRPr lang="en-US" altLang="zh-CN" sz="2400" dirty="0" smtClean="0"/>
          </a:p>
          <a:p>
            <a:r>
              <a:rPr lang="en-US" altLang="zh-CN" sz="2400" dirty="0"/>
              <a:t>padding:10px 5px 15px 20px;</a:t>
            </a:r>
            <a:endParaRPr lang="en-US" altLang="zh-CN" sz="2400" dirty="0" smtClean="0"/>
          </a:p>
          <a:p>
            <a:r>
              <a:rPr lang="zh-CN" altLang="en-US" sz="2400" dirty="0"/>
              <a:t>上内边距是 </a:t>
            </a:r>
            <a:r>
              <a:rPr lang="en-US" altLang="zh-CN" sz="2400" dirty="0"/>
              <a:t>10px</a:t>
            </a:r>
          </a:p>
          <a:p>
            <a:r>
              <a:rPr lang="zh-CN" altLang="en-US" sz="2400" dirty="0"/>
              <a:t>右内边距是 </a:t>
            </a:r>
            <a:r>
              <a:rPr lang="en-US" altLang="zh-CN" sz="2400" dirty="0"/>
              <a:t>5px</a:t>
            </a:r>
          </a:p>
          <a:p>
            <a:r>
              <a:rPr lang="zh-CN" altLang="en-US" sz="2400" dirty="0"/>
              <a:t>下内边距是 </a:t>
            </a:r>
            <a:r>
              <a:rPr lang="en-US" altLang="zh-CN" sz="2400" dirty="0"/>
              <a:t>15px</a:t>
            </a:r>
          </a:p>
          <a:p>
            <a:r>
              <a:rPr lang="zh-CN" altLang="en-US" sz="2400" dirty="0"/>
              <a:t>左内边距是 </a:t>
            </a:r>
            <a:r>
              <a:rPr lang="en-US" altLang="zh-CN" sz="2400" dirty="0"/>
              <a:t>20px</a:t>
            </a:r>
          </a:p>
          <a:p>
            <a:endParaRPr lang="en-US" altLang="zh-CN" sz="2400" dirty="0"/>
          </a:p>
          <a:p>
            <a:r>
              <a:rPr lang="en-US" altLang="zh-CN" sz="2400" dirty="0"/>
              <a:t>padding:10px 5px</a:t>
            </a:r>
            <a:r>
              <a:rPr lang="en-US" altLang="zh-CN" sz="2400" dirty="0" smtClean="0"/>
              <a:t>;</a:t>
            </a:r>
          </a:p>
          <a:p>
            <a:r>
              <a:rPr lang="zh-CN" altLang="en-US" sz="2400" dirty="0"/>
              <a:t>上内边距和下内边距是 </a:t>
            </a:r>
            <a:r>
              <a:rPr lang="en-US" altLang="zh-CN" sz="2400" dirty="0"/>
              <a:t>10px</a:t>
            </a:r>
          </a:p>
          <a:p>
            <a:r>
              <a:rPr lang="zh-CN" altLang="en-US" sz="2400" dirty="0"/>
              <a:t>右内边距和左内边距是 </a:t>
            </a:r>
            <a:r>
              <a:rPr lang="en-US" altLang="zh-CN" sz="2400" dirty="0"/>
              <a:t>5px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padding-top / padding-left / padding-right / padding-bottom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b="1" dirty="0" smtClean="0">
                <a:sym typeface="Arial" panose="020B0604020202020204" pitchFamily="34" charset="0"/>
              </a:rPr>
              <a:t>盒子</a:t>
            </a:r>
            <a:r>
              <a:rPr lang="zh-CN" altLang="en-US" sz="3600" b="1" dirty="0">
                <a:sym typeface="Arial" panose="020B0604020202020204" pitchFamily="34" charset="0"/>
              </a:rPr>
              <a:t>模型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9060344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创建一个灰色背景色的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宽度</a:t>
            </a:r>
            <a:r>
              <a:rPr lang="en-US" altLang="zh-CN" sz="2400" dirty="0" smtClean="0"/>
              <a:t>900px</a:t>
            </a:r>
            <a:r>
              <a:rPr lang="zh-CN" altLang="en-US" sz="2400" dirty="0" smtClean="0"/>
              <a:t>，高度</a:t>
            </a:r>
            <a:r>
              <a:rPr lang="en-US" altLang="zh-CN" sz="2400" dirty="0" smtClean="0"/>
              <a:t>600px</a:t>
            </a:r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在创建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内创建三个不同颜色背景的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高度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，宽度</a:t>
            </a:r>
            <a:r>
              <a:rPr lang="en-US" altLang="zh-CN" sz="2400" dirty="0" smtClean="0"/>
              <a:t>100</a:t>
            </a:r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左边距为</a:t>
            </a:r>
            <a:r>
              <a:rPr lang="en-US" altLang="zh-CN" sz="2400" dirty="0" smtClean="0"/>
              <a:t>20px </a:t>
            </a:r>
            <a:r>
              <a:rPr lang="zh-CN" altLang="en-US" sz="2400" dirty="0" smtClean="0"/>
              <a:t>上边据为</a:t>
            </a:r>
            <a:r>
              <a:rPr lang="en-US" altLang="zh-CN" sz="2400" dirty="0" smtClean="0"/>
              <a:t>10px </a:t>
            </a:r>
            <a:r>
              <a:rPr lang="zh-CN" altLang="en-US" sz="2400" dirty="0" smtClean="0"/>
              <a:t>右边距为</a:t>
            </a:r>
            <a:r>
              <a:rPr lang="en-US" altLang="zh-CN" sz="2400" dirty="0" smtClean="0"/>
              <a:t>20px </a:t>
            </a:r>
            <a:r>
              <a:rPr lang="zh-CN" altLang="en-US" sz="2400" dirty="0" smtClean="0"/>
              <a:t>下边距</a:t>
            </a:r>
            <a:r>
              <a:rPr lang="en-US" altLang="zh-CN" sz="2400" dirty="0" smtClean="0"/>
              <a:t>10px</a:t>
            </a:r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三个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中第一个内边距为上下左右都是</a:t>
            </a:r>
            <a:r>
              <a:rPr lang="en-US" altLang="zh-CN" sz="2400" dirty="0" smtClean="0"/>
              <a:t>5px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</a:t>
            </a:r>
            <a:r>
              <a:rPr lang="zh-CN" altLang="en-US" sz="2400" dirty="0" smtClean="0"/>
              <a:t>第二个内边距为上 </a:t>
            </a:r>
            <a:r>
              <a:rPr lang="en-US" altLang="zh-CN" sz="2400" dirty="0" smtClean="0"/>
              <a:t>10px </a:t>
            </a:r>
            <a:r>
              <a:rPr lang="zh-CN" altLang="en-US" sz="2400" dirty="0" smtClean="0"/>
              <a:t>左</a:t>
            </a:r>
            <a:r>
              <a:rPr lang="en-US" altLang="zh-CN" sz="2400" dirty="0" smtClean="0"/>
              <a:t>20px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第三个内边距为上</a:t>
            </a:r>
            <a:r>
              <a:rPr lang="en-US" altLang="zh-CN" sz="2400" dirty="0" smtClean="0"/>
              <a:t>2px </a:t>
            </a:r>
            <a:r>
              <a:rPr lang="zh-CN" altLang="en-US" sz="2400" dirty="0" smtClean="0"/>
              <a:t>右</a:t>
            </a:r>
            <a:r>
              <a:rPr lang="en-US" altLang="zh-CN" sz="2400" dirty="0" smtClean="0"/>
              <a:t>5px </a:t>
            </a:r>
            <a:r>
              <a:rPr lang="zh-CN" altLang="en-US" sz="2400" dirty="0" smtClean="0"/>
              <a:t>下 </a:t>
            </a:r>
            <a:r>
              <a:rPr lang="en-US" altLang="zh-CN" sz="2400" dirty="0" smtClean="0"/>
              <a:t>4px </a:t>
            </a:r>
            <a:r>
              <a:rPr lang="zh-CN" altLang="en-US" sz="2400" dirty="0" smtClean="0"/>
              <a:t>左</a:t>
            </a:r>
            <a:r>
              <a:rPr lang="en-US" altLang="zh-CN" sz="2400" dirty="0" smtClean="0"/>
              <a:t>4px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9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2104157"/>
            <a:ext cx="10327943" cy="193899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CSS </a:t>
            </a:r>
            <a:r>
              <a:rPr lang="zh-CN" altLang="en-US" dirty="0"/>
              <a:t>的 </a:t>
            </a:r>
            <a:r>
              <a:rPr lang="en-US" altLang="zh-CN" dirty="0"/>
              <a:t>Float</a:t>
            </a:r>
            <a:r>
              <a:rPr lang="zh-CN" altLang="en-US" dirty="0"/>
              <a:t>（浮动），会使元素向左或向右移动，其周围的元素也会重新</a:t>
            </a:r>
            <a:r>
              <a:rPr lang="zh-CN" altLang="en-US" dirty="0" smtClean="0"/>
              <a:t>排列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指定一个盒子（元素）是否可以浮动。 </a:t>
            </a:r>
            <a:r>
              <a:rPr lang="en-US" altLang="zh-CN" dirty="0" err="1" smtClean="0"/>
              <a:t>float:left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smtClean="0"/>
              <a:t>right/</a:t>
            </a:r>
            <a:r>
              <a:rPr lang="en-US" altLang="zh-CN" dirty="0"/>
              <a:t> none</a:t>
            </a:r>
            <a:r>
              <a:rPr lang="en-US" altLang="zh-CN" dirty="0" smtClean="0"/>
              <a:t>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smtClean="0"/>
              <a:t>clear</a:t>
            </a:r>
            <a:r>
              <a:rPr lang="zh-CN" altLang="en-US" dirty="0"/>
              <a:t>属性指定段落的左侧或右侧不允许浮动的元素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clear:both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smtClean="0"/>
              <a:t>left/</a:t>
            </a:r>
            <a:r>
              <a:rPr lang="en-US" altLang="zh-CN" dirty="0"/>
              <a:t> </a:t>
            </a:r>
            <a:r>
              <a:rPr lang="en-US" altLang="zh-CN" dirty="0" smtClean="0"/>
              <a:t>right/</a:t>
            </a:r>
            <a:r>
              <a:rPr lang="en-US" altLang="zh-CN" dirty="0"/>
              <a:t> none</a:t>
            </a:r>
            <a:r>
              <a:rPr lang="en-US" altLang="zh-CN" dirty="0" smtClean="0"/>
              <a:t>;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401156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5846"/>
            <a:ext cx="44952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dirty="0" smtClean="0"/>
              <a:t>浮动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401156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9060344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标签，边框为</a:t>
            </a:r>
            <a:r>
              <a:rPr lang="en-US" altLang="zh-CN" sz="2400" dirty="0" smtClean="0"/>
              <a:t>1px solid red</a:t>
            </a:r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每个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宽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，高</a:t>
            </a:r>
            <a:r>
              <a:rPr lang="en-US" altLang="zh-CN" sz="2400" dirty="0" smtClean="0"/>
              <a:t>200</a:t>
            </a:r>
          </a:p>
          <a:p>
            <a:r>
              <a:rPr lang="en-US" altLang="zh-CN" sz="2400" dirty="0" smtClean="0"/>
              <a:t>3.DIV</a:t>
            </a:r>
            <a:r>
              <a:rPr lang="zh-CN" altLang="en-US" sz="2400" dirty="0" smtClean="0"/>
              <a:t>的背景色任意定义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三行三列显示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57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四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自定义</PresentationFormat>
  <Paragraphs>64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2018-02-01T13:35:20Z</dcterms:modified>
</cp:coreProperties>
</file>