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handoutMasterIdLst>
    <p:handoutMasterId r:id="rId14"/>
  </p:handoutMasterIdLst>
  <p:sldIdLst>
    <p:sldId id="3149" r:id="rId2"/>
    <p:sldId id="3162" r:id="rId3"/>
    <p:sldId id="3161" r:id="rId4"/>
    <p:sldId id="3107" r:id="rId5"/>
    <p:sldId id="3163" r:id="rId6"/>
    <p:sldId id="3105" r:id="rId7"/>
    <p:sldId id="3164" r:id="rId8"/>
    <p:sldId id="3141" r:id="rId9"/>
    <p:sldId id="3170" r:id="rId10"/>
    <p:sldId id="3110" r:id="rId11"/>
    <p:sldId id="3166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304"/>
    <a:srgbClr val="F0A12C"/>
    <a:srgbClr val="1CB7F1"/>
    <a:srgbClr val="FBBF09"/>
    <a:srgbClr val="0170C1"/>
    <a:srgbClr val="006AB6"/>
    <a:srgbClr val="8ED7F1"/>
    <a:srgbClr val="D52C0A"/>
    <a:srgbClr val="535353"/>
    <a:srgbClr val="30B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96310" autoAdjust="0"/>
  </p:normalViewPr>
  <p:slideViewPr>
    <p:cSldViewPr>
      <p:cViewPr>
        <p:scale>
          <a:sx n="75" d="100"/>
          <a:sy n="75" d="100"/>
        </p:scale>
        <p:origin x="-486" y="13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3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3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7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2018.01.22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第一回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637" y="1636642"/>
            <a:ext cx="10601085" cy="4639360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837861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619" y="3956323"/>
            <a:ext cx="0" cy="101338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21" y="3956323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17" y="2943501"/>
            <a:ext cx="0" cy="10133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84" y="2943501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2280570" y="5545620"/>
            <a:ext cx="2651792" cy="137916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指的是超文本标记语言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yper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ext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arkup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anguage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层叠样式表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英文全称：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Cascading Style Sheets)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是一种用来表现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（标准通用标记语言的一个应用）或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（标准通用标记语言的一个子集）等文件样式的计算机语言。</a:t>
            </a: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2259506" y="5239346"/>
            <a:ext cx="2430227" cy="332116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HTML&amp;CSS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41"/>
          <p:cNvSpPr txBox="1"/>
          <p:nvPr/>
        </p:nvSpPr>
        <p:spPr>
          <a:xfrm>
            <a:off x="4237957" y="2133463"/>
            <a:ext cx="2651792" cy="618766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JavaScript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是一种属于网络的脚本语言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已经被广泛用于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应用开发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常用来为网页添加各式各样的动态功能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为用户提供更流畅美观的浏览效果。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4216893" y="1844049"/>
            <a:ext cx="2430227" cy="332116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JAVASCRIPT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6352507" y="5545620"/>
            <a:ext cx="2651792" cy="43410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C#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是微软公司发布的一种面向对象的、运行于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.NET Framework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之上的高级程序设计语言。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331443" y="5239346"/>
            <a:ext cx="2430227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ASP.NET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C#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8245968" y="2122877"/>
            <a:ext cx="2651792" cy="43410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是一门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ANSI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的标准计算机语言，用来访问和操作数据库系统。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8245968" y="1816603"/>
            <a:ext cx="2430227" cy="332116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第一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8146109" y="1589435"/>
            <a:ext cx="256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自我介绍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6965157" y="1348930"/>
            <a:ext cx="817066" cy="817066"/>
            <a:chOff x="0" y="0"/>
            <a:chExt cx="366" cy="366"/>
          </a:xfrm>
        </p:grpSpPr>
        <p:sp>
          <p:nvSpPr>
            <p:cNvPr id="5153" name="Oval 6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4" name="Freeform 7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146109" y="2856707"/>
            <a:ext cx="256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课程介绍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6987481" y="2648200"/>
            <a:ext cx="817066" cy="817066"/>
            <a:chOff x="0" y="0"/>
            <a:chExt cx="366" cy="366"/>
          </a:xfrm>
        </p:grpSpPr>
        <p:sp>
          <p:nvSpPr>
            <p:cNvPr id="5151" name="Oval 10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2" name="Freeform 11"/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112 w 73"/>
                <a:gd name="T1" fmla="*/ 164 h 79"/>
                <a:gd name="T2" fmla="*/ 108 w 73"/>
                <a:gd name="T3" fmla="*/ 85 h 79"/>
                <a:gd name="T4" fmla="*/ 102 w 73"/>
                <a:gd name="T5" fmla="*/ 75 h 79"/>
                <a:gd name="T6" fmla="*/ 121 w 73"/>
                <a:gd name="T7" fmla="*/ 69 h 79"/>
                <a:gd name="T8" fmla="*/ 115 w 73"/>
                <a:gd name="T9" fmla="*/ 75 h 79"/>
                <a:gd name="T10" fmla="*/ 137 w 73"/>
                <a:gd name="T11" fmla="*/ 93 h 79"/>
                <a:gd name="T12" fmla="*/ 152 w 73"/>
                <a:gd name="T13" fmla="*/ 93 h 79"/>
                <a:gd name="T14" fmla="*/ 152 w 73"/>
                <a:gd name="T15" fmla="*/ 125 h 79"/>
                <a:gd name="T16" fmla="*/ 79 w 73"/>
                <a:gd name="T17" fmla="*/ 125 h 79"/>
                <a:gd name="T18" fmla="*/ 146 w 73"/>
                <a:gd name="T19" fmla="*/ 125 h 79"/>
                <a:gd name="T20" fmla="*/ 115 w 73"/>
                <a:gd name="T21" fmla="*/ 131 h 79"/>
                <a:gd name="T22" fmla="*/ 108 w 73"/>
                <a:gd name="T23" fmla="*/ 135 h 79"/>
                <a:gd name="T24" fmla="*/ 104 w 73"/>
                <a:gd name="T25" fmla="*/ 125 h 79"/>
                <a:gd name="T26" fmla="*/ 108 w 73"/>
                <a:gd name="T27" fmla="*/ 102 h 79"/>
                <a:gd name="T28" fmla="*/ 115 w 73"/>
                <a:gd name="T29" fmla="*/ 118 h 79"/>
                <a:gd name="T30" fmla="*/ 115 w 73"/>
                <a:gd name="T31" fmla="*/ 131 h 79"/>
                <a:gd name="T32" fmla="*/ 67 w 73"/>
                <a:gd name="T33" fmla="*/ 102 h 79"/>
                <a:gd name="T34" fmla="*/ 23 w 73"/>
                <a:gd name="T35" fmla="*/ 112 h 79"/>
                <a:gd name="T36" fmla="*/ 23 w 73"/>
                <a:gd name="T37" fmla="*/ 102 h 79"/>
                <a:gd name="T38" fmla="*/ 23 w 73"/>
                <a:gd name="T39" fmla="*/ 95 h 79"/>
                <a:gd name="T40" fmla="*/ 23 w 73"/>
                <a:gd name="T41" fmla="*/ 85 h 79"/>
                <a:gd name="T42" fmla="*/ 69 w 73"/>
                <a:gd name="T43" fmla="*/ 95 h 79"/>
                <a:gd name="T44" fmla="*/ 19 w 73"/>
                <a:gd name="T45" fmla="*/ 58 h 79"/>
                <a:gd name="T46" fmla="*/ 90 w 73"/>
                <a:gd name="T47" fmla="*/ 52 h 79"/>
                <a:gd name="T48" fmla="*/ 90 w 73"/>
                <a:gd name="T49" fmla="*/ 62 h 79"/>
                <a:gd name="T50" fmla="*/ 23 w 73"/>
                <a:gd name="T51" fmla="*/ 79 h 79"/>
                <a:gd name="T52" fmla="*/ 23 w 73"/>
                <a:gd name="T53" fmla="*/ 69 h 79"/>
                <a:gd name="T54" fmla="*/ 92 w 73"/>
                <a:gd name="T55" fmla="*/ 69 h 79"/>
                <a:gd name="T56" fmla="*/ 90 w 73"/>
                <a:gd name="T57" fmla="*/ 79 h 79"/>
                <a:gd name="T58" fmla="*/ 104 w 73"/>
                <a:gd name="T59" fmla="*/ 44 h 79"/>
                <a:gd name="T60" fmla="*/ 87 w 73"/>
                <a:gd name="T61" fmla="*/ 27 h 79"/>
                <a:gd name="T62" fmla="*/ 77 w 73"/>
                <a:gd name="T63" fmla="*/ 39 h 79"/>
                <a:gd name="T64" fmla="*/ 25 w 73"/>
                <a:gd name="T65" fmla="*/ 29 h 79"/>
                <a:gd name="T66" fmla="*/ 25 w 73"/>
                <a:gd name="T67" fmla="*/ 27 h 79"/>
                <a:gd name="T68" fmla="*/ 8 w 73"/>
                <a:gd name="T69" fmla="*/ 139 h 79"/>
                <a:gd name="T70" fmla="*/ 71 w 73"/>
                <a:gd name="T71" fmla="*/ 154 h 79"/>
                <a:gd name="T72" fmla="*/ 19 w 73"/>
                <a:gd name="T73" fmla="*/ 164 h 79"/>
                <a:gd name="T74" fmla="*/ 0 w 73"/>
                <a:gd name="T75" fmla="*/ 35 h 79"/>
                <a:gd name="T76" fmla="*/ 29 w 73"/>
                <a:gd name="T77" fmla="*/ 21 h 79"/>
                <a:gd name="T78" fmla="*/ 37 w 73"/>
                <a:gd name="T79" fmla="*/ 17 h 79"/>
                <a:gd name="T80" fmla="*/ 75 w 73"/>
                <a:gd name="T81" fmla="*/ 17 h 79"/>
                <a:gd name="T82" fmla="*/ 85 w 73"/>
                <a:gd name="T83" fmla="*/ 21 h 79"/>
                <a:gd name="T84" fmla="*/ 115 w 73"/>
                <a:gd name="T85" fmla="*/ 35 h 79"/>
                <a:gd name="T86" fmla="*/ 104 w 73"/>
                <a:gd name="T87" fmla="*/ 66 h 79"/>
                <a:gd name="T88" fmla="*/ 56 w 73"/>
                <a:gd name="T89" fmla="*/ 8 h 79"/>
                <a:gd name="T90" fmla="*/ 56 w 73"/>
                <a:gd name="T91" fmla="*/ 27 h 79"/>
                <a:gd name="T92" fmla="*/ 56 w 73"/>
                <a:gd name="T93" fmla="*/ 8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8172898" y="4123979"/>
            <a:ext cx="256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学习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目标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快速上手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31" name="Group 13"/>
          <p:cNvGrpSpPr>
            <a:grpSpLocks/>
          </p:cNvGrpSpPr>
          <p:nvPr/>
        </p:nvGrpSpPr>
        <p:grpSpPr bwMode="auto">
          <a:xfrm>
            <a:off x="6987481" y="3916215"/>
            <a:ext cx="817066" cy="817066"/>
            <a:chOff x="0" y="0"/>
            <a:chExt cx="366" cy="366"/>
          </a:xfrm>
        </p:grpSpPr>
        <p:sp>
          <p:nvSpPr>
            <p:cNvPr id="5149" name="Oval 14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Freeform 15"/>
            <p:cNvSpPr>
              <a:spLocks noEditPoints="1"/>
            </p:cNvSpPr>
            <p:nvPr/>
          </p:nvSpPr>
          <p:spPr bwMode="auto">
            <a:xfrm>
              <a:off x="102" y="102"/>
              <a:ext cx="162" cy="162"/>
            </a:xfrm>
            <a:custGeom>
              <a:avLst/>
              <a:gdLst>
                <a:gd name="T0" fmla="*/ 104 w 78"/>
                <a:gd name="T1" fmla="*/ 83 h 78"/>
                <a:gd name="T2" fmla="*/ 120 w 78"/>
                <a:gd name="T3" fmla="*/ 85 h 78"/>
                <a:gd name="T4" fmla="*/ 162 w 78"/>
                <a:gd name="T5" fmla="*/ 44 h 78"/>
                <a:gd name="T6" fmla="*/ 162 w 78"/>
                <a:gd name="T7" fmla="*/ 37 h 78"/>
                <a:gd name="T8" fmla="*/ 133 w 78"/>
                <a:gd name="T9" fmla="*/ 69 h 78"/>
                <a:gd name="T10" fmla="*/ 104 w 78"/>
                <a:gd name="T11" fmla="*/ 64 h 78"/>
                <a:gd name="T12" fmla="*/ 96 w 78"/>
                <a:gd name="T13" fmla="*/ 37 h 78"/>
                <a:gd name="T14" fmla="*/ 127 w 78"/>
                <a:gd name="T15" fmla="*/ 4 h 78"/>
                <a:gd name="T16" fmla="*/ 120 w 78"/>
                <a:gd name="T17" fmla="*/ 2 h 78"/>
                <a:gd name="T18" fmla="*/ 79 w 78"/>
                <a:gd name="T19" fmla="*/ 44 h 78"/>
                <a:gd name="T20" fmla="*/ 83 w 78"/>
                <a:gd name="T21" fmla="*/ 60 h 78"/>
                <a:gd name="T22" fmla="*/ 44 w 78"/>
                <a:gd name="T23" fmla="*/ 110 h 78"/>
                <a:gd name="T24" fmla="*/ 35 w 78"/>
                <a:gd name="T25" fmla="*/ 108 h 78"/>
                <a:gd name="T26" fmla="*/ 10 w 78"/>
                <a:gd name="T27" fmla="*/ 133 h 78"/>
                <a:gd name="T28" fmla="*/ 35 w 78"/>
                <a:gd name="T29" fmla="*/ 160 h 78"/>
                <a:gd name="T30" fmla="*/ 60 w 78"/>
                <a:gd name="T31" fmla="*/ 133 h 78"/>
                <a:gd name="T32" fmla="*/ 60 w 78"/>
                <a:gd name="T33" fmla="*/ 125 h 78"/>
                <a:gd name="T34" fmla="*/ 104 w 78"/>
                <a:gd name="T35" fmla="*/ 83 h 78"/>
                <a:gd name="T36" fmla="*/ 35 w 78"/>
                <a:gd name="T37" fmla="*/ 147 h 78"/>
                <a:gd name="T38" fmla="*/ 23 w 78"/>
                <a:gd name="T39" fmla="*/ 133 h 78"/>
                <a:gd name="T40" fmla="*/ 35 w 78"/>
                <a:gd name="T41" fmla="*/ 120 h 78"/>
                <a:gd name="T42" fmla="*/ 50 w 78"/>
                <a:gd name="T43" fmla="*/ 133 h 78"/>
                <a:gd name="T44" fmla="*/ 35 w 78"/>
                <a:gd name="T45" fmla="*/ 147 h 78"/>
                <a:gd name="T46" fmla="*/ 37 w 78"/>
                <a:gd name="T47" fmla="*/ 50 h 78"/>
                <a:gd name="T48" fmla="*/ 62 w 78"/>
                <a:gd name="T49" fmla="*/ 75 h 78"/>
                <a:gd name="T50" fmla="*/ 75 w 78"/>
                <a:gd name="T51" fmla="*/ 64 h 78"/>
                <a:gd name="T52" fmla="*/ 50 w 78"/>
                <a:gd name="T53" fmla="*/ 39 h 78"/>
                <a:gd name="T54" fmla="*/ 56 w 78"/>
                <a:gd name="T55" fmla="*/ 33 h 78"/>
                <a:gd name="T56" fmla="*/ 23 w 78"/>
                <a:gd name="T57" fmla="*/ 0 h 78"/>
                <a:gd name="T58" fmla="*/ 0 w 78"/>
                <a:gd name="T59" fmla="*/ 25 h 78"/>
                <a:gd name="T60" fmla="*/ 33 w 78"/>
                <a:gd name="T61" fmla="*/ 56 h 78"/>
                <a:gd name="T62" fmla="*/ 37 w 78"/>
                <a:gd name="T63" fmla="*/ 50 h 78"/>
                <a:gd name="T64" fmla="*/ 114 w 78"/>
                <a:gd name="T65" fmla="*/ 87 h 78"/>
                <a:gd name="T66" fmla="*/ 79 w 78"/>
                <a:gd name="T67" fmla="*/ 118 h 78"/>
                <a:gd name="T68" fmla="*/ 116 w 78"/>
                <a:gd name="T69" fmla="*/ 156 h 78"/>
                <a:gd name="T70" fmla="*/ 139 w 78"/>
                <a:gd name="T71" fmla="*/ 156 h 78"/>
                <a:gd name="T72" fmla="*/ 150 w 78"/>
                <a:gd name="T73" fmla="*/ 145 h 78"/>
                <a:gd name="T74" fmla="*/ 150 w 78"/>
                <a:gd name="T75" fmla="*/ 123 h 78"/>
                <a:gd name="T76" fmla="*/ 114 w 78"/>
                <a:gd name="T77" fmla="*/ 87 h 78"/>
                <a:gd name="T78" fmla="*/ 129 w 78"/>
                <a:gd name="T79" fmla="*/ 147 h 78"/>
                <a:gd name="T80" fmla="*/ 125 w 78"/>
                <a:gd name="T81" fmla="*/ 147 h 78"/>
                <a:gd name="T82" fmla="*/ 93 w 78"/>
                <a:gd name="T83" fmla="*/ 118 h 78"/>
                <a:gd name="T84" fmla="*/ 93 w 78"/>
                <a:gd name="T85" fmla="*/ 112 h 78"/>
                <a:gd name="T86" fmla="*/ 100 w 78"/>
                <a:gd name="T87" fmla="*/ 112 h 78"/>
                <a:gd name="T88" fmla="*/ 129 w 78"/>
                <a:gd name="T89" fmla="*/ 143 h 78"/>
                <a:gd name="T90" fmla="*/ 129 w 78"/>
                <a:gd name="T91" fmla="*/ 147 h 78"/>
                <a:gd name="T92" fmla="*/ 143 w 78"/>
                <a:gd name="T93" fmla="*/ 135 h 78"/>
                <a:gd name="T94" fmla="*/ 137 w 78"/>
                <a:gd name="T95" fmla="*/ 135 h 78"/>
                <a:gd name="T96" fmla="*/ 108 w 78"/>
                <a:gd name="T97" fmla="*/ 106 h 78"/>
                <a:gd name="T98" fmla="*/ 108 w 78"/>
                <a:gd name="T99" fmla="*/ 100 h 78"/>
                <a:gd name="T100" fmla="*/ 112 w 78"/>
                <a:gd name="T101" fmla="*/ 100 h 78"/>
                <a:gd name="T102" fmla="*/ 143 w 78"/>
                <a:gd name="T103" fmla="*/ 129 h 78"/>
                <a:gd name="T104" fmla="*/ 143 w 78"/>
                <a:gd name="T105" fmla="*/ 135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8172898" y="5391251"/>
            <a:ext cx="256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学习内容说明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34" name="Group 18"/>
          <p:cNvGrpSpPr>
            <a:grpSpLocks/>
          </p:cNvGrpSpPr>
          <p:nvPr/>
        </p:nvGrpSpPr>
        <p:grpSpPr bwMode="auto">
          <a:xfrm>
            <a:off x="6989713" y="5150745"/>
            <a:ext cx="812602" cy="817066"/>
            <a:chOff x="0" y="0"/>
            <a:chExt cx="364" cy="366"/>
          </a:xfrm>
        </p:grpSpPr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0" y="0"/>
              <a:ext cx="364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8" name="Freeform 20"/>
            <p:cNvSpPr>
              <a:spLocks noEditPoints="1"/>
            </p:cNvSpPr>
            <p:nvPr/>
          </p:nvSpPr>
          <p:spPr bwMode="auto">
            <a:xfrm>
              <a:off x="108" y="106"/>
              <a:ext cx="148" cy="154"/>
            </a:xfrm>
            <a:custGeom>
              <a:avLst/>
              <a:gdLst>
                <a:gd name="T0" fmla="*/ 135 w 71"/>
                <a:gd name="T1" fmla="*/ 12 h 74"/>
                <a:gd name="T2" fmla="*/ 135 w 71"/>
                <a:gd name="T3" fmla="*/ 10 h 74"/>
                <a:gd name="T4" fmla="*/ 106 w 71"/>
                <a:gd name="T5" fmla="*/ 0 h 74"/>
                <a:gd name="T6" fmla="*/ 79 w 71"/>
                <a:gd name="T7" fmla="*/ 10 h 74"/>
                <a:gd name="T8" fmla="*/ 67 w 71"/>
                <a:gd name="T9" fmla="*/ 23 h 74"/>
                <a:gd name="T10" fmla="*/ 67 w 71"/>
                <a:gd name="T11" fmla="*/ 40 h 74"/>
                <a:gd name="T12" fmla="*/ 85 w 71"/>
                <a:gd name="T13" fmla="*/ 40 h 74"/>
                <a:gd name="T14" fmla="*/ 96 w 71"/>
                <a:gd name="T15" fmla="*/ 27 h 74"/>
                <a:gd name="T16" fmla="*/ 106 w 71"/>
                <a:gd name="T17" fmla="*/ 23 h 74"/>
                <a:gd name="T18" fmla="*/ 117 w 71"/>
                <a:gd name="T19" fmla="*/ 27 h 74"/>
                <a:gd name="T20" fmla="*/ 119 w 71"/>
                <a:gd name="T21" fmla="*/ 29 h 74"/>
                <a:gd name="T22" fmla="*/ 123 w 71"/>
                <a:gd name="T23" fmla="*/ 40 h 74"/>
                <a:gd name="T24" fmla="*/ 119 w 71"/>
                <a:gd name="T25" fmla="*/ 50 h 74"/>
                <a:gd name="T26" fmla="*/ 92 w 71"/>
                <a:gd name="T27" fmla="*/ 79 h 74"/>
                <a:gd name="T28" fmla="*/ 79 w 71"/>
                <a:gd name="T29" fmla="*/ 83 h 74"/>
                <a:gd name="T30" fmla="*/ 69 w 71"/>
                <a:gd name="T31" fmla="*/ 79 h 74"/>
                <a:gd name="T32" fmla="*/ 69 w 71"/>
                <a:gd name="T33" fmla="*/ 77 h 74"/>
                <a:gd name="T34" fmla="*/ 52 w 71"/>
                <a:gd name="T35" fmla="*/ 94 h 74"/>
                <a:gd name="T36" fmla="*/ 52 w 71"/>
                <a:gd name="T37" fmla="*/ 96 h 74"/>
                <a:gd name="T38" fmla="*/ 79 w 71"/>
                <a:gd name="T39" fmla="*/ 106 h 74"/>
                <a:gd name="T40" fmla="*/ 79 w 71"/>
                <a:gd name="T41" fmla="*/ 106 h 74"/>
                <a:gd name="T42" fmla="*/ 108 w 71"/>
                <a:gd name="T43" fmla="*/ 96 h 74"/>
                <a:gd name="T44" fmla="*/ 135 w 71"/>
                <a:gd name="T45" fmla="*/ 67 h 74"/>
                <a:gd name="T46" fmla="*/ 148 w 71"/>
                <a:gd name="T47" fmla="*/ 40 h 74"/>
                <a:gd name="T48" fmla="*/ 135 w 71"/>
                <a:gd name="T49" fmla="*/ 12 h 74"/>
                <a:gd name="T50" fmla="*/ 65 w 71"/>
                <a:gd name="T51" fmla="*/ 114 h 74"/>
                <a:gd name="T52" fmla="*/ 52 w 71"/>
                <a:gd name="T53" fmla="*/ 127 h 74"/>
                <a:gd name="T54" fmla="*/ 42 w 71"/>
                <a:gd name="T55" fmla="*/ 131 h 74"/>
                <a:gd name="T56" fmla="*/ 31 w 71"/>
                <a:gd name="T57" fmla="*/ 127 h 74"/>
                <a:gd name="T58" fmla="*/ 29 w 71"/>
                <a:gd name="T59" fmla="*/ 125 h 74"/>
                <a:gd name="T60" fmla="*/ 25 w 71"/>
                <a:gd name="T61" fmla="*/ 114 h 74"/>
                <a:gd name="T62" fmla="*/ 29 w 71"/>
                <a:gd name="T63" fmla="*/ 104 h 74"/>
                <a:gd name="T64" fmla="*/ 56 w 71"/>
                <a:gd name="T65" fmla="*/ 75 h 74"/>
                <a:gd name="T66" fmla="*/ 69 w 71"/>
                <a:gd name="T67" fmla="*/ 71 h 74"/>
                <a:gd name="T68" fmla="*/ 79 w 71"/>
                <a:gd name="T69" fmla="*/ 75 h 74"/>
                <a:gd name="T70" fmla="*/ 79 w 71"/>
                <a:gd name="T71" fmla="*/ 77 h 74"/>
                <a:gd name="T72" fmla="*/ 79 w 71"/>
                <a:gd name="T73" fmla="*/ 77 h 74"/>
                <a:gd name="T74" fmla="*/ 96 w 71"/>
                <a:gd name="T75" fmla="*/ 60 h 74"/>
                <a:gd name="T76" fmla="*/ 96 w 71"/>
                <a:gd name="T77" fmla="*/ 58 h 74"/>
                <a:gd name="T78" fmla="*/ 94 w 71"/>
                <a:gd name="T79" fmla="*/ 56 h 74"/>
                <a:gd name="T80" fmla="*/ 90 w 71"/>
                <a:gd name="T81" fmla="*/ 54 h 74"/>
                <a:gd name="T82" fmla="*/ 69 w 71"/>
                <a:gd name="T83" fmla="*/ 48 h 74"/>
                <a:gd name="T84" fmla="*/ 40 w 71"/>
                <a:gd name="T85" fmla="*/ 58 h 74"/>
                <a:gd name="T86" fmla="*/ 13 w 71"/>
                <a:gd name="T87" fmla="*/ 87 h 74"/>
                <a:gd name="T88" fmla="*/ 0 w 71"/>
                <a:gd name="T89" fmla="*/ 114 h 74"/>
                <a:gd name="T90" fmla="*/ 13 w 71"/>
                <a:gd name="T91" fmla="*/ 142 h 74"/>
                <a:gd name="T92" fmla="*/ 13 w 71"/>
                <a:gd name="T93" fmla="*/ 144 h 74"/>
                <a:gd name="T94" fmla="*/ 42 w 71"/>
                <a:gd name="T95" fmla="*/ 154 h 74"/>
                <a:gd name="T96" fmla="*/ 42 w 71"/>
                <a:gd name="T97" fmla="*/ 154 h 74"/>
                <a:gd name="T98" fmla="*/ 69 w 71"/>
                <a:gd name="T99" fmla="*/ 144 h 74"/>
                <a:gd name="T100" fmla="*/ 81 w 71"/>
                <a:gd name="T101" fmla="*/ 131 h 74"/>
                <a:gd name="T102" fmla="*/ 81 w 71"/>
                <a:gd name="T103" fmla="*/ 114 h 74"/>
                <a:gd name="T104" fmla="*/ 65 w 71"/>
                <a:gd name="T105" fmla="*/ 114 h 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1" h="74">
                  <a:moveTo>
                    <a:pt x="65" y="6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1" y="1"/>
                    <a:pt x="56" y="0"/>
                    <a:pt x="51" y="0"/>
                  </a:cubicBezTo>
                  <a:cubicBezTo>
                    <a:pt x="47" y="0"/>
                    <a:pt x="42" y="1"/>
                    <a:pt x="38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3"/>
                    <a:pt x="30" y="17"/>
                    <a:pt x="32" y="19"/>
                  </a:cubicBezTo>
                  <a:cubicBezTo>
                    <a:pt x="35" y="21"/>
                    <a:pt x="38" y="21"/>
                    <a:pt x="41" y="1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2"/>
                    <a:pt x="50" y="11"/>
                    <a:pt x="51" y="11"/>
                  </a:cubicBezTo>
                  <a:cubicBezTo>
                    <a:pt x="53" y="11"/>
                    <a:pt x="55" y="12"/>
                    <a:pt x="56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5"/>
                    <a:pt x="59" y="17"/>
                    <a:pt x="59" y="19"/>
                  </a:cubicBezTo>
                  <a:cubicBezTo>
                    <a:pt x="59" y="21"/>
                    <a:pt x="58" y="23"/>
                    <a:pt x="57" y="2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9"/>
                    <a:pt x="40" y="40"/>
                    <a:pt x="38" y="40"/>
                  </a:cubicBezTo>
                  <a:cubicBezTo>
                    <a:pt x="37" y="40"/>
                    <a:pt x="35" y="39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50"/>
                    <a:pt x="34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3" y="51"/>
                    <a:pt x="48" y="50"/>
                    <a:pt x="52" y="46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9" y="29"/>
                    <a:pt x="71" y="24"/>
                    <a:pt x="71" y="19"/>
                  </a:cubicBezTo>
                  <a:cubicBezTo>
                    <a:pt x="71" y="14"/>
                    <a:pt x="69" y="9"/>
                    <a:pt x="65" y="6"/>
                  </a:cubicBezTo>
                  <a:close/>
                  <a:moveTo>
                    <a:pt x="31" y="55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3" y="62"/>
                    <a:pt x="21" y="63"/>
                    <a:pt x="20" y="63"/>
                  </a:cubicBezTo>
                  <a:cubicBezTo>
                    <a:pt x="18" y="63"/>
                    <a:pt x="16" y="62"/>
                    <a:pt x="15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59"/>
                    <a:pt x="12" y="57"/>
                    <a:pt x="12" y="55"/>
                  </a:cubicBezTo>
                  <a:cubicBezTo>
                    <a:pt x="12" y="53"/>
                    <a:pt x="13" y="51"/>
                    <a:pt x="14" y="5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5"/>
                    <a:pt x="31" y="34"/>
                    <a:pt x="33" y="34"/>
                  </a:cubicBezTo>
                  <a:cubicBezTo>
                    <a:pt x="34" y="34"/>
                    <a:pt x="36" y="35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7"/>
                    <a:pt x="44" y="26"/>
                    <a:pt x="43" y="26"/>
                  </a:cubicBezTo>
                  <a:cubicBezTo>
                    <a:pt x="40" y="24"/>
                    <a:pt x="36" y="23"/>
                    <a:pt x="33" y="23"/>
                  </a:cubicBezTo>
                  <a:cubicBezTo>
                    <a:pt x="28" y="23"/>
                    <a:pt x="23" y="24"/>
                    <a:pt x="19" y="2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0" y="55"/>
                  </a:cubicBezTo>
                  <a:cubicBezTo>
                    <a:pt x="0" y="60"/>
                    <a:pt x="2" y="65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0" y="73"/>
                    <a:pt x="15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4" y="74"/>
                    <a:pt x="29" y="73"/>
                    <a:pt x="33" y="69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1"/>
                    <a:pt x="41" y="57"/>
                    <a:pt x="39" y="55"/>
                  </a:cubicBezTo>
                  <a:cubicBezTo>
                    <a:pt x="37" y="53"/>
                    <a:pt x="33" y="53"/>
                    <a:pt x="3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5681515" y="1259633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5681515" y="2525417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5681515" y="3813524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5681515" y="5034659"/>
            <a:ext cx="986167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625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3" y="1048906"/>
            <a:ext cx="923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3" name="Text Box 31"/>
          <p:cNvSpPr txBox="1">
            <a:spLocks noChangeArrowheads="1"/>
          </p:cNvSpPr>
          <p:nvPr/>
        </p:nvSpPr>
        <p:spPr bwMode="auto">
          <a:xfrm>
            <a:off x="2566460" y="1172017"/>
            <a:ext cx="1974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zh-CN" sz="28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3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/>
      <p:bldP spid="5128" grpId="0"/>
      <p:bldP spid="5130" grpId="0"/>
      <p:bldP spid="5132" grpId="0"/>
      <p:bldP spid="5136" grpId="0"/>
      <p:bldP spid="5137" grpId="0"/>
      <p:bldP spid="5138" grpId="0"/>
      <p:bldP spid="5139" grpId="0"/>
      <p:bldP spid="5141" grpId="0" animBg="1"/>
      <p:bldP spid="5142" grpId="0"/>
      <p:bldP spid="5143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661308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自我介绍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tabLst>
                <a:tab pos="990501" algn="l"/>
              </a:tabLst>
            </a:pP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213866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7317" y="1990607"/>
            <a:ext cx="4434189" cy="5175051"/>
            <a:chOff x="-36513" y="1887493"/>
            <a:chExt cx="4204499" cy="4906984"/>
          </a:xfrm>
        </p:grpSpPr>
        <p:sp>
          <p:nvSpPr>
            <p:cNvPr id="6" name="Line 29"/>
            <p:cNvSpPr>
              <a:spLocks noChangeShapeType="1"/>
            </p:cNvSpPr>
            <p:nvPr/>
          </p:nvSpPr>
          <p:spPr bwMode="gray">
            <a:xfrm flipH="1">
              <a:off x="2814" y="6365566"/>
              <a:ext cx="3036678" cy="246217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gray">
            <a:xfrm flipH="1">
              <a:off x="2814" y="3739251"/>
              <a:ext cx="656579" cy="2872533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gray">
            <a:xfrm flipH="1">
              <a:off x="2814" y="3511842"/>
              <a:ext cx="1793624" cy="3099940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gray">
            <a:xfrm flipH="1">
              <a:off x="2814" y="5375568"/>
              <a:ext cx="3118750" cy="1236215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gray">
            <a:xfrm flipH="1">
              <a:off x="2814" y="1887493"/>
              <a:ext cx="2010772" cy="4724290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gray">
            <a:xfrm flipH="1">
              <a:off x="2814" y="3316921"/>
              <a:ext cx="2487819" cy="3294862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gray">
            <a:xfrm flipH="1">
              <a:off x="2814" y="4681373"/>
              <a:ext cx="3065745" cy="1930410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gray">
            <a:xfrm flipH="1">
              <a:off x="2814" y="5808158"/>
              <a:ext cx="4165172" cy="803625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gray">
            <a:xfrm flipH="1">
              <a:off x="-36513" y="4250234"/>
              <a:ext cx="2708447" cy="2544243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8" name="AutoShape 31"/>
          <p:cNvSpPr>
            <a:spLocks noChangeArrowheads="1"/>
          </p:cNvSpPr>
          <p:nvPr/>
        </p:nvSpPr>
        <p:spPr bwMode="gray">
          <a:xfrm>
            <a:off x="1895767" y="3467468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gray">
          <a:xfrm>
            <a:off x="2773948" y="4289748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gray">
          <a:xfrm>
            <a:off x="3307710" y="5497925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52" y="4799758"/>
            <a:ext cx="2479621" cy="2432893"/>
            <a:chOff x="2617" y="4551130"/>
            <a:chExt cx="2351177" cy="2306870"/>
          </a:xfrm>
          <a:solidFill>
            <a:srgbClr val="0170C1"/>
          </a:solidFill>
        </p:grpSpPr>
        <p:sp>
          <p:nvSpPr>
            <p:cNvPr id="34" name="Arc 43"/>
            <p:cNvSpPr>
              <a:spLocks/>
            </p:cNvSpPr>
            <p:nvPr/>
          </p:nvSpPr>
          <p:spPr bwMode="gray">
            <a:xfrm>
              <a:off x="2617" y="4551130"/>
              <a:ext cx="2351177" cy="23068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rgbClr val="E8E8E6"/>
              </a:solidFill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gray">
            <a:xfrm>
              <a:off x="102992" y="5646057"/>
              <a:ext cx="1401860" cy="78795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自我</a:t>
              </a:r>
              <a:endParaRPr lang="en-US" altLang="zh-CN" sz="2400" b="1" dirty="0" smtClean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介绍</a:t>
              </a:r>
              <a:endParaRPr lang="zh-CN" altLang="en-US" sz="2400" b="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22" name="AutoShape 50"/>
          <p:cNvSpPr>
            <a:spLocks noChangeArrowheads="1"/>
          </p:cNvSpPr>
          <p:nvPr/>
        </p:nvSpPr>
        <p:spPr bwMode="gray">
          <a:xfrm>
            <a:off x="4349988" y="5681857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6" name="AutoShape 55"/>
          <p:cNvSpPr>
            <a:spLocks noChangeArrowheads="1"/>
          </p:cNvSpPr>
          <p:nvPr/>
        </p:nvSpPr>
        <p:spPr bwMode="gray">
          <a:xfrm>
            <a:off x="1930029" y="1381109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7" name="AutoShape 56"/>
          <p:cNvSpPr>
            <a:spLocks noChangeArrowheads="1"/>
          </p:cNvSpPr>
          <p:nvPr/>
        </p:nvSpPr>
        <p:spPr bwMode="gray">
          <a:xfrm>
            <a:off x="2481822" y="2931903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8" name="AutoShape 57"/>
          <p:cNvSpPr>
            <a:spLocks noChangeArrowheads="1"/>
          </p:cNvSpPr>
          <p:nvPr/>
        </p:nvSpPr>
        <p:spPr bwMode="gray">
          <a:xfrm>
            <a:off x="3158041" y="4421386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9" name="AutoShape 58"/>
          <p:cNvSpPr>
            <a:spLocks noChangeArrowheads="1"/>
          </p:cNvSpPr>
          <p:nvPr/>
        </p:nvSpPr>
        <p:spPr bwMode="gray">
          <a:xfrm>
            <a:off x="669559" y="3682054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0" name="AutoShape 59"/>
          <p:cNvSpPr>
            <a:spLocks noChangeArrowheads="1"/>
          </p:cNvSpPr>
          <p:nvPr/>
        </p:nvSpPr>
        <p:spPr bwMode="gray">
          <a:xfrm>
            <a:off x="3233777" y="6597907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2855094" y="1347563"/>
            <a:ext cx="4901964" cy="5405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姓名，年龄，兴趣，爱好。。。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3437544" y="2859731"/>
            <a:ext cx="2430227" cy="5405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来日本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多久。。。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4151123" y="4192389"/>
            <a:ext cx="4510500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之前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做过什么工作。。。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421263" y="5596035"/>
            <a:ext cx="4104456" cy="5405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对计算机编程的认识。。。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5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531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课程介绍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53702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4055194" y="3697028"/>
            <a:ext cx="0" cy="20190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436291" y="3008606"/>
            <a:ext cx="15367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上课时间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408448" y="3310564"/>
            <a:ext cx="2078038" cy="13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----------------------------------------------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408448" y="3525136"/>
            <a:ext cx="1536700" cy="23660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周六和周日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413335" y="3796679"/>
            <a:ext cx="1872208" cy="25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分钟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休息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分钟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5609102" y="3752363"/>
            <a:ext cx="1751976" cy="270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解决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作业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疑问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210"/>
          <p:cNvSpPr>
            <a:spLocks/>
          </p:cNvSpPr>
          <p:nvPr/>
        </p:nvSpPr>
        <p:spPr bwMode="auto">
          <a:xfrm flipH="1" flipV="1">
            <a:off x="1408448" y="519981"/>
            <a:ext cx="4998972" cy="1948385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267"/>
              </a:cxn>
              <a:cxn ang="0">
                <a:pos x="261" y="418"/>
              </a:cxn>
              <a:cxn ang="0">
                <a:pos x="719" y="151"/>
              </a:cxn>
              <a:cxn ang="0">
                <a:pos x="458" y="0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solidFill>
            <a:schemeClr val="accent2">
              <a:alpha val="89804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210"/>
          <p:cNvSpPr>
            <a:spLocks/>
          </p:cNvSpPr>
          <p:nvPr/>
        </p:nvSpPr>
        <p:spPr bwMode="auto">
          <a:xfrm flipH="1" flipV="1">
            <a:off x="526161" y="467755"/>
            <a:ext cx="4998972" cy="1948385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267"/>
              </a:cxn>
              <a:cxn ang="0">
                <a:pos x="261" y="418"/>
              </a:cxn>
              <a:cxn ang="0">
                <a:pos x="719" y="151"/>
              </a:cxn>
              <a:cxn ang="0">
                <a:pos x="458" y="0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solidFill>
            <a:schemeClr val="accent1">
              <a:alpha val="89804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77981" y="2752567"/>
            <a:ext cx="778959" cy="778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1541867" y="2777189"/>
            <a:ext cx="778959" cy="778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268"/>
          <p:cNvSpPr/>
          <p:nvPr/>
        </p:nvSpPr>
        <p:spPr>
          <a:xfrm>
            <a:off x="3907934" y="3009596"/>
            <a:ext cx="294521" cy="235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Shape 671"/>
          <p:cNvSpPr/>
          <p:nvPr/>
        </p:nvSpPr>
        <p:spPr>
          <a:xfrm>
            <a:off x="11757967" y="2988019"/>
            <a:ext cx="368783" cy="36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5" y="15576"/>
                </a:moveTo>
                <a:cubicBezTo>
                  <a:pt x="12143" y="16865"/>
                  <a:pt x="9843" y="18851"/>
                  <a:pt x="8177" y="21277"/>
                </a:cubicBezTo>
                <a:cubicBezTo>
                  <a:pt x="9016" y="21487"/>
                  <a:pt x="9894" y="21600"/>
                  <a:pt x="10799" y="21600"/>
                </a:cubicBezTo>
                <a:cubicBezTo>
                  <a:pt x="12428" y="21600"/>
                  <a:pt x="13971" y="21237"/>
                  <a:pt x="15356" y="20591"/>
                </a:cubicBezTo>
                <a:cubicBezTo>
                  <a:pt x="15579" y="19502"/>
                  <a:pt x="15697" y="18376"/>
                  <a:pt x="15697" y="17223"/>
                </a:cubicBezTo>
                <a:cubicBezTo>
                  <a:pt x="15697" y="16807"/>
                  <a:pt x="15678" y="16393"/>
                  <a:pt x="15646" y="15985"/>
                </a:cubicBezTo>
                <a:cubicBezTo>
                  <a:pt x="15369" y="15896"/>
                  <a:pt x="15114" y="15759"/>
                  <a:pt x="14895" y="15576"/>
                </a:cubicBezTo>
                <a:close/>
                <a:moveTo>
                  <a:pt x="18049" y="2795"/>
                </a:moveTo>
                <a:cubicBezTo>
                  <a:pt x="16317" y="2963"/>
                  <a:pt x="14665" y="3399"/>
                  <a:pt x="13127" y="4049"/>
                </a:cubicBezTo>
                <a:cubicBezTo>
                  <a:pt x="13134" y="4126"/>
                  <a:pt x="13139" y="4202"/>
                  <a:pt x="13139" y="4280"/>
                </a:cubicBezTo>
                <a:cubicBezTo>
                  <a:pt x="13139" y="4643"/>
                  <a:pt x="13052" y="4984"/>
                  <a:pt x="12903" y="5288"/>
                </a:cubicBezTo>
                <a:cubicBezTo>
                  <a:pt x="14442" y="7095"/>
                  <a:pt x="15635" y="9197"/>
                  <a:pt x="16388" y="11500"/>
                </a:cubicBezTo>
                <a:cubicBezTo>
                  <a:pt x="17324" y="11518"/>
                  <a:pt x="18122" y="12089"/>
                  <a:pt x="18466" y="12902"/>
                </a:cubicBezTo>
                <a:cubicBezTo>
                  <a:pt x="19506" y="12797"/>
                  <a:pt x="20518" y="12597"/>
                  <a:pt x="21492" y="12311"/>
                </a:cubicBezTo>
                <a:cubicBezTo>
                  <a:pt x="21563" y="11818"/>
                  <a:pt x="21600" y="11313"/>
                  <a:pt x="21600" y="10800"/>
                </a:cubicBezTo>
                <a:cubicBezTo>
                  <a:pt x="21599" y="7626"/>
                  <a:pt x="20230" y="4770"/>
                  <a:pt x="18049" y="2795"/>
                </a:cubicBezTo>
                <a:close/>
                <a:moveTo>
                  <a:pt x="13739" y="14350"/>
                </a:moveTo>
                <a:cubicBezTo>
                  <a:pt x="11072" y="13907"/>
                  <a:pt x="8601" y="12889"/>
                  <a:pt x="6449" y="11434"/>
                </a:cubicBezTo>
                <a:cubicBezTo>
                  <a:pt x="6099" y="11648"/>
                  <a:pt x="5689" y="11773"/>
                  <a:pt x="5251" y="11773"/>
                </a:cubicBezTo>
                <a:cubicBezTo>
                  <a:pt x="5087" y="11773"/>
                  <a:pt x="4931" y="11756"/>
                  <a:pt x="4779" y="11725"/>
                </a:cubicBezTo>
                <a:cubicBezTo>
                  <a:pt x="3749" y="13676"/>
                  <a:pt x="3091" y="15853"/>
                  <a:pt x="2902" y="18163"/>
                </a:cubicBezTo>
                <a:cubicBezTo>
                  <a:pt x="3930" y="19266"/>
                  <a:pt x="5183" y="20154"/>
                  <a:pt x="6593" y="20751"/>
                </a:cubicBezTo>
                <a:cubicBezTo>
                  <a:pt x="8345" y="18059"/>
                  <a:pt x="10791" y="15834"/>
                  <a:pt x="13739" y="14350"/>
                </a:cubicBezTo>
                <a:close/>
                <a:moveTo>
                  <a:pt x="17257" y="15907"/>
                </a:moveTo>
                <a:cubicBezTo>
                  <a:pt x="17287" y="16343"/>
                  <a:pt x="17305" y="16781"/>
                  <a:pt x="17305" y="17223"/>
                </a:cubicBezTo>
                <a:cubicBezTo>
                  <a:pt x="17305" y="18003"/>
                  <a:pt x="17255" y="18771"/>
                  <a:pt x="17162" y="19525"/>
                </a:cubicBezTo>
                <a:cubicBezTo>
                  <a:pt x="18993" y="18189"/>
                  <a:pt x="20388" y="16288"/>
                  <a:pt x="21091" y="14080"/>
                </a:cubicBezTo>
                <a:cubicBezTo>
                  <a:pt x="20257" y="14282"/>
                  <a:pt x="19403" y="14426"/>
                  <a:pt x="18530" y="14508"/>
                </a:cubicBezTo>
                <a:cubicBezTo>
                  <a:pt x="18327" y="15139"/>
                  <a:pt x="17859" y="15646"/>
                  <a:pt x="17257" y="15907"/>
                </a:cubicBezTo>
                <a:close/>
                <a:moveTo>
                  <a:pt x="14276" y="12805"/>
                </a:moveTo>
                <a:cubicBezTo>
                  <a:pt x="14419" y="12507"/>
                  <a:pt x="14622" y="12243"/>
                  <a:pt x="14874" y="12035"/>
                </a:cubicBezTo>
                <a:cubicBezTo>
                  <a:pt x="14195" y="9949"/>
                  <a:pt x="13121" y="8039"/>
                  <a:pt x="11737" y="6396"/>
                </a:cubicBezTo>
                <a:cubicBezTo>
                  <a:pt x="11463" y="6514"/>
                  <a:pt x="11160" y="6577"/>
                  <a:pt x="10841" y="6577"/>
                </a:cubicBezTo>
                <a:cubicBezTo>
                  <a:pt x="10342" y="6577"/>
                  <a:pt x="9882" y="6417"/>
                  <a:pt x="9506" y="6149"/>
                </a:cubicBezTo>
                <a:cubicBezTo>
                  <a:pt x="8672" y="6781"/>
                  <a:pt x="7901" y="7491"/>
                  <a:pt x="7200" y="8265"/>
                </a:cubicBezTo>
                <a:cubicBezTo>
                  <a:pt x="7421" y="8616"/>
                  <a:pt x="7549" y="9031"/>
                  <a:pt x="7549" y="9475"/>
                </a:cubicBezTo>
                <a:cubicBezTo>
                  <a:pt x="7549" y="9714"/>
                  <a:pt x="7512" y="9945"/>
                  <a:pt x="7444" y="10163"/>
                </a:cubicBezTo>
                <a:cubicBezTo>
                  <a:pt x="9459" y="11509"/>
                  <a:pt x="11779" y="12434"/>
                  <a:pt x="14276" y="12805"/>
                </a:cubicBezTo>
                <a:close/>
                <a:moveTo>
                  <a:pt x="10842" y="1983"/>
                </a:moveTo>
                <a:cubicBezTo>
                  <a:pt x="11448" y="1983"/>
                  <a:pt x="11998" y="2218"/>
                  <a:pt x="12410" y="2604"/>
                </a:cubicBezTo>
                <a:cubicBezTo>
                  <a:pt x="13609" y="2088"/>
                  <a:pt x="14870" y="1691"/>
                  <a:pt x="16184" y="1439"/>
                </a:cubicBezTo>
                <a:cubicBezTo>
                  <a:pt x="14598" y="525"/>
                  <a:pt x="12760" y="0"/>
                  <a:pt x="10799" y="0"/>
                </a:cubicBezTo>
                <a:cubicBezTo>
                  <a:pt x="9463" y="0"/>
                  <a:pt x="8183" y="245"/>
                  <a:pt x="7001" y="690"/>
                </a:cubicBezTo>
                <a:cubicBezTo>
                  <a:pt x="7938" y="1154"/>
                  <a:pt x="8833" y="1694"/>
                  <a:pt x="9673" y="2304"/>
                </a:cubicBezTo>
                <a:cubicBezTo>
                  <a:pt x="10017" y="2100"/>
                  <a:pt x="10415" y="1983"/>
                  <a:pt x="10842" y="1983"/>
                </a:cubicBezTo>
                <a:close/>
                <a:moveTo>
                  <a:pt x="2953" y="9475"/>
                </a:moveTo>
                <a:cubicBezTo>
                  <a:pt x="2953" y="9153"/>
                  <a:pt x="3021" y="8845"/>
                  <a:pt x="3140" y="8568"/>
                </a:cubicBezTo>
                <a:cubicBezTo>
                  <a:pt x="2402" y="7756"/>
                  <a:pt x="1735" y="6882"/>
                  <a:pt x="1150" y="5952"/>
                </a:cubicBezTo>
                <a:cubicBezTo>
                  <a:pt x="417" y="7409"/>
                  <a:pt x="0" y="9057"/>
                  <a:pt x="0" y="10801"/>
                </a:cubicBezTo>
                <a:cubicBezTo>
                  <a:pt x="0" y="12819"/>
                  <a:pt x="556" y="14708"/>
                  <a:pt x="1520" y="16324"/>
                </a:cubicBezTo>
                <a:cubicBezTo>
                  <a:pt x="1865" y="14382"/>
                  <a:pt x="2519" y="12546"/>
                  <a:pt x="3421" y="10863"/>
                </a:cubicBezTo>
                <a:cubicBezTo>
                  <a:pt x="3128" y="10478"/>
                  <a:pt x="2953" y="9996"/>
                  <a:pt x="2953" y="9475"/>
                </a:cubicBezTo>
                <a:close/>
                <a:moveTo>
                  <a:pt x="5252" y="7178"/>
                </a:moveTo>
                <a:cubicBezTo>
                  <a:pt x="5486" y="7178"/>
                  <a:pt x="5714" y="7212"/>
                  <a:pt x="5928" y="7279"/>
                </a:cubicBezTo>
                <a:cubicBezTo>
                  <a:pt x="6738" y="6372"/>
                  <a:pt x="7636" y="5546"/>
                  <a:pt x="8608" y="4814"/>
                </a:cubicBezTo>
                <a:cubicBezTo>
                  <a:pt x="8567" y="4643"/>
                  <a:pt x="8545" y="4463"/>
                  <a:pt x="8545" y="4280"/>
                </a:cubicBezTo>
                <a:cubicBezTo>
                  <a:pt x="8545" y="4025"/>
                  <a:pt x="8587" y="3780"/>
                  <a:pt x="8664" y="3551"/>
                </a:cubicBezTo>
                <a:cubicBezTo>
                  <a:pt x="7574" y="2771"/>
                  <a:pt x="6390" y="2115"/>
                  <a:pt x="5130" y="1609"/>
                </a:cubicBezTo>
                <a:cubicBezTo>
                  <a:pt x="3950" y="2339"/>
                  <a:pt x="2920" y="3289"/>
                  <a:pt x="2099" y="4404"/>
                </a:cubicBezTo>
                <a:cubicBezTo>
                  <a:pt x="2708" y="5484"/>
                  <a:pt x="3432" y="6490"/>
                  <a:pt x="4256" y="7406"/>
                </a:cubicBezTo>
                <a:cubicBezTo>
                  <a:pt x="4557" y="7261"/>
                  <a:pt x="4893" y="7178"/>
                  <a:pt x="5252" y="717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61949" y="269589"/>
            <a:ext cx="4699273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会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108895" y="1267702"/>
            <a:ext cx="1603921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课程介绍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2636"/>
              </p:ext>
            </p:extLst>
          </p:nvPr>
        </p:nvGraphicFramePr>
        <p:xfrm>
          <a:off x="1370772" y="4169276"/>
          <a:ext cx="2098673" cy="154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476"/>
                <a:gridCol w="1398197"/>
              </a:tblGrid>
              <a:tr h="354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上午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09:00</a:t>
                      </a:r>
                      <a:r>
                        <a:rPr lang="en-US" altLang="zh-CN" sz="1200" baseline="0" dirty="0" smtClean="0"/>
                        <a:t> —12:00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95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午休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12:00</a:t>
                      </a:r>
                      <a:r>
                        <a:rPr lang="en-US" altLang="zh-CN" sz="1200" baseline="0" dirty="0" smtClean="0"/>
                        <a:t> —13:00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95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下午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13:00</a:t>
                      </a:r>
                      <a:r>
                        <a:rPr lang="en-US" altLang="zh-CN" sz="1200" baseline="0" dirty="0" smtClean="0"/>
                        <a:t> —18:00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Text Placeholder 8"/>
          <p:cNvSpPr txBox="1">
            <a:spLocks/>
          </p:cNvSpPr>
          <p:nvPr/>
        </p:nvSpPr>
        <p:spPr>
          <a:xfrm>
            <a:off x="6174027" y="2987200"/>
            <a:ext cx="15367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上课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模式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 Placeholder 9"/>
          <p:cNvSpPr txBox="1">
            <a:spLocks/>
          </p:cNvSpPr>
          <p:nvPr/>
        </p:nvSpPr>
        <p:spPr>
          <a:xfrm>
            <a:off x="6141343" y="3339319"/>
            <a:ext cx="6321184" cy="147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AU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---------------------------------------------------------------------------------------</a:t>
            </a:r>
            <a:r>
              <a:rPr lang="en-AU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</a:t>
            </a:r>
            <a:r>
              <a:rPr lang="en-AU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21"/>
          <p:cNvSpPr/>
          <p:nvPr/>
        </p:nvSpPr>
        <p:spPr>
          <a:xfrm rot="19805282">
            <a:off x="4879376" y="3500214"/>
            <a:ext cx="6700762" cy="3152665"/>
          </a:xfrm>
          <a:custGeom>
            <a:avLst/>
            <a:gdLst>
              <a:gd name="connsiteX0" fmla="*/ 9210674 w 9350488"/>
              <a:gd name="connsiteY0" fmla="*/ 3819266 h 4399344"/>
              <a:gd name="connsiteX1" fmla="*/ 9350488 w 9350488"/>
              <a:gd name="connsiteY1" fmla="*/ 4082226 h 4399344"/>
              <a:gd name="connsiteX2" fmla="*/ 9033370 w 9350488"/>
              <a:gd name="connsiteY2" fmla="*/ 4399344 h 4399344"/>
              <a:gd name="connsiteX3" fmla="*/ 6852320 w 9350488"/>
              <a:gd name="connsiteY3" fmla="*/ 4399344 h 4399344"/>
              <a:gd name="connsiteX4" fmla="*/ 6844759 w 9350488"/>
              <a:gd name="connsiteY4" fmla="*/ 4398581 h 4399344"/>
              <a:gd name="connsiteX5" fmla="*/ 6831730 w 9350488"/>
              <a:gd name="connsiteY5" fmla="*/ 4398964 h 4399344"/>
              <a:gd name="connsiteX6" fmla="*/ 6805150 w 9350488"/>
              <a:gd name="connsiteY6" fmla="*/ 4394589 h 4399344"/>
              <a:gd name="connsiteX7" fmla="*/ 6788410 w 9350488"/>
              <a:gd name="connsiteY7" fmla="*/ 4392901 h 4399344"/>
              <a:gd name="connsiteX8" fmla="*/ 6781081 w 9350488"/>
              <a:gd name="connsiteY8" fmla="*/ 4390626 h 4399344"/>
              <a:gd name="connsiteX9" fmla="*/ 6771692 w 9350488"/>
              <a:gd name="connsiteY9" fmla="*/ 4389080 h 4399344"/>
              <a:gd name="connsiteX10" fmla="*/ 6748678 w 9350488"/>
              <a:gd name="connsiteY10" fmla="*/ 4380567 h 4399344"/>
              <a:gd name="connsiteX11" fmla="*/ 6728884 w 9350488"/>
              <a:gd name="connsiteY11" fmla="*/ 4374423 h 4399344"/>
              <a:gd name="connsiteX12" fmla="*/ 6722076 w 9350488"/>
              <a:gd name="connsiteY12" fmla="*/ 4370728 h 4399344"/>
              <a:gd name="connsiteX13" fmla="*/ 6714626 w 9350488"/>
              <a:gd name="connsiteY13" fmla="*/ 4367972 h 4399344"/>
              <a:gd name="connsiteX14" fmla="*/ 6695104 w 9350488"/>
              <a:gd name="connsiteY14" fmla="*/ 4356088 h 4399344"/>
              <a:gd name="connsiteX15" fmla="*/ 6675017 w 9350488"/>
              <a:gd name="connsiteY15" fmla="*/ 4345185 h 4399344"/>
              <a:gd name="connsiteX16" fmla="*/ 6668890 w 9350488"/>
              <a:gd name="connsiteY16" fmla="*/ 4340130 h 4399344"/>
              <a:gd name="connsiteX17" fmla="*/ 6662274 w 9350488"/>
              <a:gd name="connsiteY17" fmla="*/ 4336102 h 4399344"/>
              <a:gd name="connsiteX18" fmla="*/ 6647012 w 9350488"/>
              <a:gd name="connsiteY18" fmla="*/ 4322079 h 4399344"/>
              <a:gd name="connsiteX19" fmla="*/ 6628085 w 9350488"/>
              <a:gd name="connsiteY19" fmla="*/ 4306462 h 4399344"/>
              <a:gd name="connsiteX20" fmla="*/ 6622029 w 9350488"/>
              <a:gd name="connsiteY20" fmla="*/ 4299122 h 4399344"/>
              <a:gd name="connsiteX21" fmla="*/ 6616378 w 9350488"/>
              <a:gd name="connsiteY21" fmla="*/ 4293931 h 4399344"/>
              <a:gd name="connsiteX22" fmla="*/ 6606505 w 9350488"/>
              <a:gd name="connsiteY22" fmla="*/ 4280307 h 4399344"/>
              <a:gd name="connsiteX23" fmla="*/ 6589361 w 9350488"/>
              <a:gd name="connsiteY23" fmla="*/ 4259529 h 4399344"/>
              <a:gd name="connsiteX24" fmla="*/ 6583143 w 9350488"/>
              <a:gd name="connsiteY24" fmla="*/ 4248073 h 4399344"/>
              <a:gd name="connsiteX25" fmla="*/ 6578683 w 9350488"/>
              <a:gd name="connsiteY25" fmla="*/ 4241920 h 4399344"/>
              <a:gd name="connsiteX26" fmla="*/ 5577164 w 9350488"/>
              <a:gd name="connsiteY26" fmla="*/ 2519482 h 4399344"/>
              <a:gd name="connsiteX27" fmla="*/ 3584720 w 9350488"/>
              <a:gd name="connsiteY27" fmla="*/ 2519482 h 4399344"/>
              <a:gd name="connsiteX28" fmla="*/ 3577151 w 9350488"/>
              <a:gd name="connsiteY28" fmla="*/ 2518719 h 4399344"/>
              <a:gd name="connsiteX29" fmla="*/ 3564128 w 9350488"/>
              <a:gd name="connsiteY29" fmla="*/ 2519102 h 4399344"/>
              <a:gd name="connsiteX30" fmla="*/ 3537559 w 9350488"/>
              <a:gd name="connsiteY30" fmla="*/ 2514728 h 4399344"/>
              <a:gd name="connsiteX31" fmla="*/ 3520810 w 9350488"/>
              <a:gd name="connsiteY31" fmla="*/ 2513039 h 4399344"/>
              <a:gd name="connsiteX32" fmla="*/ 3513476 w 9350488"/>
              <a:gd name="connsiteY32" fmla="*/ 2510763 h 4399344"/>
              <a:gd name="connsiteX33" fmla="*/ 3504091 w 9350488"/>
              <a:gd name="connsiteY33" fmla="*/ 2509217 h 4399344"/>
              <a:gd name="connsiteX34" fmla="*/ 3481082 w 9350488"/>
              <a:gd name="connsiteY34" fmla="*/ 2500707 h 4399344"/>
              <a:gd name="connsiteX35" fmla="*/ 3461284 w 9350488"/>
              <a:gd name="connsiteY35" fmla="*/ 2494561 h 4399344"/>
              <a:gd name="connsiteX36" fmla="*/ 3454474 w 9350488"/>
              <a:gd name="connsiteY36" fmla="*/ 2490865 h 4399344"/>
              <a:gd name="connsiteX37" fmla="*/ 3447024 w 9350488"/>
              <a:gd name="connsiteY37" fmla="*/ 2488109 h 4399344"/>
              <a:gd name="connsiteX38" fmla="*/ 3427503 w 9350488"/>
              <a:gd name="connsiteY38" fmla="*/ 2476226 h 4399344"/>
              <a:gd name="connsiteX39" fmla="*/ 3407416 w 9350488"/>
              <a:gd name="connsiteY39" fmla="*/ 2465323 h 4399344"/>
              <a:gd name="connsiteX40" fmla="*/ 3401290 w 9350488"/>
              <a:gd name="connsiteY40" fmla="*/ 2460268 h 4399344"/>
              <a:gd name="connsiteX41" fmla="*/ 3394672 w 9350488"/>
              <a:gd name="connsiteY41" fmla="*/ 2456239 h 4399344"/>
              <a:gd name="connsiteX42" fmla="*/ 3379407 w 9350488"/>
              <a:gd name="connsiteY42" fmla="*/ 2442213 h 4399344"/>
              <a:gd name="connsiteX43" fmla="*/ 3360484 w 9350488"/>
              <a:gd name="connsiteY43" fmla="*/ 2426600 h 4399344"/>
              <a:gd name="connsiteX44" fmla="*/ 3354430 w 9350488"/>
              <a:gd name="connsiteY44" fmla="*/ 2419263 h 4399344"/>
              <a:gd name="connsiteX45" fmla="*/ 3348776 w 9350488"/>
              <a:gd name="connsiteY45" fmla="*/ 2414068 h 4399344"/>
              <a:gd name="connsiteX46" fmla="*/ 3338897 w 9350488"/>
              <a:gd name="connsiteY46" fmla="*/ 2400437 h 4399344"/>
              <a:gd name="connsiteX47" fmla="*/ 3321761 w 9350488"/>
              <a:gd name="connsiteY47" fmla="*/ 2379667 h 4399344"/>
              <a:gd name="connsiteX48" fmla="*/ 3315545 w 9350488"/>
              <a:gd name="connsiteY48" fmla="*/ 2368216 h 4399344"/>
              <a:gd name="connsiteX49" fmla="*/ 3311081 w 9350488"/>
              <a:gd name="connsiteY49" fmla="*/ 2362057 h 4399344"/>
              <a:gd name="connsiteX50" fmla="*/ 2309562 w 9350488"/>
              <a:gd name="connsiteY50" fmla="*/ 639619 h 4399344"/>
              <a:gd name="connsiteX51" fmla="*/ 317118 w 9350488"/>
              <a:gd name="connsiteY51" fmla="*/ 639619 h 4399344"/>
              <a:gd name="connsiteX52" fmla="*/ 1 w 9350488"/>
              <a:gd name="connsiteY52" fmla="*/ 322501 h 4399344"/>
              <a:gd name="connsiteX53" fmla="*/ 317119 w 9350488"/>
              <a:gd name="connsiteY53" fmla="*/ 5383 h 4399344"/>
              <a:gd name="connsiteX54" fmla="*/ 2436279 w 9350488"/>
              <a:gd name="connsiteY54" fmla="*/ 5383 h 4399344"/>
              <a:gd name="connsiteX55" fmla="*/ 2448735 w 9350488"/>
              <a:gd name="connsiteY55" fmla="*/ 2523 h 4399344"/>
              <a:gd name="connsiteX56" fmla="*/ 2627103 w 9350488"/>
              <a:gd name="connsiteY56" fmla="*/ 31715 h 4399344"/>
              <a:gd name="connsiteX57" fmla="*/ 2650943 w 9350488"/>
              <a:gd name="connsiteY57" fmla="*/ 46228 h 4399344"/>
              <a:gd name="connsiteX58" fmla="*/ 2675472 w 9350488"/>
              <a:gd name="connsiteY58" fmla="*/ 59542 h 4399344"/>
              <a:gd name="connsiteX59" fmla="*/ 2790366 w 9350488"/>
              <a:gd name="connsiteY59" fmla="*/ 199065 h 4399344"/>
              <a:gd name="connsiteX60" fmla="*/ 2794154 w 9350488"/>
              <a:gd name="connsiteY60" fmla="*/ 211270 h 4399344"/>
              <a:gd name="connsiteX61" fmla="*/ 3767495 w 9350488"/>
              <a:gd name="connsiteY61" fmla="*/ 1885246 h 4399344"/>
              <a:gd name="connsiteX62" fmla="*/ 5703881 w 9350488"/>
              <a:gd name="connsiteY62" fmla="*/ 1885246 h 4399344"/>
              <a:gd name="connsiteX63" fmla="*/ 5716337 w 9350488"/>
              <a:gd name="connsiteY63" fmla="*/ 1882386 h 4399344"/>
              <a:gd name="connsiteX64" fmla="*/ 5894704 w 9350488"/>
              <a:gd name="connsiteY64" fmla="*/ 1911577 h 4399344"/>
              <a:gd name="connsiteX65" fmla="*/ 5930433 w 9350488"/>
              <a:gd name="connsiteY65" fmla="*/ 1933328 h 4399344"/>
              <a:gd name="connsiteX66" fmla="*/ 5943074 w 9350488"/>
              <a:gd name="connsiteY66" fmla="*/ 1939405 h 4399344"/>
              <a:gd name="connsiteX67" fmla="*/ 6044613 w 9350488"/>
              <a:gd name="connsiteY67" fmla="*/ 2051207 h 4399344"/>
              <a:gd name="connsiteX68" fmla="*/ 6057322 w 9350488"/>
              <a:gd name="connsiteY68" fmla="*/ 2083506 h 4399344"/>
              <a:gd name="connsiteX69" fmla="*/ 7035096 w 9350488"/>
              <a:gd name="connsiteY69" fmla="*/ 3765107 h 4399344"/>
              <a:gd name="connsiteX70" fmla="*/ 9033370 w 9350488"/>
              <a:gd name="connsiteY70" fmla="*/ 3765107 h 4399344"/>
              <a:gd name="connsiteX71" fmla="*/ 9210674 w 9350488"/>
              <a:gd name="connsiteY71" fmla="*/ 3819266 h 439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50488" h="4399344">
                <a:moveTo>
                  <a:pt x="9210674" y="3819266"/>
                </a:moveTo>
                <a:cubicBezTo>
                  <a:pt x="9295028" y="3876255"/>
                  <a:pt x="9350488" y="3972763"/>
                  <a:pt x="9350488" y="4082226"/>
                </a:cubicBezTo>
                <a:cubicBezTo>
                  <a:pt x="9350488" y="4257365"/>
                  <a:pt x="9208509" y="4399344"/>
                  <a:pt x="9033370" y="4399344"/>
                </a:cubicBezTo>
                <a:lnTo>
                  <a:pt x="6852320" y="4399344"/>
                </a:lnTo>
                <a:lnTo>
                  <a:pt x="6844759" y="4398581"/>
                </a:lnTo>
                <a:lnTo>
                  <a:pt x="6831730" y="4398964"/>
                </a:lnTo>
                <a:lnTo>
                  <a:pt x="6805150" y="4394589"/>
                </a:lnTo>
                <a:lnTo>
                  <a:pt x="6788410" y="4392901"/>
                </a:lnTo>
                <a:lnTo>
                  <a:pt x="6781081" y="4390626"/>
                </a:lnTo>
                <a:lnTo>
                  <a:pt x="6771692" y="4389080"/>
                </a:lnTo>
                <a:lnTo>
                  <a:pt x="6748678" y="4380567"/>
                </a:lnTo>
                <a:lnTo>
                  <a:pt x="6728884" y="4374423"/>
                </a:lnTo>
                <a:lnTo>
                  <a:pt x="6722076" y="4370728"/>
                </a:lnTo>
                <a:lnTo>
                  <a:pt x="6714626" y="4367972"/>
                </a:lnTo>
                <a:lnTo>
                  <a:pt x="6695104" y="4356088"/>
                </a:lnTo>
                <a:lnTo>
                  <a:pt x="6675017" y="4345185"/>
                </a:lnTo>
                <a:lnTo>
                  <a:pt x="6668890" y="4340130"/>
                </a:lnTo>
                <a:lnTo>
                  <a:pt x="6662274" y="4336102"/>
                </a:lnTo>
                <a:lnTo>
                  <a:pt x="6647012" y="4322079"/>
                </a:lnTo>
                <a:lnTo>
                  <a:pt x="6628085" y="4306462"/>
                </a:lnTo>
                <a:lnTo>
                  <a:pt x="6622029" y="4299122"/>
                </a:lnTo>
                <a:lnTo>
                  <a:pt x="6616378" y="4293931"/>
                </a:lnTo>
                <a:lnTo>
                  <a:pt x="6606505" y="4280307"/>
                </a:lnTo>
                <a:lnTo>
                  <a:pt x="6589361" y="4259529"/>
                </a:lnTo>
                <a:lnTo>
                  <a:pt x="6583143" y="4248073"/>
                </a:lnTo>
                <a:lnTo>
                  <a:pt x="6578683" y="4241920"/>
                </a:lnTo>
                <a:lnTo>
                  <a:pt x="5577164" y="2519482"/>
                </a:lnTo>
                <a:lnTo>
                  <a:pt x="3584720" y="2519482"/>
                </a:lnTo>
                <a:lnTo>
                  <a:pt x="3577151" y="2518719"/>
                </a:lnTo>
                <a:lnTo>
                  <a:pt x="3564128" y="2519102"/>
                </a:lnTo>
                <a:lnTo>
                  <a:pt x="3537559" y="2514728"/>
                </a:lnTo>
                <a:lnTo>
                  <a:pt x="3520810" y="2513039"/>
                </a:lnTo>
                <a:lnTo>
                  <a:pt x="3513476" y="2510763"/>
                </a:lnTo>
                <a:lnTo>
                  <a:pt x="3504091" y="2509217"/>
                </a:lnTo>
                <a:lnTo>
                  <a:pt x="3481082" y="2500707"/>
                </a:lnTo>
                <a:lnTo>
                  <a:pt x="3461284" y="2494561"/>
                </a:lnTo>
                <a:lnTo>
                  <a:pt x="3454474" y="2490865"/>
                </a:lnTo>
                <a:lnTo>
                  <a:pt x="3447024" y="2488109"/>
                </a:lnTo>
                <a:lnTo>
                  <a:pt x="3427503" y="2476226"/>
                </a:lnTo>
                <a:lnTo>
                  <a:pt x="3407416" y="2465323"/>
                </a:lnTo>
                <a:lnTo>
                  <a:pt x="3401290" y="2460268"/>
                </a:lnTo>
                <a:lnTo>
                  <a:pt x="3394672" y="2456239"/>
                </a:lnTo>
                <a:lnTo>
                  <a:pt x="3379407" y="2442213"/>
                </a:lnTo>
                <a:lnTo>
                  <a:pt x="3360484" y="2426600"/>
                </a:lnTo>
                <a:lnTo>
                  <a:pt x="3354430" y="2419263"/>
                </a:lnTo>
                <a:lnTo>
                  <a:pt x="3348776" y="2414068"/>
                </a:lnTo>
                <a:lnTo>
                  <a:pt x="3338897" y="2400437"/>
                </a:lnTo>
                <a:lnTo>
                  <a:pt x="3321761" y="2379667"/>
                </a:lnTo>
                <a:lnTo>
                  <a:pt x="3315545" y="2368216"/>
                </a:lnTo>
                <a:lnTo>
                  <a:pt x="3311081" y="2362057"/>
                </a:lnTo>
                <a:lnTo>
                  <a:pt x="2309562" y="639619"/>
                </a:lnTo>
                <a:lnTo>
                  <a:pt x="317118" y="639619"/>
                </a:lnTo>
                <a:cubicBezTo>
                  <a:pt x="141979" y="639619"/>
                  <a:pt x="0" y="497640"/>
                  <a:pt x="1" y="322501"/>
                </a:cubicBezTo>
                <a:cubicBezTo>
                  <a:pt x="0" y="147362"/>
                  <a:pt x="141979" y="5383"/>
                  <a:pt x="317119" y="5383"/>
                </a:cubicBezTo>
                <a:lnTo>
                  <a:pt x="2436279" y="5383"/>
                </a:lnTo>
                <a:lnTo>
                  <a:pt x="2448735" y="2523"/>
                </a:lnTo>
                <a:cubicBezTo>
                  <a:pt x="2510031" y="-5274"/>
                  <a:pt x="2572102" y="5149"/>
                  <a:pt x="2627103" y="31715"/>
                </a:cubicBezTo>
                <a:lnTo>
                  <a:pt x="2650943" y="46228"/>
                </a:lnTo>
                <a:lnTo>
                  <a:pt x="2675472" y="59542"/>
                </a:lnTo>
                <a:cubicBezTo>
                  <a:pt x="2726084" y="93735"/>
                  <a:pt x="2766295" y="142156"/>
                  <a:pt x="2790366" y="199065"/>
                </a:cubicBezTo>
                <a:lnTo>
                  <a:pt x="2794154" y="211270"/>
                </a:lnTo>
                <a:lnTo>
                  <a:pt x="3767495" y="1885246"/>
                </a:lnTo>
                <a:lnTo>
                  <a:pt x="5703881" y="1885246"/>
                </a:lnTo>
                <a:lnTo>
                  <a:pt x="5716337" y="1882386"/>
                </a:lnTo>
                <a:cubicBezTo>
                  <a:pt x="5777633" y="1874589"/>
                  <a:pt x="5839704" y="1885011"/>
                  <a:pt x="5894704" y="1911577"/>
                </a:cubicBezTo>
                <a:lnTo>
                  <a:pt x="5930433" y="1933328"/>
                </a:lnTo>
                <a:lnTo>
                  <a:pt x="5943074" y="1939405"/>
                </a:lnTo>
                <a:cubicBezTo>
                  <a:pt x="5985251" y="1967899"/>
                  <a:pt x="6020204" y="2006273"/>
                  <a:pt x="6044613" y="2051207"/>
                </a:cubicBezTo>
                <a:lnTo>
                  <a:pt x="6057322" y="2083506"/>
                </a:lnTo>
                <a:lnTo>
                  <a:pt x="7035096" y="3765107"/>
                </a:lnTo>
                <a:lnTo>
                  <a:pt x="9033370" y="3765107"/>
                </a:lnTo>
                <a:cubicBezTo>
                  <a:pt x="9099047" y="3765107"/>
                  <a:pt x="9160061" y="3785073"/>
                  <a:pt x="9210674" y="3819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Rounded Rectangle 4"/>
          <p:cNvSpPr/>
          <p:nvPr/>
        </p:nvSpPr>
        <p:spPr>
          <a:xfrm rot="19805282">
            <a:off x="4339783" y="4909055"/>
            <a:ext cx="1040567" cy="10394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课前回顾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Rounded Rectangle 20"/>
          <p:cNvSpPr/>
          <p:nvPr/>
        </p:nvSpPr>
        <p:spPr>
          <a:xfrm rot="19805282">
            <a:off x="13922503" y="3007483"/>
            <a:ext cx="454989" cy="4545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Rounded Rectangle 17"/>
          <p:cNvSpPr/>
          <p:nvPr/>
        </p:nvSpPr>
        <p:spPr>
          <a:xfrm rot="19805282">
            <a:off x="5851165" y="4394919"/>
            <a:ext cx="669548" cy="6688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Freeform 23"/>
          <p:cNvSpPr>
            <a:spLocks noEditPoints="1"/>
          </p:cNvSpPr>
          <p:nvPr/>
        </p:nvSpPr>
        <p:spPr bwMode="auto">
          <a:xfrm>
            <a:off x="5990416" y="4526085"/>
            <a:ext cx="408518" cy="406507"/>
          </a:xfrm>
          <a:custGeom>
            <a:avLst/>
            <a:gdLst>
              <a:gd name="T0" fmla="*/ 6 w 94"/>
              <a:gd name="T1" fmla="*/ 28 h 94"/>
              <a:gd name="T2" fmla="*/ 32 w 94"/>
              <a:gd name="T3" fmla="*/ 4 h 94"/>
              <a:gd name="T4" fmla="*/ 67 w 94"/>
              <a:gd name="T5" fmla="*/ 6 h 94"/>
              <a:gd name="T6" fmla="*/ 90 w 94"/>
              <a:gd name="T7" fmla="*/ 32 h 94"/>
              <a:gd name="T8" fmla="*/ 88 w 94"/>
              <a:gd name="T9" fmla="*/ 67 h 94"/>
              <a:gd name="T10" fmla="*/ 88 w 94"/>
              <a:gd name="T11" fmla="*/ 67 h 94"/>
              <a:gd name="T12" fmla="*/ 62 w 94"/>
              <a:gd name="T13" fmla="*/ 90 h 94"/>
              <a:gd name="T14" fmla="*/ 27 w 94"/>
              <a:gd name="T15" fmla="*/ 89 h 94"/>
              <a:gd name="T16" fmla="*/ 27 w 94"/>
              <a:gd name="T17" fmla="*/ 89 h 94"/>
              <a:gd name="T18" fmla="*/ 4 w 94"/>
              <a:gd name="T19" fmla="*/ 62 h 94"/>
              <a:gd name="T20" fmla="*/ 6 w 94"/>
              <a:gd name="T21" fmla="*/ 28 h 94"/>
              <a:gd name="T22" fmla="*/ 6 w 94"/>
              <a:gd name="T23" fmla="*/ 28 h 94"/>
              <a:gd name="T24" fmla="*/ 20 w 94"/>
              <a:gd name="T25" fmla="*/ 27 h 94"/>
              <a:gd name="T26" fmla="*/ 16 w 94"/>
              <a:gd name="T27" fmla="*/ 32 h 94"/>
              <a:gd name="T28" fmla="*/ 16 w 94"/>
              <a:gd name="T29" fmla="*/ 32 h 94"/>
              <a:gd name="T30" fmla="*/ 15 w 94"/>
              <a:gd name="T31" fmla="*/ 35 h 94"/>
              <a:gd name="T32" fmla="*/ 36 w 94"/>
              <a:gd name="T33" fmla="*/ 37 h 94"/>
              <a:gd name="T34" fmla="*/ 34 w 94"/>
              <a:gd name="T35" fmla="*/ 40 h 94"/>
              <a:gd name="T36" fmla="*/ 32 w 94"/>
              <a:gd name="T37" fmla="*/ 45 h 94"/>
              <a:gd name="T38" fmla="*/ 13 w 94"/>
              <a:gd name="T39" fmla="*/ 53 h 94"/>
              <a:gd name="T40" fmla="*/ 15 w 94"/>
              <a:gd name="T41" fmla="*/ 59 h 94"/>
              <a:gd name="T42" fmla="*/ 15 w 94"/>
              <a:gd name="T43" fmla="*/ 59 h 94"/>
              <a:gd name="T44" fmla="*/ 16 w 94"/>
              <a:gd name="T45" fmla="*/ 60 h 94"/>
              <a:gd name="T46" fmla="*/ 29 w 94"/>
              <a:gd name="T47" fmla="*/ 54 h 94"/>
              <a:gd name="T48" fmla="*/ 26 w 94"/>
              <a:gd name="T49" fmla="*/ 74 h 94"/>
              <a:gd name="T50" fmla="*/ 32 w 94"/>
              <a:gd name="T51" fmla="*/ 78 h 94"/>
              <a:gd name="T52" fmla="*/ 32 w 94"/>
              <a:gd name="T53" fmla="*/ 78 h 94"/>
              <a:gd name="T54" fmla="*/ 33 w 94"/>
              <a:gd name="T55" fmla="*/ 79 h 94"/>
              <a:gd name="T56" fmla="*/ 34 w 94"/>
              <a:gd name="T57" fmla="*/ 78 h 94"/>
              <a:gd name="T58" fmla="*/ 36 w 94"/>
              <a:gd name="T59" fmla="*/ 55 h 94"/>
              <a:gd name="T60" fmla="*/ 48 w 94"/>
              <a:gd name="T61" fmla="*/ 67 h 94"/>
              <a:gd name="T62" fmla="*/ 60 w 94"/>
              <a:gd name="T63" fmla="*/ 79 h 94"/>
              <a:gd name="T64" fmla="*/ 65 w 94"/>
              <a:gd name="T65" fmla="*/ 77 h 94"/>
              <a:gd name="T66" fmla="*/ 66 w 94"/>
              <a:gd name="T67" fmla="*/ 74 h 94"/>
              <a:gd name="T68" fmla="*/ 54 w 94"/>
              <a:gd name="T69" fmla="*/ 62 h 94"/>
              <a:gd name="T70" fmla="*/ 39 w 94"/>
              <a:gd name="T71" fmla="*/ 48 h 94"/>
              <a:gd name="T72" fmla="*/ 41 w 94"/>
              <a:gd name="T73" fmla="*/ 43 h 94"/>
              <a:gd name="T74" fmla="*/ 43 w 94"/>
              <a:gd name="T75" fmla="*/ 39 h 94"/>
              <a:gd name="T76" fmla="*/ 49 w 94"/>
              <a:gd name="T77" fmla="*/ 42 h 94"/>
              <a:gd name="T78" fmla="*/ 77 w 94"/>
              <a:gd name="T79" fmla="*/ 64 h 94"/>
              <a:gd name="T80" fmla="*/ 78 w 94"/>
              <a:gd name="T81" fmla="*/ 62 h 94"/>
              <a:gd name="T82" fmla="*/ 78 w 94"/>
              <a:gd name="T83" fmla="*/ 62 h 94"/>
              <a:gd name="T84" fmla="*/ 80 w 94"/>
              <a:gd name="T85" fmla="*/ 56 h 94"/>
              <a:gd name="T86" fmla="*/ 53 w 94"/>
              <a:gd name="T87" fmla="*/ 35 h 94"/>
              <a:gd name="T88" fmla="*/ 47 w 94"/>
              <a:gd name="T89" fmla="*/ 32 h 94"/>
              <a:gd name="T90" fmla="*/ 50 w 94"/>
              <a:gd name="T91" fmla="*/ 28 h 94"/>
              <a:gd name="T92" fmla="*/ 56 w 94"/>
              <a:gd name="T93" fmla="*/ 30 h 94"/>
              <a:gd name="T94" fmla="*/ 74 w 94"/>
              <a:gd name="T95" fmla="*/ 28 h 94"/>
              <a:gd name="T96" fmla="*/ 71 w 94"/>
              <a:gd name="T97" fmla="*/ 23 h 94"/>
              <a:gd name="T98" fmla="*/ 70 w 94"/>
              <a:gd name="T99" fmla="*/ 22 h 94"/>
              <a:gd name="T100" fmla="*/ 58 w 94"/>
              <a:gd name="T101" fmla="*/ 23 h 94"/>
              <a:gd name="T102" fmla="*/ 55 w 94"/>
              <a:gd name="T103" fmla="*/ 22 h 94"/>
              <a:gd name="T104" fmla="*/ 62 w 94"/>
              <a:gd name="T105" fmla="*/ 16 h 94"/>
              <a:gd name="T106" fmla="*/ 53 w 94"/>
              <a:gd name="T107" fmla="*/ 14 h 94"/>
              <a:gd name="T108" fmla="*/ 49 w 94"/>
              <a:gd name="T109" fmla="*/ 18 h 94"/>
              <a:gd name="T110" fmla="*/ 43 w 94"/>
              <a:gd name="T111" fmla="*/ 13 h 94"/>
              <a:gd name="T112" fmla="*/ 37 w 94"/>
              <a:gd name="T113" fmla="*/ 15 h 94"/>
              <a:gd name="T114" fmla="*/ 35 w 94"/>
              <a:gd name="T115" fmla="*/ 16 h 94"/>
              <a:gd name="T116" fmla="*/ 44 w 94"/>
              <a:gd name="T117" fmla="*/ 24 h 94"/>
              <a:gd name="T118" fmla="*/ 40 w 94"/>
              <a:gd name="T119" fmla="*/ 30 h 94"/>
              <a:gd name="T120" fmla="*/ 20 w 94"/>
              <a:gd name="T121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" h="94">
                <a:moveTo>
                  <a:pt x="6" y="28"/>
                </a:moveTo>
                <a:cubicBezTo>
                  <a:pt x="11" y="16"/>
                  <a:pt x="21" y="8"/>
                  <a:pt x="32" y="4"/>
                </a:cubicBezTo>
                <a:cubicBezTo>
                  <a:pt x="43" y="0"/>
                  <a:pt x="56" y="1"/>
                  <a:pt x="67" y="6"/>
                </a:cubicBezTo>
                <a:cubicBezTo>
                  <a:pt x="78" y="12"/>
                  <a:pt x="86" y="21"/>
                  <a:pt x="90" y="32"/>
                </a:cubicBezTo>
                <a:cubicBezTo>
                  <a:pt x="94" y="43"/>
                  <a:pt x="94" y="56"/>
                  <a:pt x="88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3" y="78"/>
                  <a:pt x="73" y="87"/>
                  <a:pt x="62" y="90"/>
                </a:cubicBezTo>
                <a:cubicBezTo>
                  <a:pt x="51" y="94"/>
                  <a:pt x="39" y="94"/>
                  <a:pt x="27" y="89"/>
                </a:cubicBezTo>
                <a:cubicBezTo>
                  <a:pt x="27" y="89"/>
                  <a:pt x="27" y="89"/>
                  <a:pt x="27" y="89"/>
                </a:cubicBezTo>
                <a:cubicBezTo>
                  <a:pt x="16" y="83"/>
                  <a:pt x="8" y="73"/>
                  <a:pt x="4" y="62"/>
                </a:cubicBezTo>
                <a:cubicBezTo>
                  <a:pt x="0" y="51"/>
                  <a:pt x="1" y="39"/>
                  <a:pt x="6" y="28"/>
                </a:cubicBezTo>
                <a:cubicBezTo>
                  <a:pt x="6" y="28"/>
                  <a:pt x="6" y="28"/>
                  <a:pt x="6" y="28"/>
                </a:cubicBezTo>
                <a:close/>
                <a:moveTo>
                  <a:pt x="20" y="27"/>
                </a:moveTo>
                <a:cubicBezTo>
                  <a:pt x="18" y="29"/>
                  <a:pt x="17" y="30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4"/>
                  <a:pt x="15" y="35"/>
                </a:cubicBezTo>
                <a:cubicBezTo>
                  <a:pt x="21" y="34"/>
                  <a:pt x="28" y="34"/>
                  <a:pt x="36" y="37"/>
                </a:cubicBezTo>
                <a:cubicBezTo>
                  <a:pt x="35" y="38"/>
                  <a:pt x="35" y="39"/>
                  <a:pt x="34" y="40"/>
                </a:cubicBezTo>
                <a:cubicBezTo>
                  <a:pt x="33" y="42"/>
                  <a:pt x="32" y="43"/>
                  <a:pt x="32" y="45"/>
                </a:cubicBezTo>
                <a:cubicBezTo>
                  <a:pt x="26" y="45"/>
                  <a:pt x="20" y="47"/>
                  <a:pt x="13" y="53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6" y="60"/>
                  <a:pt x="16" y="60"/>
                  <a:pt x="16" y="60"/>
                </a:cubicBezTo>
                <a:cubicBezTo>
                  <a:pt x="21" y="56"/>
                  <a:pt x="25" y="54"/>
                  <a:pt x="29" y="54"/>
                </a:cubicBezTo>
                <a:cubicBezTo>
                  <a:pt x="27" y="61"/>
                  <a:pt x="26" y="68"/>
                  <a:pt x="26" y="74"/>
                </a:cubicBezTo>
                <a:cubicBezTo>
                  <a:pt x="28" y="76"/>
                  <a:pt x="30" y="77"/>
                  <a:pt x="32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33" y="78"/>
                  <a:pt x="33" y="78"/>
                  <a:pt x="33" y="79"/>
                </a:cubicBezTo>
                <a:cubicBezTo>
                  <a:pt x="34" y="78"/>
                  <a:pt x="34" y="78"/>
                  <a:pt x="34" y="78"/>
                </a:cubicBezTo>
                <a:cubicBezTo>
                  <a:pt x="33" y="72"/>
                  <a:pt x="34" y="64"/>
                  <a:pt x="36" y="55"/>
                </a:cubicBezTo>
                <a:cubicBezTo>
                  <a:pt x="41" y="58"/>
                  <a:pt x="44" y="62"/>
                  <a:pt x="48" y="67"/>
                </a:cubicBezTo>
                <a:cubicBezTo>
                  <a:pt x="52" y="71"/>
                  <a:pt x="56" y="76"/>
                  <a:pt x="60" y="79"/>
                </a:cubicBezTo>
                <a:cubicBezTo>
                  <a:pt x="62" y="78"/>
                  <a:pt x="63" y="78"/>
                  <a:pt x="65" y="77"/>
                </a:cubicBezTo>
                <a:cubicBezTo>
                  <a:pt x="66" y="74"/>
                  <a:pt x="66" y="74"/>
                  <a:pt x="66" y="74"/>
                </a:cubicBezTo>
                <a:cubicBezTo>
                  <a:pt x="62" y="71"/>
                  <a:pt x="58" y="67"/>
                  <a:pt x="54" y="62"/>
                </a:cubicBezTo>
                <a:cubicBezTo>
                  <a:pt x="49" y="56"/>
                  <a:pt x="44" y="51"/>
                  <a:pt x="39" y="48"/>
                </a:cubicBezTo>
                <a:cubicBezTo>
                  <a:pt x="40" y="46"/>
                  <a:pt x="40" y="45"/>
                  <a:pt x="41" y="43"/>
                </a:cubicBezTo>
                <a:cubicBezTo>
                  <a:pt x="42" y="42"/>
                  <a:pt x="42" y="40"/>
                  <a:pt x="43" y="39"/>
                </a:cubicBezTo>
                <a:cubicBezTo>
                  <a:pt x="45" y="40"/>
                  <a:pt x="47" y="41"/>
                  <a:pt x="49" y="42"/>
                </a:cubicBezTo>
                <a:cubicBezTo>
                  <a:pt x="61" y="47"/>
                  <a:pt x="71" y="55"/>
                  <a:pt x="77" y="64"/>
                </a:cubicBezTo>
                <a:cubicBezTo>
                  <a:pt x="77" y="63"/>
                  <a:pt x="78" y="63"/>
                  <a:pt x="78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9" y="60"/>
                  <a:pt x="80" y="58"/>
                  <a:pt x="80" y="56"/>
                </a:cubicBezTo>
                <a:cubicBezTo>
                  <a:pt x="74" y="47"/>
                  <a:pt x="63" y="40"/>
                  <a:pt x="53" y="35"/>
                </a:cubicBezTo>
                <a:cubicBezTo>
                  <a:pt x="51" y="34"/>
                  <a:pt x="49" y="33"/>
                  <a:pt x="47" y="32"/>
                </a:cubicBezTo>
                <a:cubicBezTo>
                  <a:pt x="48" y="31"/>
                  <a:pt x="49" y="29"/>
                  <a:pt x="50" y="28"/>
                </a:cubicBezTo>
                <a:cubicBezTo>
                  <a:pt x="52" y="29"/>
                  <a:pt x="54" y="30"/>
                  <a:pt x="56" y="30"/>
                </a:cubicBezTo>
                <a:cubicBezTo>
                  <a:pt x="66" y="32"/>
                  <a:pt x="73" y="28"/>
                  <a:pt x="74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0" y="22"/>
                  <a:pt x="70" y="22"/>
                </a:cubicBezTo>
                <a:cubicBezTo>
                  <a:pt x="68" y="22"/>
                  <a:pt x="63" y="24"/>
                  <a:pt x="58" y="23"/>
                </a:cubicBezTo>
                <a:cubicBezTo>
                  <a:pt x="57" y="23"/>
                  <a:pt x="56" y="22"/>
                  <a:pt x="55" y="22"/>
                </a:cubicBezTo>
                <a:cubicBezTo>
                  <a:pt x="57" y="20"/>
                  <a:pt x="60" y="18"/>
                  <a:pt x="62" y="16"/>
                </a:cubicBezTo>
                <a:cubicBezTo>
                  <a:pt x="59" y="15"/>
                  <a:pt x="56" y="14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47" y="16"/>
                  <a:pt x="45" y="15"/>
                  <a:pt x="43" y="13"/>
                </a:cubicBezTo>
                <a:cubicBezTo>
                  <a:pt x="41" y="14"/>
                  <a:pt x="39" y="14"/>
                  <a:pt x="37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9" y="20"/>
                  <a:pt x="44" y="24"/>
                </a:cubicBezTo>
                <a:cubicBezTo>
                  <a:pt x="42" y="26"/>
                  <a:pt x="41" y="28"/>
                  <a:pt x="40" y="30"/>
                </a:cubicBezTo>
                <a:cubicBezTo>
                  <a:pt x="33" y="28"/>
                  <a:pt x="26" y="27"/>
                  <a:pt x="2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98">
              <a:solidFill>
                <a:prstClr val="black"/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Rounded Rectangle 17"/>
          <p:cNvSpPr/>
          <p:nvPr/>
        </p:nvSpPr>
        <p:spPr>
          <a:xfrm rot="19805282">
            <a:off x="11304073" y="4350760"/>
            <a:ext cx="669548" cy="6688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Rounded Rectangle 17"/>
          <p:cNvSpPr/>
          <p:nvPr/>
        </p:nvSpPr>
        <p:spPr>
          <a:xfrm rot="19805282">
            <a:off x="8565355" y="4394920"/>
            <a:ext cx="669548" cy="6688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Freeform 24"/>
          <p:cNvSpPr>
            <a:spLocks noEditPoints="1"/>
          </p:cNvSpPr>
          <p:nvPr/>
        </p:nvSpPr>
        <p:spPr bwMode="auto">
          <a:xfrm>
            <a:off x="8733631" y="4552429"/>
            <a:ext cx="328927" cy="315637"/>
          </a:xfrm>
          <a:custGeom>
            <a:avLst/>
            <a:gdLst>
              <a:gd name="T0" fmla="*/ 80 w 198"/>
              <a:gd name="T1" fmla="*/ 39 h 190"/>
              <a:gd name="T2" fmla="*/ 32 w 198"/>
              <a:gd name="T3" fmla="*/ 39 h 190"/>
              <a:gd name="T4" fmla="*/ 24 w 198"/>
              <a:gd name="T5" fmla="*/ 52 h 190"/>
              <a:gd name="T6" fmla="*/ 32 w 198"/>
              <a:gd name="T7" fmla="*/ 65 h 190"/>
              <a:gd name="T8" fmla="*/ 80 w 198"/>
              <a:gd name="T9" fmla="*/ 65 h 190"/>
              <a:gd name="T10" fmla="*/ 80 w 198"/>
              <a:gd name="T11" fmla="*/ 39 h 190"/>
              <a:gd name="T12" fmla="*/ 80 w 198"/>
              <a:gd name="T13" fmla="*/ 39 h 190"/>
              <a:gd name="T14" fmla="*/ 114 w 198"/>
              <a:gd name="T15" fmla="*/ 65 h 190"/>
              <a:gd name="T16" fmla="*/ 170 w 198"/>
              <a:gd name="T17" fmla="*/ 65 h 190"/>
              <a:gd name="T18" fmla="*/ 177 w 198"/>
              <a:gd name="T19" fmla="*/ 65 h 190"/>
              <a:gd name="T20" fmla="*/ 179 w 198"/>
              <a:gd name="T21" fmla="*/ 69 h 190"/>
              <a:gd name="T22" fmla="*/ 194 w 198"/>
              <a:gd name="T23" fmla="*/ 93 h 190"/>
              <a:gd name="T24" fmla="*/ 198 w 198"/>
              <a:gd name="T25" fmla="*/ 99 h 190"/>
              <a:gd name="T26" fmla="*/ 194 w 198"/>
              <a:gd name="T27" fmla="*/ 103 h 190"/>
              <a:gd name="T28" fmla="*/ 179 w 198"/>
              <a:gd name="T29" fmla="*/ 127 h 190"/>
              <a:gd name="T30" fmla="*/ 177 w 198"/>
              <a:gd name="T31" fmla="*/ 134 h 190"/>
              <a:gd name="T32" fmla="*/ 170 w 198"/>
              <a:gd name="T33" fmla="*/ 134 h 190"/>
              <a:gd name="T34" fmla="*/ 114 w 198"/>
              <a:gd name="T35" fmla="*/ 134 h 190"/>
              <a:gd name="T36" fmla="*/ 114 w 198"/>
              <a:gd name="T37" fmla="*/ 164 h 190"/>
              <a:gd name="T38" fmla="*/ 164 w 198"/>
              <a:gd name="T39" fmla="*/ 164 h 190"/>
              <a:gd name="T40" fmla="*/ 164 w 198"/>
              <a:gd name="T41" fmla="*/ 190 h 190"/>
              <a:gd name="T42" fmla="*/ 37 w 198"/>
              <a:gd name="T43" fmla="*/ 190 h 190"/>
              <a:gd name="T44" fmla="*/ 37 w 198"/>
              <a:gd name="T45" fmla="*/ 164 h 190"/>
              <a:gd name="T46" fmla="*/ 82 w 198"/>
              <a:gd name="T47" fmla="*/ 164 h 190"/>
              <a:gd name="T48" fmla="*/ 82 w 198"/>
              <a:gd name="T49" fmla="*/ 86 h 190"/>
              <a:gd name="T50" fmla="*/ 26 w 198"/>
              <a:gd name="T51" fmla="*/ 86 h 190"/>
              <a:gd name="T52" fmla="*/ 19 w 198"/>
              <a:gd name="T53" fmla="*/ 86 h 190"/>
              <a:gd name="T54" fmla="*/ 17 w 198"/>
              <a:gd name="T55" fmla="*/ 80 h 190"/>
              <a:gd name="T56" fmla="*/ 2 w 198"/>
              <a:gd name="T57" fmla="*/ 56 h 190"/>
              <a:gd name="T58" fmla="*/ 0 w 198"/>
              <a:gd name="T59" fmla="*/ 52 h 190"/>
              <a:gd name="T60" fmla="*/ 2 w 198"/>
              <a:gd name="T61" fmla="*/ 45 h 190"/>
              <a:gd name="T62" fmla="*/ 17 w 198"/>
              <a:gd name="T63" fmla="*/ 21 h 190"/>
              <a:gd name="T64" fmla="*/ 19 w 198"/>
              <a:gd name="T65" fmla="*/ 17 h 190"/>
              <a:gd name="T66" fmla="*/ 26 w 198"/>
              <a:gd name="T67" fmla="*/ 17 h 190"/>
              <a:gd name="T68" fmla="*/ 82 w 198"/>
              <a:gd name="T69" fmla="*/ 17 h 190"/>
              <a:gd name="T70" fmla="*/ 82 w 198"/>
              <a:gd name="T71" fmla="*/ 13 h 190"/>
              <a:gd name="T72" fmla="*/ 99 w 198"/>
              <a:gd name="T73" fmla="*/ 0 h 190"/>
              <a:gd name="T74" fmla="*/ 114 w 198"/>
              <a:gd name="T75" fmla="*/ 13 h 190"/>
              <a:gd name="T76" fmla="*/ 114 w 198"/>
              <a:gd name="T77" fmla="*/ 65 h 190"/>
              <a:gd name="T78" fmla="*/ 114 w 198"/>
              <a:gd name="T79" fmla="*/ 65 h 190"/>
              <a:gd name="T80" fmla="*/ 166 w 198"/>
              <a:gd name="T81" fmla="*/ 84 h 190"/>
              <a:gd name="T82" fmla="*/ 116 w 198"/>
              <a:gd name="T83" fmla="*/ 84 h 190"/>
              <a:gd name="T84" fmla="*/ 116 w 198"/>
              <a:gd name="T85" fmla="*/ 112 h 190"/>
              <a:gd name="T86" fmla="*/ 166 w 198"/>
              <a:gd name="T87" fmla="*/ 112 h 190"/>
              <a:gd name="T88" fmla="*/ 175 w 198"/>
              <a:gd name="T89" fmla="*/ 99 h 190"/>
              <a:gd name="T90" fmla="*/ 166 w 198"/>
              <a:gd name="T91" fmla="*/ 8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" h="190">
                <a:moveTo>
                  <a:pt x="80" y="39"/>
                </a:moveTo>
                <a:lnTo>
                  <a:pt x="32" y="39"/>
                </a:lnTo>
                <a:lnTo>
                  <a:pt x="24" y="52"/>
                </a:lnTo>
                <a:lnTo>
                  <a:pt x="32" y="65"/>
                </a:lnTo>
                <a:lnTo>
                  <a:pt x="80" y="65"/>
                </a:lnTo>
                <a:lnTo>
                  <a:pt x="80" y="39"/>
                </a:lnTo>
                <a:lnTo>
                  <a:pt x="80" y="39"/>
                </a:lnTo>
                <a:close/>
                <a:moveTo>
                  <a:pt x="114" y="65"/>
                </a:moveTo>
                <a:lnTo>
                  <a:pt x="170" y="65"/>
                </a:lnTo>
                <a:lnTo>
                  <a:pt x="177" y="65"/>
                </a:lnTo>
                <a:lnTo>
                  <a:pt x="179" y="69"/>
                </a:lnTo>
                <a:lnTo>
                  <a:pt x="194" y="93"/>
                </a:lnTo>
                <a:lnTo>
                  <a:pt x="198" y="99"/>
                </a:lnTo>
                <a:lnTo>
                  <a:pt x="194" y="103"/>
                </a:lnTo>
                <a:lnTo>
                  <a:pt x="179" y="127"/>
                </a:lnTo>
                <a:lnTo>
                  <a:pt x="177" y="134"/>
                </a:lnTo>
                <a:lnTo>
                  <a:pt x="170" y="134"/>
                </a:lnTo>
                <a:lnTo>
                  <a:pt x="114" y="134"/>
                </a:lnTo>
                <a:lnTo>
                  <a:pt x="114" y="164"/>
                </a:lnTo>
                <a:lnTo>
                  <a:pt x="164" y="164"/>
                </a:lnTo>
                <a:lnTo>
                  <a:pt x="164" y="190"/>
                </a:lnTo>
                <a:lnTo>
                  <a:pt x="37" y="190"/>
                </a:lnTo>
                <a:lnTo>
                  <a:pt x="37" y="164"/>
                </a:lnTo>
                <a:lnTo>
                  <a:pt x="82" y="164"/>
                </a:lnTo>
                <a:lnTo>
                  <a:pt x="82" y="86"/>
                </a:lnTo>
                <a:lnTo>
                  <a:pt x="26" y="86"/>
                </a:lnTo>
                <a:lnTo>
                  <a:pt x="19" y="86"/>
                </a:lnTo>
                <a:lnTo>
                  <a:pt x="17" y="80"/>
                </a:lnTo>
                <a:lnTo>
                  <a:pt x="2" y="56"/>
                </a:lnTo>
                <a:lnTo>
                  <a:pt x="0" y="52"/>
                </a:lnTo>
                <a:lnTo>
                  <a:pt x="2" y="45"/>
                </a:lnTo>
                <a:lnTo>
                  <a:pt x="17" y="21"/>
                </a:lnTo>
                <a:lnTo>
                  <a:pt x="19" y="17"/>
                </a:lnTo>
                <a:lnTo>
                  <a:pt x="26" y="17"/>
                </a:lnTo>
                <a:lnTo>
                  <a:pt x="82" y="17"/>
                </a:lnTo>
                <a:lnTo>
                  <a:pt x="82" y="13"/>
                </a:lnTo>
                <a:lnTo>
                  <a:pt x="99" y="0"/>
                </a:lnTo>
                <a:lnTo>
                  <a:pt x="114" y="13"/>
                </a:lnTo>
                <a:lnTo>
                  <a:pt x="114" y="65"/>
                </a:lnTo>
                <a:lnTo>
                  <a:pt x="114" y="65"/>
                </a:lnTo>
                <a:close/>
                <a:moveTo>
                  <a:pt x="166" y="84"/>
                </a:moveTo>
                <a:lnTo>
                  <a:pt x="116" y="84"/>
                </a:lnTo>
                <a:lnTo>
                  <a:pt x="116" y="112"/>
                </a:lnTo>
                <a:lnTo>
                  <a:pt x="166" y="112"/>
                </a:lnTo>
                <a:lnTo>
                  <a:pt x="175" y="99"/>
                </a:lnTo>
                <a:lnTo>
                  <a:pt x="166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98">
              <a:solidFill>
                <a:prstClr val="black"/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Rounded Rectangle 4"/>
          <p:cNvSpPr/>
          <p:nvPr/>
        </p:nvSpPr>
        <p:spPr>
          <a:xfrm rot="19805282">
            <a:off x="7069741" y="4888467"/>
            <a:ext cx="995251" cy="9941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知识讲解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Rounded Rectangle 4"/>
          <p:cNvSpPr/>
          <p:nvPr/>
        </p:nvSpPr>
        <p:spPr>
          <a:xfrm rot="19805282">
            <a:off x="9832642" y="4870035"/>
            <a:ext cx="990677" cy="9896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解决疑问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Text Placeholder 9"/>
          <p:cNvSpPr txBox="1">
            <a:spLocks/>
          </p:cNvSpPr>
          <p:nvPr/>
        </p:nvSpPr>
        <p:spPr>
          <a:xfrm>
            <a:off x="8463979" y="3778212"/>
            <a:ext cx="1105810" cy="295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课堂练习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 Placeholder 9"/>
          <p:cNvSpPr txBox="1">
            <a:spLocks/>
          </p:cNvSpPr>
          <p:nvPr/>
        </p:nvSpPr>
        <p:spPr>
          <a:xfrm>
            <a:off x="11181903" y="5843270"/>
            <a:ext cx="1584176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布置作业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（调查和操作）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25"/>
          <p:cNvSpPr>
            <a:spLocks noEditPoints="1"/>
          </p:cNvSpPr>
          <p:nvPr/>
        </p:nvSpPr>
        <p:spPr bwMode="auto">
          <a:xfrm>
            <a:off x="11460749" y="4506019"/>
            <a:ext cx="356196" cy="348147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98">
              <a:solidFill>
                <a:prstClr val="black"/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2" name="Straight Arrow Connector 37"/>
          <p:cNvCxnSpPr/>
          <p:nvPr/>
        </p:nvCxnSpPr>
        <p:spPr>
          <a:xfrm flipV="1">
            <a:off x="6181840" y="4046713"/>
            <a:ext cx="0" cy="28969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2"/>
          <p:cNvCxnSpPr/>
          <p:nvPr/>
        </p:nvCxnSpPr>
        <p:spPr>
          <a:xfrm>
            <a:off x="11757967" y="5117153"/>
            <a:ext cx="0" cy="577251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/>
          <p:cNvCxnSpPr/>
          <p:nvPr/>
        </p:nvCxnSpPr>
        <p:spPr>
          <a:xfrm flipV="1">
            <a:off x="8862598" y="4073678"/>
            <a:ext cx="0" cy="28969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9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4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90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4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9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4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9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4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9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4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 build="p"/>
      <p:bldP spid="45" grpId="0" build="p"/>
      <p:bldP spid="47" grpId="0" build="p"/>
      <p:bldP spid="48" grpId="0" build="p"/>
      <p:bldP spid="13" grpId="0" animBg="1"/>
      <p:bldP spid="14" grpId="0" animBg="1"/>
      <p:bldP spid="44" grpId="0" animBg="1"/>
      <p:bldP spid="49" grpId="0" animBg="1"/>
      <p:bldP spid="52" grpId="0" animBg="1"/>
      <p:bldP spid="53" grpId="0" animBg="1"/>
      <p:bldP spid="33" grpId="0" build="p"/>
      <p:bldP spid="36" grpId="0" build="p"/>
      <p:bldP spid="38" grpId="0" build="p"/>
      <p:bldP spid="40" grpId="0" animBg="1"/>
      <p:bldP spid="41" grpId="0" animBg="1"/>
      <p:bldP spid="65" grpId="0" animBg="1"/>
      <p:bldP spid="56" grpId="0" animBg="1"/>
      <p:bldP spid="66" grpId="0" animBg="1"/>
      <p:bldP spid="67" grpId="0" animBg="1"/>
      <p:bldP spid="62" grpId="0" animBg="1"/>
      <p:bldP spid="68" grpId="0" animBg="1"/>
      <p:bldP spid="69" grpId="0" animBg="1"/>
      <p:bldP spid="70" grpId="0" build="p"/>
      <p:bldP spid="71" grpId="0" uiExpand="1" build="p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941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531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学习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目标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391" y="1285805"/>
            <a:ext cx="11552149" cy="5334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/>
          </a:p>
        </p:txBody>
      </p:sp>
      <p:cxnSp>
        <p:nvCxnSpPr>
          <p:cNvPr id="21" name="直接连接符 20"/>
          <p:cNvCxnSpPr/>
          <p:nvPr/>
        </p:nvCxnSpPr>
        <p:spPr>
          <a:xfrm>
            <a:off x="9137261" y="2245876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043704" y="1888133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静态企业网站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43704" y="2245876"/>
            <a:ext cx="2804260" cy="96201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HTML+ </a:t>
            </a:r>
            <a:r>
              <a:rPr lang="en-US" altLang="zh-CN" sz="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css</a:t>
            </a:r>
            <a:r>
              <a:rPr lang="en-US" altLang="zh-CN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编排出企业网站的静态页面呢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137261" y="3694430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9043704" y="3336687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动态企业网站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043704" y="3694430"/>
            <a:ext cx="2804260" cy="96201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服务器语言制作出动态的企业网站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37261" y="5124878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043704" y="4767135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数据可存储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043704" y="5124878"/>
            <a:ext cx="2804260" cy="96201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</a:t>
            </a:r>
            <a:r>
              <a:rPr lang="en-US" altLang="zh-CN" sz="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Sqlserver</a:t>
            </a:r>
            <a:r>
              <a:rPr lang="zh-CN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数据库实现网站内容的增删改查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会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9" y="1816125"/>
            <a:ext cx="7841642" cy="426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941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531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学习内容说明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40878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自定义</PresentationFormat>
  <Paragraphs>89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2018-01-08T13:25:27Z</dcterms:modified>
</cp:coreProperties>
</file>