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8"/>
  </p:notesMasterIdLst>
  <p:handoutMasterIdLst>
    <p:handoutMasterId r:id="rId9"/>
  </p:handoutMasterIdLst>
  <p:sldIdLst>
    <p:sldId id="3168" r:id="rId2"/>
    <p:sldId id="3238" r:id="rId3"/>
    <p:sldId id="3242" r:id="rId4"/>
    <p:sldId id="3243" r:id="rId5"/>
    <p:sldId id="3240" r:id="rId6"/>
    <p:sldId id="3189" r:id="rId7"/>
  </p:sldIdLst>
  <p:sldSz cx="12858750" cy="7232650"/>
  <p:notesSz cx="9926638" cy="6797675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3167337-0976-4489-98E1-B8228A48E4A4}">
          <p14:sldIdLst>
            <p14:sldId id="3168"/>
            <p14:sldId id="3238"/>
            <p14:sldId id="3242"/>
            <p14:sldId id="3243"/>
            <p14:sldId id="3240"/>
          </p14:sldIdLst>
        </p14:section>
        <p14:section name="无标题节" id="{02610FDF-F783-4E7D-9A55-7620611C44D2}">
          <p14:sldIdLst>
            <p14:sldId id="31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0304"/>
    <a:srgbClr val="F0A12C"/>
    <a:srgbClr val="1CB7F1"/>
    <a:srgbClr val="FBBF09"/>
    <a:srgbClr val="0170C1"/>
    <a:srgbClr val="006AB6"/>
    <a:srgbClr val="8ED7F1"/>
    <a:srgbClr val="D52C0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6340" autoAdjust="0"/>
  </p:normalViewPr>
  <p:slideViewPr>
    <p:cSldViewPr>
      <p:cViewPr>
        <p:scale>
          <a:sx n="73" d="100"/>
          <a:sy n="73" d="100"/>
        </p:scale>
        <p:origin x="-420" y="264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6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2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3C381-27B4-495F-B171-7C5DEA9C8DA3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2D4F-DDA0-47ED-B7FB-95D71B087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1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  <a:endParaRPr lang="zh-CN" altLang="en-US" sz="3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2018.02.17</a:t>
            </a:r>
          </a:p>
        </p:txBody>
      </p:sp>
      <p:sp>
        <p:nvSpPr>
          <p:cNvPr id="12" name="矩形 11"/>
          <p:cNvSpPr/>
          <p:nvPr/>
        </p:nvSpPr>
        <p:spPr>
          <a:xfrm>
            <a:off x="8517607" y="4408413"/>
            <a:ext cx="3646042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十一</a:t>
            </a:r>
            <a:r>
              <a:rPr lang="zh-CN" altLang="en-US" sz="4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80131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400" dirty="0" err="1" smtClean="0"/>
              <a:t>getElementById</a:t>
            </a:r>
            <a:endParaRPr lang="en-US" altLang="zh-CN" sz="2400" dirty="0" smtClean="0"/>
          </a:p>
          <a:p>
            <a:r>
              <a:rPr lang="zh-CN" altLang="en-US" sz="2400" dirty="0" smtClean="0"/>
              <a:t>     作用</a:t>
            </a:r>
            <a:r>
              <a:rPr lang="zh-CN" altLang="en-US" sz="2400" dirty="0"/>
              <a:t>：一般页面里</a:t>
            </a:r>
            <a:r>
              <a:rPr lang="en-US" altLang="zh-CN" sz="2400" dirty="0"/>
              <a:t>ID</a:t>
            </a:r>
            <a:r>
              <a:rPr lang="zh-CN" altLang="en-US" sz="2400" dirty="0"/>
              <a:t>是唯一的，用于准备定位一个元素 </a:t>
            </a:r>
            <a:endParaRPr lang="en-US" altLang="zh-CN" sz="2400" dirty="0"/>
          </a:p>
          <a:p>
            <a:r>
              <a:rPr lang="zh-CN" altLang="en-US" sz="2400" dirty="0" smtClean="0"/>
              <a:t>     语法</a:t>
            </a:r>
            <a:r>
              <a:rPr lang="zh-CN" altLang="en-US" sz="2400" dirty="0"/>
              <a:t>： </a:t>
            </a: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(“id)”</a:t>
            </a:r>
          </a:p>
          <a:p>
            <a:r>
              <a:rPr lang="zh-CN" altLang="en-US" sz="2400" dirty="0" smtClean="0"/>
              <a:t>     参数</a:t>
            </a:r>
            <a:r>
              <a:rPr lang="zh-CN" altLang="en-US" sz="2400" dirty="0"/>
              <a:t>：</a:t>
            </a:r>
            <a:r>
              <a:rPr lang="en-US" altLang="zh-CN" sz="2400" dirty="0"/>
              <a:t>id :</a:t>
            </a:r>
            <a:r>
              <a:rPr lang="zh-CN" altLang="en-US" sz="2400" dirty="0"/>
              <a:t>必选项为字符串</a:t>
            </a:r>
            <a:r>
              <a:rPr lang="en-US" altLang="zh-CN" sz="2400" dirty="0"/>
              <a:t>(String)   </a:t>
            </a:r>
            <a:endParaRPr lang="en-US" altLang="zh-CN" sz="2400" dirty="0" smtClean="0"/>
          </a:p>
          <a:p>
            <a:r>
              <a:rPr lang="zh-CN" altLang="en-US" sz="2400" dirty="0" smtClean="0"/>
              <a:t>     返回</a:t>
            </a:r>
            <a:r>
              <a:rPr lang="zh-CN" altLang="en-US" sz="2400" dirty="0"/>
              <a:t>值：对象</a:t>
            </a:r>
            <a:r>
              <a:rPr lang="en-US" altLang="zh-CN" sz="2400" dirty="0"/>
              <a:t>; </a:t>
            </a:r>
            <a:r>
              <a:rPr lang="zh-CN" altLang="en-US" sz="2400" dirty="0"/>
              <a:t>返回相同</a:t>
            </a:r>
            <a:r>
              <a:rPr lang="en-US" altLang="zh-CN" sz="2400" dirty="0"/>
              <a:t>id</a:t>
            </a:r>
            <a:r>
              <a:rPr lang="zh-CN" altLang="en-US" sz="2400" dirty="0"/>
              <a:t>对象中的第一个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getElementsByName</a:t>
            </a:r>
            <a:endParaRPr lang="en-US" altLang="zh-CN" sz="2400" dirty="0" smtClean="0"/>
          </a:p>
          <a:p>
            <a:r>
              <a:rPr lang="zh-CN" altLang="en-US" sz="2400" dirty="0" smtClean="0"/>
              <a:t>    作用</a:t>
            </a:r>
            <a:r>
              <a:rPr lang="zh-CN" altLang="en-US" sz="2400" dirty="0"/>
              <a:t>：按元素的名称查找，返回一个同名元素的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r>
              <a:rPr lang="zh-CN" altLang="en-US" sz="2400" dirty="0" smtClean="0"/>
              <a:t>    语法</a:t>
            </a:r>
            <a:r>
              <a:rPr lang="zh-CN" altLang="en-US" sz="2400" dirty="0"/>
              <a:t>： </a:t>
            </a:r>
            <a:r>
              <a:rPr lang="en-US" altLang="zh-CN" sz="2400" dirty="0" err="1"/>
              <a:t>document.getElementsByName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“</a:t>
            </a:r>
            <a:r>
              <a:rPr lang="en-US" altLang="zh-CN" sz="2400" dirty="0" smtClean="0"/>
              <a:t>name“)</a:t>
            </a:r>
          </a:p>
          <a:p>
            <a:r>
              <a:rPr lang="zh-CN" altLang="en-US" sz="2400" dirty="0" smtClean="0"/>
              <a:t>    参数</a:t>
            </a:r>
            <a:r>
              <a:rPr lang="zh-CN" altLang="en-US" sz="2400" dirty="0"/>
              <a:t>：</a:t>
            </a:r>
            <a:r>
              <a:rPr lang="en-US" altLang="zh-CN" sz="2400" dirty="0"/>
              <a:t>name :</a:t>
            </a:r>
            <a:r>
              <a:rPr lang="zh-CN" altLang="en-US" sz="2400" dirty="0"/>
              <a:t>必选项为字符串</a:t>
            </a:r>
            <a:r>
              <a:rPr lang="en-US" altLang="zh-CN" sz="2400" dirty="0"/>
              <a:t>(String)</a:t>
            </a:r>
          </a:p>
          <a:p>
            <a:r>
              <a:rPr lang="zh-CN" altLang="en-US" sz="2400" dirty="0" smtClean="0"/>
              <a:t>     返回</a:t>
            </a:r>
            <a:r>
              <a:rPr lang="zh-CN" altLang="en-US" sz="2400" dirty="0"/>
              <a:t>值：数组对象</a:t>
            </a:r>
            <a:r>
              <a:rPr lang="en-US" altLang="zh-CN" sz="2400" dirty="0"/>
              <a:t>; </a:t>
            </a:r>
            <a:r>
              <a:rPr lang="zh-CN" altLang="en-US" sz="2400" dirty="0"/>
              <a:t>如果无符合条件的对象，则返回空</a:t>
            </a: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补充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443198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 smtClean="0"/>
              <a:t>3. </a:t>
            </a:r>
            <a:r>
              <a:rPr lang="en-US" altLang="zh-CN" sz="2400" dirty="0" err="1" smtClean="0"/>
              <a:t>getElementsByClassName</a:t>
            </a:r>
            <a:endParaRPr lang="en-US" altLang="zh-CN" sz="2400" dirty="0" smtClean="0"/>
          </a:p>
          <a:p>
            <a:r>
              <a:rPr lang="zh-CN" altLang="en-US" sz="2400" dirty="0" smtClean="0"/>
              <a:t>     按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的属性</a:t>
            </a:r>
            <a:r>
              <a:rPr lang="en-US" altLang="zh-CN" sz="2400" dirty="0" smtClean="0"/>
              <a:t>class</a:t>
            </a:r>
            <a:r>
              <a:rPr lang="zh-CN" altLang="en-US" sz="2400" dirty="0" smtClean="0"/>
              <a:t>名称</a:t>
            </a:r>
            <a:r>
              <a:rPr lang="zh-CN" altLang="en-US" sz="2400" dirty="0"/>
              <a:t>查找，返回一个同名元素的数组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b="1" dirty="0" err="1"/>
              <a:t>innerText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 </a:t>
            </a:r>
            <a:r>
              <a:rPr lang="en-US" altLang="zh-CN" sz="2400" b="1" dirty="0" err="1"/>
              <a:t>innerHtml</a:t>
            </a:r>
            <a:r>
              <a:rPr lang="zh-CN" altLang="en-US" sz="2400" b="1" dirty="0"/>
              <a:t>的区别 </a:t>
            </a:r>
          </a:p>
          <a:p>
            <a:endParaRPr lang="en-US" altLang="zh-CN" sz="2400" dirty="0" smtClean="0"/>
          </a:p>
          <a:p>
            <a:r>
              <a:rPr lang="en-US" altLang="zh-CN" sz="2400" dirty="0" err="1"/>
              <a:t>innerHtml</a:t>
            </a:r>
            <a:r>
              <a:rPr lang="en-US" altLang="zh-CN" sz="2400" dirty="0"/>
              <a:t> </a:t>
            </a:r>
            <a:r>
              <a:rPr lang="zh-CN" altLang="en-US" sz="2400" dirty="0"/>
              <a:t>打印标签之间的内容，包括标签和文本</a:t>
            </a:r>
            <a:r>
              <a:rPr lang="zh-CN" altLang="en-US" sz="2400" dirty="0" smtClean="0"/>
              <a:t>信息。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innerText</a:t>
            </a:r>
            <a:r>
              <a:rPr lang="en-US" altLang="zh-CN" sz="2400" dirty="0"/>
              <a:t> </a:t>
            </a:r>
            <a:r>
              <a:rPr lang="zh-CN" altLang="en-US" sz="2400" dirty="0"/>
              <a:t>打印标签之间的纯文本信息，会将标签过滤</a:t>
            </a:r>
            <a:r>
              <a:rPr lang="zh-CN" altLang="en-US" sz="2400" dirty="0" smtClean="0"/>
              <a:t>掉。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*</a:t>
            </a:r>
            <a:r>
              <a:rPr lang="zh-CN" altLang="en-US" sz="2400" dirty="0" smtClean="0"/>
              <a:t>记住  </a:t>
            </a:r>
            <a:r>
              <a:rPr lang="en-US" altLang="zh-CN" sz="2400" dirty="0" smtClean="0"/>
              <a:t>value </a:t>
            </a:r>
            <a:r>
              <a:rPr lang="en-US" altLang="zh-CN" sz="2400" dirty="0" err="1" smtClean="0"/>
              <a:t>innerText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innerHtml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的区别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补充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594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502032" y="1960141"/>
            <a:ext cx="10932552" cy="36933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用浏览器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技巧学习</a:t>
            </a:r>
            <a:endParaRPr lang="zh-CN" altLang="en-US" sz="2400" dirty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补充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1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89748" y="57918"/>
            <a:ext cx="7393781" cy="723081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473487" y="1960141"/>
            <a:ext cx="10932552" cy="184665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创建一个个性计算器类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然后生成多个各式各样的计算器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699" y="795078"/>
            <a:ext cx="5739755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502032" y="1048906"/>
            <a:ext cx="4948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/>
              <a:t>JavaScript </a:t>
            </a:r>
            <a:r>
              <a:rPr lang="zh-CN" altLang="en-US" sz="3600" dirty="0"/>
              <a:t>练习</a:t>
            </a:r>
            <a:r>
              <a:rPr lang="en-US" altLang="zh-CN" sz="3600" dirty="0" smtClean="0"/>
              <a:t> </a:t>
            </a:r>
            <a:endParaRPr lang="zh-CN" altLang="en-US" sz="3600" b="1" dirty="0"/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09699" y="1909058"/>
            <a:ext cx="5739756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8" grpId="0" animBg="1"/>
      <p:bldP spid="5141" grpId="0" animBg="1"/>
      <p:bldP spid="5142" grpId="0"/>
      <p:bldP spid="5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-1437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0"/>
          <p:cNvSpPr txBox="1"/>
          <p:nvPr/>
        </p:nvSpPr>
        <p:spPr>
          <a:xfrm>
            <a:off x="7253009" y="5216326"/>
            <a:ext cx="4910640" cy="6232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ASP.NET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C#</a:t>
            </a:r>
            <a:r>
              <a:rPr lang="zh-CN" altLang="en-US" sz="36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）学习会</a:t>
            </a:r>
          </a:p>
        </p:txBody>
      </p:sp>
      <p:sp>
        <p:nvSpPr>
          <p:cNvPr id="11" name="矩形 10"/>
          <p:cNvSpPr/>
          <p:nvPr/>
        </p:nvSpPr>
        <p:spPr>
          <a:xfrm>
            <a:off x="7854515" y="5850777"/>
            <a:ext cx="43091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谢谢观赏！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81703" y="4408413"/>
            <a:ext cx="2781946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十一</a:t>
            </a:r>
            <a:r>
              <a:rPr lang="zh-CN" alt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回</a:t>
            </a:r>
            <a:endParaRPr lang="en-US" altLang="zh-C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2125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250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250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4990"/>
                                </p:stCondLst>
                                <p:childTnLst>
                                  <p:par>
                                    <p:cTn id="22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9" grpId="0"/>
          <p:bldP spid="11" grpId="0"/>
          <p:bldP spid="1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heme/theme1.xml><?xml version="1.0" encoding="utf-8"?>
<a:theme xmlns:a="http://schemas.openxmlformats.org/drawingml/2006/main" name="第一PPT，www.1ppt.com">
  <a:themeElements>
    <a:clrScheme name="自定义 4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D0CECE"/>
      </a:accent2>
      <a:accent3>
        <a:srgbClr val="000000"/>
      </a:accent3>
      <a:accent4>
        <a:srgbClr val="D0CECE"/>
      </a:accent4>
      <a:accent5>
        <a:srgbClr val="000000"/>
      </a:accent5>
      <a:accent6>
        <a:srgbClr val="D0CECE"/>
      </a:accent6>
      <a:hlink>
        <a:srgbClr val="000000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自定义</PresentationFormat>
  <Paragraphs>47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创意线条</dc:title>
  <dc:creator/>
  <cp:lastModifiedBy/>
  <cp:revision>1</cp:revision>
  <dcterms:created xsi:type="dcterms:W3CDTF">2016-10-17T14:00:15Z</dcterms:created>
  <dcterms:modified xsi:type="dcterms:W3CDTF">2018-02-18T05:11:49Z</dcterms:modified>
</cp:coreProperties>
</file>