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168" r:id="rId2"/>
    <p:sldId id="3238" r:id="rId3"/>
    <p:sldId id="3239" r:id="rId4"/>
    <p:sldId id="3244" r:id="rId5"/>
    <p:sldId id="3262" r:id="rId6"/>
    <p:sldId id="3240" r:id="rId7"/>
    <p:sldId id="3264" r:id="rId8"/>
    <p:sldId id="3265" r:id="rId9"/>
    <p:sldId id="3266" r:id="rId10"/>
    <p:sldId id="3263" r:id="rId11"/>
    <p:sldId id="3189" r:id="rId12"/>
  </p:sldIdLst>
  <p:sldSz cx="12858750" cy="7232650"/>
  <p:notesSz cx="9926638" cy="6797675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38"/>
            <p14:sldId id="3239"/>
            <p14:sldId id="3244"/>
            <p14:sldId id="3262"/>
            <p14:sldId id="3240"/>
            <p14:sldId id="3264"/>
            <p14:sldId id="3265"/>
            <p14:sldId id="3266"/>
            <p14:sldId id="3263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66" d="100"/>
          <a:sy n="66" d="100"/>
        </p:scale>
        <p:origin x="-714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-84818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2018.02.24</a:t>
            </a:r>
          </a:p>
        </p:txBody>
      </p:sp>
      <p:sp>
        <p:nvSpPr>
          <p:cNvPr id="12" name="矩形 11"/>
          <p:cNvSpPr/>
          <p:nvPr/>
        </p:nvSpPr>
        <p:spPr>
          <a:xfrm>
            <a:off x="8085559" y="4408413"/>
            <a:ext cx="407809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第十三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回补充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1503" y="4408413"/>
            <a:ext cx="45821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第十三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补充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在</a:t>
            </a:r>
            <a:r>
              <a:rPr lang="en-US" altLang="zh-CN" sz="2400" dirty="0"/>
              <a:t>C#</a:t>
            </a:r>
            <a:r>
              <a:rPr lang="zh-CN" altLang="en-US" sz="2400" dirty="0"/>
              <a:t>语言中，共有五种访问修饰符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public</a:t>
            </a:r>
            <a:r>
              <a:rPr lang="zh-CN" altLang="en-US" sz="2400" dirty="0"/>
              <a:t>、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protected</a:t>
            </a:r>
            <a:r>
              <a:rPr lang="zh-CN" altLang="en-US" sz="2400" dirty="0"/>
              <a:t>、</a:t>
            </a:r>
            <a:r>
              <a:rPr lang="en-US" altLang="zh-CN" sz="2400" dirty="0"/>
              <a:t>internal</a:t>
            </a:r>
            <a:r>
              <a:rPr lang="zh-CN" altLang="en-US" sz="2400" dirty="0"/>
              <a:t>、</a:t>
            </a:r>
            <a:r>
              <a:rPr lang="en-US" altLang="zh-CN" sz="2400" dirty="0"/>
              <a:t>protected internal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作用</a:t>
            </a:r>
            <a:r>
              <a:rPr lang="zh-CN" altLang="en-US" sz="2400" dirty="0"/>
              <a:t>范围如下表：</a:t>
            </a:r>
            <a:br>
              <a:rPr lang="zh-CN" altLang="en-US" sz="2400" dirty="0"/>
            </a:br>
            <a:r>
              <a:rPr lang="zh-CN" altLang="en-US" sz="2400" dirty="0"/>
              <a:t>访问修饰符 </a:t>
            </a:r>
            <a:r>
              <a:rPr lang="zh-CN" altLang="en-US" sz="2400" dirty="0" smtClean="0"/>
              <a:t>          说明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public </a:t>
            </a:r>
            <a:r>
              <a:rPr lang="zh-CN" altLang="en-US" sz="2400" dirty="0"/>
              <a:t>公有访问。不受任何限制。</a:t>
            </a:r>
            <a:br>
              <a:rPr lang="zh-CN" altLang="en-US" sz="2400" dirty="0"/>
            </a:br>
            <a:r>
              <a:rPr lang="en-US" altLang="zh-CN" sz="2400" dirty="0"/>
              <a:t>private </a:t>
            </a:r>
            <a:r>
              <a:rPr lang="zh-CN" altLang="en-US" sz="2400" dirty="0"/>
              <a:t>私有访问。只限于本类成员访问，子类，实例都不能访问。</a:t>
            </a:r>
            <a:br>
              <a:rPr lang="zh-CN" altLang="en-US" sz="2400" dirty="0"/>
            </a:br>
            <a:r>
              <a:rPr lang="en-US" altLang="zh-CN" sz="2400" dirty="0"/>
              <a:t>protected </a:t>
            </a:r>
            <a:r>
              <a:rPr lang="zh-CN" altLang="en-US" sz="2400" dirty="0"/>
              <a:t>保护访问。只限于本类和子类访问，实例不能访问。</a:t>
            </a:r>
            <a:br>
              <a:rPr lang="zh-CN" altLang="en-US" sz="2400" dirty="0"/>
            </a:br>
            <a:r>
              <a:rPr lang="en-US" altLang="zh-CN" sz="2400" dirty="0"/>
              <a:t>internal </a:t>
            </a:r>
            <a:r>
              <a:rPr lang="zh-CN" altLang="en-US" sz="2400" dirty="0"/>
              <a:t>内部访问。只限于本项目内访问，其他不能访问。</a:t>
            </a:r>
            <a:br>
              <a:rPr lang="zh-CN" altLang="en-US" sz="2400" dirty="0"/>
            </a:br>
            <a:r>
              <a:rPr lang="en-US" altLang="zh-CN" sz="2400" dirty="0"/>
              <a:t>protected internal </a:t>
            </a:r>
            <a:r>
              <a:rPr lang="zh-CN" altLang="en-US" sz="2400" dirty="0"/>
              <a:t>内部保护访问。只限于本项目或是子类访问，其他不能访问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1" y="1048906"/>
            <a:ext cx="7375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en-US" altLang="zh-CN" sz="3600" b="1" dirty="0" err="1" smtClean="0"/>
              <a:t>c#</a:t>
            </a:r>
            <a:r>
              <a:rPr lang="zh-CN" altLang="en-US" sz="3600" b="1" dirty="0"/>
              <a:t> </a:t>
            </a:r>
            <a:r>
              <a:rPr lang="zh-CN" altLang="en-US" sz="3600" b="1" dirty="0" smtClean="0"/>
              <a:t> </a:t>
            </a:r>
            <a:r>
              <a:rPr lang="en-US" altLang="zh-CN" sz="3600" b="1" dirty="0" err="1"/>
              <a:t>public,private,protected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523220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当你定义一个类时，你定义了一个数据类型的蓝图。这实际上并没有定义任何的数据，但它定义了类的名称意味着什么，也就是说，类的对象由什么组成及在这个对象上可执行什么操作。对象是类的实例。构成类的方法和变量成为类的成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类的定义是以关键字 </a:t>
            </a:r>
            <a:r>
              <a:rPr lang="en-US" altLang="zh-CN" sz="2000" b="1" dirty="0"/>
              <a:t>class</a:t>
            </a:r>
            <a:r>
              <a:rPr lang="zh-CN" altLang="en-US" sz="2000" dirty="0"/>
              <a:t> 开始，后跟类的名称。类的主体，包含在一对花括号内。下面是类定义的一般形式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&lt;access specifier&gt; class </a:t>
            </a:r>
            <a:r>
              <a:rPr lang="en-US" altLang="zh-CN" sz="2000" dirty="0" err="1"/>
              <a:t>class_name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</a:t>
            </a:r>
            <a:r>
              <a:rPr lang="en-US" altLang="zh-CN" sz="2000" dirty="0"/>
              <a:t>access specifier&gt; &lt;data type&gt; variable1;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&lt;</a:t>
            </a:r>
            <a:r>
              <a:rPr lang="en-US" altLang="zh-CN" sz="2000" dirty="0"/>
              <a:t>access specifier&gt; &lt;data type&gt; variable2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    &lt;</a:t>
            </a:r>
            <a:r>
              <a:rPr lang="en-US" altLang="zh-CN" sz="2000" dirty="0"/>
              <a:t>access specifier&gt; &lt;return type&gt; method2(</a:t>
            </a:r>
            <a:r>
              <a:rPr lang="en-US" altLang="zh-CN" sz="2000" dirty="0" err="1"/>
              <a:t>parameter_list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r>
              <a:rPr lang="en-US" altLang="zh-CN" sz="2000" dirty="0" smtClean="0"/>
              <a:t>   { </a:t>
            </a:r>
          </a:p>
          <a:p>
            <a:r>
              <a:rPr lang="en-US" altLang="zh-CN" sz="2000" dirty="0" smtClean="0"/>
              <a:t>     // </a:t>
            </a:r>
            <a:r>
              <a:rPr lang="en-US" altLang="zh-CN" sz="2000" dirty="0"/>
              <a:t>method </a:t>
            </a:r>
            <a:r>
              <a:rPr lang="en-US" altLang="zh-CN" sz="2000" dirty="0" smtClean="0"/>
              <a:t>body</a:t>
            </a:r>
          </a:p>
          <a:p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C# </a:t>
            </a:r>
            <a:r>
              <a:rPr lang="zh-CN" altLang="en-US" sz="3600" b="1" dirty="0" smtClean="0"/>
              <a:t>类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Class</a:t>
            </a:r>
            <a:r>
              <a:rPr lang="zh-CN" altLang="en-US" sz="3600" b="1" dirty="0" smtClean="0"/>
              <a:t>）</a:t>
            </a:r>
            <a:endParaRPr lang="en-US" altLang="zh-CN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316807" y="303957"/>
            <a:ext cx="10932552" cy="70173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/>
            <a:r>
              <a:rPr lang="zh-CN" altLang="en-US" sz="2400" dirty="0"/>
              <a:t>访问标识符 </a:t>
            </a:r>
            <a:r>
              <a:rPr lang="en-US" altLang="zh-CN" sz="2400" dirty="0"/>
              <a:t>&lt;access specifier&gt; </a:t>
            </a:r>
            <a:r>
              <a:rPr lang="zh-CN" altLang="en-US" sz="2400" dirty="0"/>
              <a:t>指定了对类及其成员的访问规则。如果没有指定，则使用默认的访问标识符。类的默认访问标识符是 </a:t>
            </a:r>
            <a:r>
              <a:rPr lang="en-US" altLang="zh-CN" sz="2400" b="1" dirty="0"/>
              <a:t>internal</a:t>
            </a:r>
            <a:r>
              <a:rPr lang="zh-CN" altLang="en-US" sz="2400" dirty="0"/>
              <a:t>，成员的默认访问标识符是 </a:t>
            </a:r>
            <a:r>
              <a:rPr lang="en-US" altLang="zh-CN" sz="2400" b="1" dirty="0"/>
              <a:t>private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pPr latinLnBrk="1"/>
            <a:r>
              <a:rPr lang="zh-CN" altLang="en-US" sz="2400" dirty="0"/>
              <a:t>数据类型 </a:t>
            </a:r>
            <a:r>
              <a:rPr lang="en-US" altLang="zh-CN" sz="2400" dirty="0"/>
              <a:t>&lt;data type&gt; </a:t>
            </a:r>
            <a:r>
              <a:rPr lang="zh-CN" altLang="en-US" sz="2400" dirty="0"/>
              <a:t>指定了变量的类型，返回类型 </a:t>
            </a:r>
            <a:r>
              <a:rPr lang="en-US" altLang="zh-CN" sz="2400" dirty="0"/>
              <a:t>&lt;return type&gt; </a:t>
            </a:r>
            <a:r>
              <a:rPr lang="zh-CN" altLang="en-US" sz="2400" dirty="0"/>
              <a:t>指定了返回的方法返回的数据类型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pPr latinLnBrk="1"/>
            <a:r>
              <a:rPr lang="zh-CN" altLang="en-US" sz="2400" dirty="0"/>
              <a:t>如果要访问类的成员，你要使用点（</a:t>
            </a:r>
            <a:r>
              <a:rPr lang="en-US" altLang="zh-CN" sz="2400" dirty="0"/>
              <a:t>.</a:t>
            </a:r>
            <a:r>
              <a:rPr lang="zh-CN" altLang="en-US" sz="2400" dirty="0"/>
              <a:t>）运算符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atinLnBrk="1"/>
            <a:endParaRPr lang="zh-CN" altLang="en-US" sz="2400" dirty="0"/>
          </a:p>
          <a:p>
            <a:pPr latinLnBrk="1"/>
            <a:r>
              <a:rPr lang="zh-CN" altLang="en-US" sz="2400" dirty="0"/>
              <a:t>点运算符链接了对象的名称和成员的名称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class </a:t>
            </a:r>
            <a:r>
              <a:rPr lang="en-US" altLang="zh-CN" sz="2400" dirty="0" err="1"/>
              <a:t>Boxtester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/>
              <a:t>       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{</a:t>
            </a:r>
          </a:p>
          <a:p>
            <a:r>
              <a:rPr lang="en-US" altLang="zh-CN" sz="2400" dirty="0"/>
              <a:t>            Box Box1 = new Box();        </a:t>
            </a:r>
          </a:p>
          <a:p>
            <a:r>
              <a:rPr lang="en-US" altLang="zh-CN" sz="2400" dirty="0" smtClean="0"/>
              <a:t>         }</a:t>
            </a:r>
            <a:endParaRPr lang="en-US" altLang="zh-CN" sz="2400" dirty="0"/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8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6166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000" dirty="0" smtClean="0"/>
          </a:p>
          <a:p>
            <a:r>
              <a:rPr lang="en-US" altLang="zh-CN" sz="2000" dirty="0"/>
              <a:t>&lt;Access Specifier&gt; &lt;Return Type&gt; &lt;Method Name&gt;(Parameter List) </a:t>
            </a:r>
            <a:endParaRPr lang="en-US" altLang="zh-CN" sz="2000" dirty="0" smtClean="0"/>
          </a:p>
          <a:p>
            <a:r>
              <a:rPr lang="en-US" altLang="zh-CN" sz="2000" dirty="0" smtClean="0"/>
              <a:t>{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Method </a:t>
            </a:r>
            <a:r>
              <a:rPr lang="en-US" altLang="zh-CN" sz="2000" dirty="0"/>
              <a:t>Body 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zh-CN" altLang="en-US" sz="2000" dirty="0"/>
              <a:t>下面是方法的各个元素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atinLnBrk="1"/>
            <a:r>
              <a:rPr lang="en-US" altLang="zh-CN" sz="2000" b="1" dirty="0"/>
              <a:t>Access Specifier</a:t>
            </a:r>
            <a:r>
              <a:rPr lang="zh-CN" altLang="en-US" sz="2000" dirty="0"/>
              <a:t>：访问修饰符，这个决定了变量或方法对于另一个类的可见性。</a:t>
            </a:r>
          </a:p>
          <a:p>
            <a:pPr latinLnBrk="1"/>
            <a:r>
              <a:rPr lang="en-US" altLang="zh-CN" sz="2000" b="1" dirty="0"/>
              <a:t>Return type</a:t>
            </a:r>
            <a:r>
              <a:rPr lang="zh-CN" altLang="en-US" sz="2000" dirty="0"/>
              <a:t>：返回类型，一个方法可以返回一个值。返回类型是方法返回的值的数据类型。如果方法不返回任何值，则返回类型为 </a:t>
            </a:r>
            <a:r>
              <a:rPr lang="en-US" altLang="zh-CN" sz="2000" b="1" dirty="0"/>
              <a:t>void</a:t>
            </a:r>
            <a:r>
              <a:rPr lang="zh-CN" altLang="en-US" sz="2000" dirty="0"/>
              <a:t>。</a:t>
            </a:r>
          </a:p>
          <a:p>
            <a:pPr latinLnBrk="1"/>
            <a:r>
              <a:rPr lang="en-US" altLang="zh-CN" sz="2000" b="1" dirty="0"/>
              <a:t>Method name</a:t>
            </a:r>
            <a:r>
              <a:rPr lang="zh-CN" altLang="en-US" sz="2000" dirty="0"/>
              <a:t>：方法名称，是一个唯一的标识符，且是大小写敏感的。它不能与类中声明的其他标识符相同。</a:t>
            </a:r>
          </a:p>
          <a:p>
            <a:pPr latinLnBrk="1"/>
            <a:r>
              <a:rPr lang="en-US" altLang="zh-CN" sz="2000" b="1" dirty="0"/>
              <a:t>Parameter list</a:t>
            </a:r>
            <a:r>
              <a:rPr lang="zh-CN" altLang="en-US" sz="2000" dirty="0"/>
              <a:t>：参数列表，使用圆括号括起来，该参数是用来传递和接收方法的数据。参数列表是指方法的参数类型、顺序和数量。参数是可选的，也就是说，一个方法可能不包含参数。</a:t>
            </a:r>
          </a:p>
          <a:p>
            <a:pPr latinLnBrk="1"/>
            <a:r>
              <a:rPr lang="en-US" altLang="zh-CN" sz="2000" b="1" dirty="0"/>
              <a:t>Method body</a:t>
            </a:r>
            <a:r>
              <a:rPr lang="zh-CN" altLang="en-US" sz="2000" dirty="0"/>
              <a:t>：方法主体，包含了完成任务所需的指令集。</a:t>
            </a:r>
          </a:p>
          <a:p>
            <a:endParaRPr lang="zh-CN" altLang="en-US" sz="20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C# </a:t>
            </a:r>
            <a:r>
              <a:rPr lang="zh-CN" altLang="en-US" sz="3600" b="1" dirty="0"/>
              <a:t>中定义方法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51706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控制台操作对象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/>
              <a:t>输出到控制台</a:t>
            </a:r>
            <a:endParaRPr lang="zh-CN" altLang="en-US" sz="2400" dirty="0"/>
          </a:p>
          <a:p>
            <a:r>
              <a:rPr lang="zh-CN" altLang="en-US" sz="2400" dirty="0"/>
              <a:t>输出到控制台就是把数据输出到控制台并显示出来。</a:t>
            </a:r>
            <a:r>
              <a:rPr lang="en-US" altLang="zh-CN" sz="2400" dirty="0" err="1"/>
              <a:t>.Net</a:t>
            </a:r>
            <a:r>
              <a:rPr lang="zh-CN" altLang="en-US" sz="2400" dirty="0"/>
              <a:t>框架提供了</a:t>
            </a:r>
            <a:r>
              <a:rPr lang="en-US" altLang="zh-CN" sz="2400" dirty="0"/>
              <a:t>console</a:t>
            </a:r>
            <a:r>
              <a:rPr lang="zh-CN" altLang="en-US" sz="2400" dirty="0"/>
              <a:t>类实现这个任务，输出方式如下：</a:t>
            </a:r>
          </a:p>
          <a:p>
            <a:r>
              <a:rPr lang="en-US" altLang="zh-CN" sz="2400" dirty="0" err="1"/>
              <a:t>Console.Write</a:t>
            </a:r>
            <a:r>
              <a:rPr lang="en-US" altLang="zh-CN" sz="2400" dirty="0"/>
              <a:t>(</a:t>
            </a:r>
            <a:r>
              <a:rPr lang="zh-CN" altLang="en-US" sz="2400" dirty="0"/>
              <a:t>输出内容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表示向控制台直接写入指定内容，不进行换行。针对不同的数据类型，该方法有</a:t>
            </a:r>
            <a:r>
              <a:rPr lang="en-US" altLang="zh-CN" sz="2400" dirty="0"/>
              <a:t>N</a:t>
            </a:r>
            <a:r>
              <a:rPr lang="zh-CN" altLang="en-US" sz="2400" dirty="0"/>
              <a:t>多重载实现。</a:t>
            </a:r>
          </a:p>
          <a:p>
            <a:r>
              <a:rPr lang="en-US" altLang="zh-CN" sz="2400" dirty="0" err="1"/>
              <a:t>Console.WriteLine</a:t>
            </a:r>
            <a:r>
              <a:rPr lang="en-US" altLang="zh-CN" sz="2400" dirty="0"/>
              <a:t>(</a:t>
            </a:r>
            <a:r>
              <a:rPr lang="zh-CN" altLang="en-US" sz="2400" dirty="0"/>
              <a:t>输出内容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表示向控制台写入字符串后换行。该方法同样也有多个重载实现，用于输出不同类型的数据。</a:t>
            </a:r>
          </a:p>
          <a:p>
            <a:r>
              <a:rPr lang="en-US" altLang="zh-CN" sz="2400" dirty="0" err="1"/>
              <a:t>Console.WriteLine</a:t>
            </a:r>
            <a:r>
              <a:rPr lang="en-US" altLang="zh-CN" sz="2400" dirty="0"/>
              <a:t>("</a:t>
            </a:r>
            <a:r>
              <a:rPr lang="zh-CN" altLang="en-US" sz="2400" dirty="0"/>
              <a:t>输出的格式字符串</a:t>
            </a:r>
            <a:r>
              <a:rPr lang="en-US" altLang="zh-CN" sz="2400" dirty="0"/>
              <a:t>",</a:t>
            </a:r>
            <a:r>
              <a:rPr lang="zh-CN" altLang="en-US" sz="2400" dirty="0"/>
              <a:t>变量列表</a:t>
            </a:r>
            <a:r>
              <a:rPr lang="en-US" altLang="zh-CN" sz="2400" dirty="0" smtClean="0"/>
              <a:t>);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 </a:t>
            </a:r>
            <a:r>
              <a:rPr lang="en-US" altLang="zh-CN" sz="3600" b="1" dirty="0" smtClean="0"/>
              <a:t>Console</a:t>
            </a:r>
            <a:r>
              <a:rPr lang="zh-CN" altLang="en-US" sz="3600" b="1" dirty="0"/>
              <a:t>对象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40626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从控制台输入</a:t>
            </a:r>
            <a:endParaRPr lang="zh-CN" altLang="en-US" sz="2400" dirty="0"/>
          </a:p>
          <a:p>
            <a:r>
              <a:rPr lang="en-US" altLang="zh-CN" sz="2400" dirty="0"/>
              <a:t>Console</a:t>
            </a:r>
            <a:r>
              <a:rPr lang="zh-CN" altLang="en-US" sz="2400" dirty="0"/>
              <a:t>类提供的输入方法：</a:t>
            </a:r>
          </a:p>
          <a:p>
            <a:r>
              <a:rPr lang="en-US" altLang="zh-CN" sz="2400" dirty="0" err="1"/>
              <a:t>Console.ReadLine</a:t>
            </a:r>
            <a:r>
              <a:rPr lang="en-US" altLang="zh-CN" sz="2400" dirty="0"/>
              <a:t>();</a:t>
            </a:r>
          </a:p>
          <a:p>
            <a:r>
              <a:rPr lang="zh-CN" altLang="en-US" sz="2400" dirty="0"/>
              <a:t>该方法从控制台读取一行数据，可以把它直接赋值给字符串变量，如：</a:t>
            </a:r>
          </a:p>
          <a:p>
            <a:r>
              <a:rPr lang="en-US" altLang="zh-CN" sz="2400" dirty="0"/>
              <a:t>string </a:t>
            </a:r>
            <a:r>
              <a:rPr lang="en-US" altLang="zh-CN" sz="2400" dirty="0" err="1"/>
              <a:t>strname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Console.ReadLine</a:t>
            </a:r>
            <a:r>
              <a:rPr lang="en-US" altLang="zh-CN" sz="2400" dirty="0" smtClean="0"/>
              <a:t>();</a:t>
            </a:r>
          </a:p>
          <a:p>
            <a:endParaRPr lang="en-US" altLang="zh-CN" sz="2400" dirty="0" smtClean="0"/>
          </a:p>
          <a:p>
            <a:r>
              <a:rPr lang="en-US" altLang="zh-CN" sz="2400" dirty="0" err="1"/>
              <a:t>Console.Read</a:t>
            </a:r>
            <a:r>
              <a:rPr lang="en-US" altLang="zh-CN" sz="2400" dirty="0"/>
              <a:t>()</a:t>
            </a:r>
          </a:p>
          <a:p>
            <a:r>
              <a:rPr lang="zh-CN" altLang="en-US" sz="2400" dirty="0"/>
              <a:t>返回值为首字符的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  <a:p>
            <a:r>
              <a:rPr lang="en-US" altLang="zh-CN" sz="2400" dirty="0" err="1"/>
              <a:t>Console.ReadLine</a:t>
            </a:r>
            <a:r>
              <a:rPr lang="en-US" altLang="zh-CN" sz="2400" dirty="0"/>
              <a:t>()</a:t>
            </a:r>
          </a:p>
          <a:p>
            <a:r>
              <a:rPr lang="zh-CN" altLang="en-US" sz="2400" dirty="0"/>
              <a:t>返回值为字符串</a:t>
            </a:r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C#  </a:t>
            </a:r>
            <a:r>
              <a:rPr lang="en-US" altLang="zh-CN" sz="3600" b="1" dirty="0" smtClean="0"/>
              <a:t>Console</a:t>
            </a:r>
            <a:r>
              <a:rPr lang="zh-CN" altLang="en-US" sz="3600" b="1" dirty="0"/>
              <a:t>对象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Convert</a:t>
            </a:r>
            <a:r>
              <a:rPr lang="zh-CN" altLang="en-US" sz="2400" dirty="0"/>
              <a:t>类常用的类型转换方法</a:t>
            </a:r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</a:t>
            </a:r>
            <a:r>
              <a:rPr lang="en-US" altLang="zh-CN" sz="3600" b="1" dirty="0"/>
              <a:t># Convert</a:t>
            </a:r>
            <a:r>
              <a:rPr lang="zh-CN" altLang="en-US" sz="3600" b="1" dirty="0" smtClean="0"/>
              <a:t>类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47222"/>
              </p:ext>
            </p:extLst>
          </p:nvPr>
        </p:nvGraphicFramePr>
        <p:xfrm>
          <a:off x="1502032" y="2752229"/>
          <a:ext cx="8572500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151"/>
                <a:gridCol w="5373349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Convert.ToInt32()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转换为整型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Convert.ToChar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Convert.ToString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solidFill>
                            <a:srgbClr val="4F4F4F"/>
                          </a:solidFill>
                          <a:effectLst/>
                        </a:rPr>
                        <a:t>转换</a:t>
                      </a:r>
                      <a:r>
                        <a:rPr lang="zh-CN" altLang="en-US" dirty="0">
                          <a:solidFill>
                            <a:srgbClr val="4F4F4F"/>
                          </a:solidFill>
                          <a:effectLst/>
                        </a:rPr>
                        <a:t>为字符串型</a:t>
                      </a:r>
                      <a:r>
                        <a:rPr lang="en-US" altLang="zh-CN" dirty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4F4F4F"/>
                          </a:solidFill>
                          <a:effectLst/>
                        </a:rPr>
                        <a:t>string)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Convert.ToDateTime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转换为日期型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Convert.ToDouble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转换为双精度浮点型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Conert.ToSingle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转换为单精度浮点型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(float)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3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1079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函数是这样用</a:t>
            </a:r>
            <a:r>
              <a:rPr lang="en-US" altLang="zh-CN" sz="2400" dirty="0"/>
              <a:t>,</a:t>
            </a:r>
            <a:r>
              <a:rPr lang="zh-CN" altLang="en-US" sz="2400" dirty="0"/>
              <a:t>比如</a:t>
            </a:r>
            <a:r>
              <a:rPr lang="en-US" altLang="zh-CN" sz="2400" dirty="0"/>
              <a:t>100</a:t>
            </a:r>
            <a:r>
              <a:rPr lang="zh-CN" altLang="en-US" sz="2400" dirty="0"/>
              <a:t>至</a:t>
            </a:r>
            <a:r>
              <a:rPr lang="en-US" altLang="zh-CN" sz="2400" dirty="0"/>
              <a:t>999</a:t>
            </a:r>
            <a:r>
              <a:rPr lang="zh-CN" altLang="en-US" sz="2400" dirty="0"/>
              <a:t>的随机数 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Random ran=new Random(); 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RandKey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ran.Next</a:t>
            </a:r>
            <a:r>
              <a:rPr lang="en-US" altLang="zh-CN" sz="2400" dirty="0"/>
              <a:t>(100,999); 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 smtClean="0"/>
              <a:t>C</a:t>
            </a:r>
            <a:r>
              <a:rPr lang="en-US" altLang="zh-CN" sz="3600" b="1" dirty="0"/>
              <a:t># </a:t>
            </a:r>
            <a:r>
              <a:rPr lang="en-US" altLang="zh-CN" sz="3600" dirty="0"/>
              <a:t>Random </a:t>
            </a:r>
            <a:r>
              <a:rPr lang="zh-CN" altLang="en-US" sz="3600" b="1" dirty="0" smtClean="0"/>
              <a:t>类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591</Words>
  <Application>Microsoft Office PowerPoint</Application>
  <PresentationFormat>自定义</PresentationFormat>
  <Paragraphs>104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2018-02-24T01:31:53Z</dcterms:modified>
</cp:coreProperties>
</file>