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0"/>
  </p:notesMasterIdLst>
  <p:handoutMasterIdLst>
    <p:handoutMasterId r:id="rId11"/>
  </p:handoutMasterIdLst>
  <p:sldIdLst>
    <p:sldId id="3168" r:id="rId2"/>
    <p:sldId id="3238" r:id="rId3"/>
    <p:sldId id="3239" r:id="rId4"/>
    <p:sldId id="3242" r:id="rId5"/>
    <p:sldId id="3243" r:id="rId6"/>
    <p:sldId id="3244" r:id="rId7"/>
    <p:sldId id="3240" r:id="rId8"/>
    <p:sldId id="3189" r:id="rId9"/>
  </p:sldIdLst>
  <p:sldSz cx="12858750" cy="7232650"/>
  <p:notesSz cx="9926638" cy="6797675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38"/>
            <p14:sldId id="3239"/>
            <p14:sldId id="3242"/>
            <p14:sldId id="3243"/>
            <p14:sldId id="3244"/>
            <p14:sldId id="3240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144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2018.02.18</a:t>
            </a: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十二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.NET</a:t>
            </a:r>
            <a:r>
              <a:rPr lang="zh-CN" altLang="en-US" sz="2400" dirty="0"/>
              <a:t>是一个平台，一个抽象的平台的概念。 </a:t>
            </a:r>
            <a:r>
              <a:rPr lang="en-US" altLang="zh-CN" sz="2400" dirty="0"/>
              <a:t>.NET</a:t>
            </a:r>
            <a:r>
              <a:rPr lang="zh-CN" altLang="en-US" sz="2400" dirty="0"/>
              <a:t>平台其本身实现的方式其实还是库，抽象层面上来看是一个平台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.</a:t>
            </a:r>
            <a:r>
              <a:rPr lang="en-US" altLang="zh-CN" sz="2400" dirty="0"/>
              <a:t>NET</a:t>
            </a:r>
            <a:r>
              <a:rPr lang="zh-CN" altLang="en-US" sz="2400" dirty="0"/>
              <a:t>核心就是</a:t>
            </a:r>
            <a:r>
              <a:rPr lang="en-US" altLang="zh-CN" sz="2400" dirty="0"/>
              <a:t>.NET </a:t>
            </a:r>
            <a:r>
              <a:rPr lang="en-US" altLang="zh-CN" sz="2400" dirty="0" err="1"/>
              <a:t>Framwork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.</a:t>
            </a:r>
            <a:r>
              <a:rPr lang="en-US" altLang="zh-CN" sz="2400" dirty="0"/>
              <a:t>NET Framework</a:t>
            </a:r>
            <a:r>
              <a:rPr lang="zh-CN" altLang="en-US" sz="2400" dirty="0"/>
              <a:t>包括两个关键组成元素：</a:t>
            </a:r>
          </a:p>
          <a:p>
            <a:r>
              <a:rPr lang="en-US" altLang="zh-CN" sz="2400" dirty="0" err="1"/>
              <a:t>a.Common</a:t>
            </a:r>
            <a:r>
              <a:rPr lang="en-US" altLang="zh-CN" sz="2400" dirty="0"/>
              <a:t> Language Runtime</a:t>
            </a:r>
            <a:r>
              <a:rPr lang="zh-CN" altLang="en-US" sz="2400" dirty="0"/>
              <a:t>，公共语言运行时（</a:t>
            </a:r>
            <a:r>
              <a:rPr lang="en-US" altLang="zh-CN" sz="2400" dirty="0"/>
              <a:t>CLR</a:t>
            </a:r>
            <a:r>
              <a:rPr lang="zh-CN" altLang="en-US" sz="2400" dirty="0"/>
              <a:t>）</a:t>
            </a:r>
            <a:r>
              <a:rPr lang="en-US" altLang="zh-CN" sz="2400" dirty="0"/>
              <a:t>-</a:t>
            </a:r>
            <a:r>
              <a:rPr lang="zh-CN" altLang="en-US" sz="2400" dirty="0"/>
              <a:t>提供内在管理，代码安全性检测等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 err="1"/>
              <a:t>b..NET</a:t>
            </a:r>
            <a:r>
              <a:rPr lang="en-US" altLang="zh-CN" sz="2400" dirty="0"/>
              <a:t> Framework Class Library</a:t>
            </a:r>
            <a:r>
              <a:rPr lang="zh-CN" altLang="en-US" sz="2400" dirty="0"/>
              <a:t>，</a:t>
            </a:r>
            <a:r>
              <a:rPr lang="en-US" altLang="zh-CN" sz="2400" dirty="0"/>
              <a:t>.NET</a:t>
            </a:r>
            <a:r>
              <a:rPr lang="zh-CN" altLang="en-US" sz="2400" dirty="0"/>
              <a:t>框架类库（</a:t>
            </a:r>
            <a:r>
              <a:rPr lang="en-US" altLang="zh-CN" sz="2400" dirty="0"/>
              <a:t>FLC</a:t>
            </a:r>
            <a:r>
              <a:rPr lang="zh-CN" altLang="en-US" sz="2400" dirty="0"/>
              <a:t>）</a:t>
            </a:r>
            <a:r>
              <a:rPr lang="en-US" altLang="zh-CN" sz="2400" dirty="0"/>
              <a:t>-</a:t>
            </a:r>
            <a:r>
              <a:rPr lang="zh-CN" altLang="en-US" sz="2400" dirty="0"/>
              <a:t>提供大量应用类库，提高开发效率　　学习</a:t>
            </a:r>
            <a:r>
              <a:rPr lang="en-US" altLang="zh-CN" sz="2400" dirty="0"/>
              <a:t>.NET Framework </a:t>
            </a:r>
            <a:r>
              <a:rPr lang="zh-CN" altLang="en-US" sz="2400" dirty="0"/>
              <a:t>是所有</a:t>
            </a:r>
            <a:r>
              <a:rPr lang="en-US" altLang="zh-CN" sz="2400" dirty="0"/>
              <a:t>.NET </a:t>
            </a:r>
            <a:r>
              <a:rPr lang="zh-CN" altLang="en-US" sz="2400" dirty="0"/>
              <a:t>开发人员都必须的，否则开发</a:t>
            </a:r>
            <a:r>
              <a:rPr lang="en-US" altLang="zh-CN" sz="2400" dirty="0"/>
              <a:t>.NET</a:t>
            </a:r>
            <a:r>
              <a:rPr lang="zh-CN" altLang="en-US" sz="2400" dirty="0"/>
              <a:t>程序永远都是停留在‘外功’的招式，</a:t>
            </a:r>
            <a:r>
              <a:rPr lang="en-US" altLang="zh-CN" sz="2400" dirty="0"/>
              <a:t>NET Framework </a:t>
            </a:r>
            <a:r>
              <a:rPr lang="zh-CN" altLang="en-US" sz="2400" dirty="0"/>
              <a:t>是</a:t>
            </a:r>
            <a:r>
              <a:rPr lang="en-US" altLang="zh-CN" sz="2400" dirty="0"/>
              <a:t>.NET</a:t>
            </a:r>
            <a:r>
              <a:rPr lang="zh-CN" altLang="en-US" sz="2400" dirty="0"/>
              <a:t>开发高手的‘内功’修行之一。</a:t>
            </a:r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60794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Microsoft .NET Framework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ASP.NET</a:t>
            </a:r>
            <a:r>
              <a:rPr lang="zh-CN" altLang="en-US" sz="2400" dirty="0"/>
              <a:t>具备开发网站应用程序的一切解决方案，包括验证、缓存、状态管理、调试和部署等全部功能。在代码撰写方面特色是将页面逻辑和业务逻辑分开，它分离程序代码与显示的内容，让丰富多彩的网页更容易撰写。同时使程序代码看起来更洁净、更简单。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ASP.NET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14773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C# </a:t>
            </a:r>
            <a:r>
              <a:rPr lang="zh-CN" altLang="en-US" sz="2400" dirty="0"/>
              <a:t>是一个简单的、现代的、通用的、面向对象的编程语言，它是由微软（</a:t>
            </a:r>
            <a:r>
              <a:rPr lang="en-US" altLang="zh-CN" sz="2400" dirty="0"/>
              <a:t>Microsoft</a:t>
            </a:r>
            <a:r>
              <a:rPr lang="zh-CN" altLang="en-US" sz="2400" dirty="0"/>
              <a:t>）开发的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ASP.NET</a:t>
            </a:r>
            <a:r>
              <a:rPr lang="zh-CN" altLang="en-US" sz="2400" b="1" dirty="0" smtClean="0"/>
              <a:t>模块下的一种开发语言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C#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https://images2015.cnblogs.com/blog/1007770/201609/1007770-20160923023043106-10324334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39" y="3437469"/>
            <a:ext cx="43529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29546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aspx</a:t>
            </a:r>
            <a:r>
              <a:rPr lang="zh-CN" altLang="en-US" sz="2400" dirty="0"/>
              <a:t>文件是微软的在服务器端运行的动态网页文件，通过</a:t>
            </a:r>
            <a:r>
              <a:rPr lang="en-US" altLang="zh-CN" sz="2400" dirty="0"/>
              <a:t>IIS</a:t>
            </a:r>
            <a:r>
              <a:rPr lang="zh-CN" altLang="en-US" sz="2400" dirty="0"/>
              <a:t>解析执行后可以得到动态页面，是微软推出的一种新的网络编程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CS</a:t>
            </a:r>
            <a:r>
              <a:rPr lang="zh-CN" altLang="en-US" sz="2400" dirty="0"/>
              <a:t>就是</a:t>
            </a:r>
            <a:r>
              <a:rPr lang="en-US" altLang="zh-CN" sz="2400" dirty="0"/>
              <a:t>C#</a:t>
            </a:r>
            <a:r>
              <a:rPr lang="zh-CN" altLang="en-US" sz="2400" dirty="0"/>
              <a:t>语言源代码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/>
              <a:t>designer.cs</a:t>
            </a:r>
            <a:r>
              <a:rPr lang="en-US" altLang="zh-CN" sz="2400" dirty="0"/>
              <a:t> </a:t>
            </a:r>
            <a:r>
              <a:rPr lang="zh-CN" altLang="en-US" sz="2400" dirty="0"/>
              <a:t>是窗体设计器生成的代码文件，作用是对窗体上的控件做初始化工作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5399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err="1"/>
              <a:t>aspx</a:t>
            </a:r>
            <a:r>
              <a:rPr lang="zh-CN" altLang="en-US" sz="3600" dirty="0" smtClean="0"/>
              <a:t>文件 </a:t>
            </a:r>
            <a:r>
              <a:rPr lang="en-US" altLang="zh-CN" sz="3600" dirty="0" err="1" smtClean="0"/>
              <a:t>designer.cs</a:t>
            </a:r>
            <a:r>
              <a:rPr lang="zh-CN" altLang="en-US" sz="3600" dirty="0" smtClean="0"/>
              <a:t>文件   </a:t>
            </a:r>
            <a:r>
              <a:rPr lang="en-US" altLang="zh-CN" sz="3600" dirty="0" err="1" smtClean="0"/>
              <a:t>cs</a:t>
            </a:r>
            <a:r>
              <a:rPr lang="zh-CN" altLang="en-US" sz="3600" dirty="0" smtClean="0"/>
              <a:t>文件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5399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73866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/>
              <a:t>runat</a:t>
            </a:r>
            <a:r>
              <a:rPr lang="en-US" altLang="zh-CN" sz="2400" dirty="0"/>
              <a:t>="server“</a:t>
            </a:r>
            <a:r>
              <a:rPr lang="zh-CN" altLang="en-US" sz="2400" dirty="0"/>
              <a:t>顾名思义：在服务器端运行的意思。大家都知道，</a:t>
            </a:r>
            <a:r>
              <a:rPr lang="en-US" altLang="zh-CN" sz="2400" dirty="0" err="1"/>
              <a:t>c#</a:t>
            </a:r>
            <a:r>
              <a:rPr lang="zh-CN" altLang="en-US" sz="2400" dirty="0"/>
              <a:t>是执行在服务器端的，正因如此，有些问题就值得大家注意。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75399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err="1"/>
              <a:t>aspx</a:t>
            </a:r>
            <a:r>
              <a:rPr lang="zh-CN" altLang="en-US" sz="3600" dirty="0" smtClean="0"/>
              <a:t>文件 </a:t>
            </a:r>
            <a:r>
              <a:rPr lang="en-US" altLang="zh-CN" sz="3600" dirty="0" err="1"/>
              <a:t>runat</a:t>
            </a:r>
            <a:r>
              <a:rPr lang="en-US" altLang="zh-CN" sz="3600" dirty="0"/>
              <a:t>="server“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75399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计算器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十二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自定义</PresentationFormat>
  <Paragraphs>40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2018-02-18T04:45:22Z</dcterms:modified>
</cp:coreProperties>
</file>