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6"/>
  </p:notesMasterIdLst>
  <p:handoutMasterIdLst>
    <p:handoutMasterId r:id="rId17"/>
  </p:handoutMasterIdLst>
  <p:sldIdLst>
    <p:sldId id="3168" r:id="rId2"/>
    <p:sldId id="3290" r:id="rId3"/>
    <p:sldId id="3289" r:id="rId4"/>
    <p:sldId id="3267" r:id="rId5"/>
    <p:sldId id="3291" r:id="rId6"/>
    <p:sldId id="3292" r:id="rId7"/>
    <p:sldId id="3286" r:id="rId8"/>
    <p:sldId id="3293" r:id="rId9"/>
    <p:sldId id="3294" r:id="rId10"/>
    <p:sldId id="3287" r:id="rId11"/>
    <p:sldId id="3295" r:id="rId12"/>
    <p:sldId id="3296" r:id="rId13"/>
    <p:sldId id="3279" r:id="rId14"/>
    <p:sldId id="3189" r:id="rId15"/>
  </p:sldIdLst>
  <p:sldSz cx="12858750" cy="7232650"/>
  <p:notesSz cx="9926638" cy="6797675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90"/>
            <p14:sldId id="3289"/>
            <p14:sldId id="3267"/>
            <p14:sldId id="3291"/>
            <p14:sldId id="3292"/>
            <p14:sldId id="3286"/>
            <p14:sldId id="3293"/>
            <p14:sldId id="3294"/>
            <p14:sldId id="3287"/>
            <p14:sldId id="3295"/>
            <p14:sldId id="3296"/>
            <p14:sldId id="3279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66" d="100"/>
          <a:sy n="66" d="100"/>
        </p:scale>
        <p:origin x="-714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985" y="-55212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2018.03.24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5559" y="4408413"/>
            <a:ext cx="407809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第十六回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09699" y="199498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语法</a:t>
            </a:r>
            <a:endParaRPr lang="en-US" altLang="zh-CN" sz="2400" dirty="0" smtClean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column_name</a:t>
            </a:r>
            <a:r>
              <a:rPr lang="en-US" altLang="zh-CN" sz="2400" dirty="0"/>
              <a:t>(s)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FROM </a:t>
            </a:r>
            <a:r>
              <a:rPr lang="en-US" altLang="zh-CN" sz="2400" dirty="0"/>
              <a:t>table_name1 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table_name2</a:t>
            </a:r>
          </a:p>
          <a:p>
            <a:r>
              <a:rPr lang="en-US" altLang="zh-CN" sz="2400" dirty="0" smtClean="0"/>
              <a:t>Where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table_name1.column_name=table_name2.column_name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实例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查找出小张的职位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usr.userName,job</a:t>
            </a:r>
            <a:r>
              <a:rPr lang="en-US" altLang="zh-CN" sz="2400" dirty="0"/>
              <a:t> .job from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UserInf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,Jobs job</a:t>
            </a:r>
          </a:p>
          <a:p>
            <a:r>
              <a:rPr lang="en-US" altLang="zh-CN" sz="2400" dirty="0"/>
              <a:t>where usr.id = </a:t>
            </a:r>
            <a:r>
              <a:rPr lang="en-US" altLang="zh-CN" sz="2400" dirty="0" err="1"/>
              <a:t>job.manageid</a:t>
            </a:r>
            <a:r>
              <a:rPr lang="en-US" altLang="zh-CN" sz="2400" dirty="0"/>
              <a:t> and usr.id = </a:t>
            </a:r>
            <a:r>
              <a:rPr lang="en-US" altLang="zh-CN" sz="2400" dirty="0" smtClean="0"/>
              <a:t>2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SQL  </a:t>
            </a:r>
            <a:r>
              <a:rPr lang="zh-CN" altLang="en-US" sz="3600" b="1" dirty="0" smtClean="0"/>
              <a:t>多表关联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09699" y="1994981"/>
            <a:ext cx="11356719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语法</a:t>
            </a:r>
            <a:endParaRPr lang="en-US" altLang="zh-CN" sz="2400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 err="1"/>
              <a:t>column_name</a:t>
            </a:r>
            <a:r>
              <a:rPr lang="en-US" altLang="zh-CN" sz="2400" dirty="0"/>
              <a:t>(s)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FROM </a:t>
            </a:r>
            <a:r>
              <a:rPr lang="en-US" altLang="zh-CN" sz="2400" dirty="0"/>
              <a:t>table_name1 </a:t>
            </a:r>
            <a:endParaRPr lang="en-US" altLang="zh-CN" sz="2400" dirty="0" smtClean="0"/>
          </a:p>
          <a:p>
            <a:r>
              <a:rPr lang="en-US" altLang="zh-CN" sz="2400" dirty="0" smtClean="0"/>
              <a:t>INNER </a:t>
            </a:r>
            <a:r>
              <a:rPr lang="en-US" altLang="zh-CN" sz="2400" dirty="0"/>
              <a:t>JOIN table_name2 ON </a:t>
            </a:r>
            <a:r>
              <a:rPr lang="en-US" altLang="zh-CN" sz="2400" dirty="0" smtClean="0"/>
              <a:t>   </a:t>
            </a:r>
          </a:p>
          <a:p>
            <a:r>
              <a:rPr lang="en-US" altLang="zh-CN" sz="2400" dirty="0" smtClean="0"/>
              <a:t>    table_name1.column_name=table_name2.column_name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实例：</a:t>
            </a:r>
            <a:endParaRPr lang="en-US" altLang="zh-CN" sz="2400" dirty="0" smtClean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查找出小张的</a:t>
            </a:r>
            <a:r>
              <a:rPr lang="zh-CN" altLang="en-US" sz="2400" dirty="0" smtClean="0"/>
              <a:t>职位</a:t>
            </a:r>
            <a:endParaRPr lang="en-US" altLang="zh-CN" sz="2400" dirty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usr.userName,job</a:t>
            </a:r>
            <a:r>
              <a:rPr lang="en-US" altLang="zh-CN" sz="2400" dirty="0"/>
              <a:t> .job from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UserInf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inner join Jobs job</a:t>
            </a:r>
          </a:p>
          <a:p>
            <a:r>
              <a:rPr lang="en-US" altLang="zh-CN" sz="2400" dirty="0"/>
              <a:t>on usr.id = </a:t>
            </a:r>
            <a:r>
              <a:rPr lang="en-US" altLang="zh-CN" sz="2400" dirty="0" err="1"/>
              <a:t>job.manageid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where usr.id = 2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SQL  </a:t>
            </a:r>
            <a:r>
              <a:rPr lang="zh-CN" altLang="en-US" sz="3600" b="1" dirty="0" smtClean="0"/>
              <a:t>内链接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09699" y="199498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LEFT </a:t>
            </a:r>
            <a:r>
              <a:rPr lang="en-US" altLang="zh-CN" sz="2400" dirty="0"/>
              <a:t>JOIN </a:t>
            </a:r>
            <a:r>
              <a:rPr lang="zh-CN" altLang="en-US" sz="2400" dirty="0"/>
              <a:t>关键字会从左表 </a:t>
            </a:r>
            <a:r>
              <a:rPr lang="en-US" altLang="zh-CN" sz="2400" dirty="0"/>
              <a:t>(table_name1) </a:t>
            </a:r>
            <a:r>
              <a:rPr lang="zh-CN" altLang="en-US" sz="2400" dirty="0"/>
              <a:t>那里返回所有的行，即使在右表 </a:t>
            </a:r>
            <a:r>
              <a:rPr lang="en-US" altLang="zh-CN" sz="2400" dirty="0"/>
              <a:t>(table_name2) </a:t>
            </a:r>
            <a:r>
              <a:rPr lang="zh-CN" altLang="en-US" sz="2400" dirty="0"/>
              <a:t>中没有匹配的行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column_name</a:t>
            </a:r>
            <a:r>
              <a:rPr lang="en-US" altLang="zh-CN" sz="2400" dirty="0"/>
              <a:t>(s)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FROM </a:t>
            </a:r>
            <a:r>
              <a:rPr lang="en-US" altLang="zh-CN" sz="2400" dirty="0"/>
              <a:t>table_name1 </a:t>
            </a:r>
            <a:endParaRPr lang="en-US" altLang="zh-CN" sz="2400" dirty="0" smtClean="0"/>
          </a:p>
          <a:p>
            <a:r>
              <a:rPr lang="en-US" altLang="zh-CN" sz="2400" dirty="0" smtClean="0"/>
              <a:t>LEFT </a:t>
            </a:r>
            <a:r>
              <a:rPr lang="en-US" altLang="zh-CN" sz="2400" dirty="0"/>
              <a:t>JOIN table_name2 ON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table_name1.column_name=table_name2.column_name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实例：查找小陈的职位</a:t>
            </a:r>
            <a:endParaRPr lang="en-US" altLang="zh-CN" sz="2400" dirty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usr.userName,job</a:t>
            </a:r>
            <a:r>
              <a:rPr lang="en-US" altLang="zh-CN" sz="2400" dirty="0"/>
              <a:t> .job from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UserInf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 left join Jobs job</a:t>
            </a:r>
          </a:p>
          <a:p>
            <a:r>
              <a:rPr lang="en-US" altLang="zh-CN" sz="2400" dirty="0"/>
              <a:t>on usr.id = </a:t>
            </a:r>
            <a:r>
              <a:rPr lang="en-US" altLang="zh-CN" sz="2400" dirty="0" err="1"/>
              <a:t>job.manageid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where usr.id =4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SQL  </a:t>
            </a:r>
            <a:r>
              <a:rPr lang="zh-CN" altLang="en-US" sz="3600" b="1" dirty="0" smtClean="0"/>
              <a:t>左</a:t>
            </a:r>
            <a:r>
              <a:rPr lang="zh-CN" altLang="en-US" sz="3600" b="1" dirty="0"/>
              <a:t>连接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1503" y="4408413"/>
            <a:ext cx="45821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第十五回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399952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一定要记住，</a:t>
            </a:r>
            <a:r>
              <a:rPr lang="en-US" altLang="zh-CN" sz="2400" dirty="0"/>
              <a:t>SQL </a:t>
            </a:r>
            <a:r>
              <a:rPr lang="zh-CN" altLang="en-US" sz="2400" dirty="0"/>
              <a:t>对大小写不敏感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/>
              <a:t>SQL SELECT </a:t>
            </a:r>
            <a:r>
              <a:rPr lang="zh-CN" altLang="en-US" sz="2400" b="1" dirty="0" smtClean="0"/>
              <a:t>语法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SELECT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FROM </a:t>
            </a:r>
            <a:r>
              <a:rPr lang="zh-CN" altLang="en-US" sz="2400" dirty="0"/>
              <a:t>表</a:t>
            </a:r>
            <a:r>
              <a:rPr lang="zh-CN" altLang="en-US" sz="2400" dirty="0" smtClean="0"/>
              <a:t>名称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SELECT * FROM </a:t>
            </a:r>
            <a:r>
              <a:rPr lang="zh-CN" altLang="en-US" sz="2400" dirty="0"/>
              <a:t>表名称</a:t>
            </a:r>
            <a:endParaRPr lang="en-US" altLang="zh-CN" sz="2400" dirty="0"/>
          </a:p>
          <a:p>
            <a:r>
              <a:rPr lang="zh-CN" altLang="en-US" sz="2400" b="1" dirty="0"/>
              <a:t>提示：</a:t>
            </a:r>
            <a:r>
              <a:rPr lang="zh-CN" altLang="en-US" sz="2400" dirty="0"/>
              <a:t>星号（*）是选取所有列的快捷方式。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SQL 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(</a:t>
            </a:r>
            <a:r>
              <a:rPr lang="en-US" altLang="zh-CN" sz="3600" b="1" dirty="0"/>
              <a:t>SELECT 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399952" cy="29546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如需有条件地从表中选取数据，可将 </a:t>
            </a:r>
            <a:r>
              <a:rPr lang="en-US" altLang="zh-CN" sz="2400" dirty="0"/>
              <a:t>WHERE </a:t>
            </a:r>
            <a:r>
              <a:rPr lang="zh-CN" altLang="en-US" sz="2400" dirty="0"/>
              <a:t>子句添加到 </a:t>
            </a:r>
            <a:r>
              <a:rPr lang="en-US" altLang="zh-CN" sz="2400" dirty="0"/>
              <a:t>SELECT </a:t>
            </a:r>
            <a:r>
              <a:rPr lang="zh-CN" altLang="en-US" sz="2400" dirty="0"/>
              <a:t>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语法</a:t>
            </a:r>
            <a:endParaRPr lang="en-US" altLang="zh-CN" sz="2400" dirty="0"/>
          </a:p>
          <a:p>
            <a:r>
              <a:rPr lang="en-US" altLang="zh-CN" sz="2400" dirty="0"/>
              <a:t>SELECT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FROM </a:t>
            </a:r>
            <a:r>
              <a:rPr lang="zh-CN" altLang="en-US" sz="2400" dirty="0"/>
              <a:t>表名称 </a:t>
            </a:r>
            <a:r>
              <a:rPr lang="en-US" altLang="zh-CN" sz="2400" dirty="0"/>
              <a:t>WHERE </a:t>
            </a:r>
            <a:r>
              <a:rPr lang="zh-CN" altLang="en-US" sz="2400" dirty="0"/>
              <a:t>列 运算符 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/>
              <a:t>* from Activity where Id=</a:t>
            </a:r>
            <a:r>
              <a:rPr lang="en-US" altLang="zh-CN" sz="2400" dirty="0" smtClean="0"/>
              <a:t>'1‘</a:t>
            </a:r>
          </a:p>
          <a:p>
            <a:endParaRPr lang="en-US" altLang="zh-CN" sz="2400" dirty="0" smtClean="0"/>
          </a:p>
          <a:p>
            <a:r>
              <a:rPr lang="zh-CN" altLang="en-US" sz="2400" dirty="0"/>
              <a:t>下面的运算符可在 </a:t>
            </a:r>
            <a:r>
              <a:rPr lang="en-US" altLang="zh-CN" sz="2400" dirty="0"/>
              <a:t>WHERE </a:t>
            </a:r>
            <a:r>
              <a:rPr lang="zh-CN" altLang="en-US" sz="2400" dirty="0"/>
              <a:t>子句中使用：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SQL 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(</a:t>
            </a:r>
            <a:r>
              <a:rPr lang="en-US" altLang="zh-CN" sz="3600" b="1" dirty="0"/>
              <a:t>WHERE 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04073"/>
              </p:ext>
            </p:extLst>
          </p:nvPr>
        </p:nvGraphicFramePr>
        <p:xfrm>
          <a:off x="1502031" y="4336405"/>
          <a:ext cx="85725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&lt;&gt;/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不等于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&gt;=,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搜索某种模式  通配符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3999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SQL </a:t>
            </a:r>
            <a:r>
              <a:rPr lang="zh-CN" altLang="en-US" sz="2400" dirty="0"/>
              <a:t>使用单引号来环绕</a:t>
            </a:r>
            <a:r>
              <a:rPr lang="zh-CN" altLang="en-US" sz="2400" b="1" dirty="0"/>
              <a:t>文本值</a:t>
            </a:r>
            <a:r>
              <a:rPr lang="zh-CN" altLang="en-US" sz="2400" dirty="0"/>
              <a:t>（大部分数据库系统也接受双引号）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是</a:t>
            </a:r>
            <a:r>
              <a:rPr lang="zh-CN" altLang="en-US" sz="2400" b="1" dirty="0"/>
              <a:t>数值</a:t>
            </a:r>
            <a:r>
              <a:rPr lang="zh-CN" altLang="en-US" sz="2400" dirty="0"/>
              <a:t>，请不要使用引号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/>
              <a:t>AND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运算符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select * from Activity where Id ='1' or Id = </a:t>
            </a:r>
            <a:r>
              <a:rPr lang="en-US" altLang="zh-CN" sz="2400" dirty="0" smtClean="0"/>
              <a:t>'2‘</a:t>
            </a:r>
          </a:p>
          <a:p>
            <a:endParaRPr lang="en-US" altLang="zh-CN" sz="2400" dirty="0"/>
          </a:p>
          <a:p>
            <a:r>
              <a:rPr lang="en-US" altLang="zh-CN" sz="2400" dirty="0"/>
              <a:t>select * from Activity where Id = '2' and </a:t>
            </a:r>
            <a:r>
              <a:rPr lang="en-US" altLang="zh-CN" sz="2400" dirty="0" err="1"/>
              <a:t>flg</a:t>
            </a:r>
            <a:r>
              <a:rPr lang="en-US" altLang="zh-CN" sz="2400" dirty="0"/>
              <a:t> = '1'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我们也可以把 </a:t>
            </a:r>
            <a:r>
              <a:rPr lang="en-US" altLang="zh-CN" sz="2400" dirty="0"/>
              <a:t>AND </a:t>
            </a:r>
            <a:r>
              <a:rPr lang="zh-CN" altLang="en-US" sz="2400" dirty="0"/>
              <a:t>和 </a:t>
            </a:r>
            <a:r>
              <a:rPr lang="en-US" altLang="zh-CN" sz="2400" dirty="0"/>
              <a:t>OR </a:t>
            </a:r>
            <a:r>
              <a:rPr lang="zh-CN" altLang="en-US" sz="2400" dirty="0"/>
              <a:t>结合起来（使用圆括号来组成复杂的表达式）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select * from Activity where (Id ='1' or Id = '2') and </a:t>
            </a:r>
            <a:r>
              <a:rPr lang="en-US" altLang="zh-CN" sz="2400" dirty="0" err="1"/>
              <a:t>flg</a:t>
            </a:r>
            <a:r>
              <a:rPr lang="en-US" altLang="zh-CN" sz="2400" dirty="0"/>
              <a:t> = '0' 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SQL 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(</a:t>
            </a:r>
            <a:r>
              <a:rPr lang="en-US" altLang="zh-CN" sz="3600" b="1" dirty="0"/>
              <a:t>SELECT 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3999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ORDER BY </a:t>
            </a:r>
            <a:r>
              <a:rPr lang="zh-CN" altLang="en-US" sz="2400" dirty="0"/>
              <a:t>语句用于根据指定的列对结果集进行排序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语法</a:t>
            </a:r>
            <a:endParaRPr lang="en-US" altLang="zh-CN" sz="2400" dirty="0" smtClean="0"/>
          </a:p>
          <a:p>
            <a:r>
              <a:rPr lang="en-US" altLang="zh-CN" sz="2400" dirty="0"/>
              <a:t>ORDER </a:t>
            </a:r>
            <a:r>
              <a:rPr lang="en-US" altLang="zh-CN" sz="2400" dirty="0" smtClean="0"/>
              <a:t>BY  </a:t>
            </a:r>
            <a:r>
              <a:rPr lang="zh-CN" altLang="en-US" sz="2400" dirty="0" smtClean="0"/>
              <a:t>列名 排序关键字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select * from Activity order by id </a:t>
            </a:r>
            <a:r>
              <a:rPr lang="en-US" altLang="zh-CN" sz="2400" dirty="0" err="1" smtClean="0"/>
              <a:t>desc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排序</a:t>
            </a:r>
            <a:r>
              <a:rPr lang="zh-CN" altLang="en-US" sz="2400" dirty="0" smtClean="0"/>
              <a:t>关键字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desc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降序   </a:t>
            </a:r>
            <a:r>
              <a:rPr lang="en-US" altLang="zh-CN" sz="2400" dirty="0" err="1" smtClean="0"/>
              <a:t>asc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升序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ORDER BY </a:t>
            </a:r>
            <a:r>
              <a:rPr lang="zh-CN" altLang="en-US" sz="2400" dirty="0"/>
              <a:t>语句默认按照升序对记录进行排序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SQL 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(</a:t>
            </a:r>
            <a:r>
              <a:rPr lang="en-US" altLang="zh-CN" sz="3600" b="1" dirty="0"/>
              <a:t>ORDER BY </a:t>
            </a:r>
            <a:r>
              <a:rPr lang="zh-CN" altLang="en-US" sz="3600" b="1" dirty="0" smtClean="0"/>
              <a:t>语句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399952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查找</a:t>
            </a:r>
            <a:r>
              <a:rPr lang="en-US" altLang="zh-CN" sz="2400" dirty="0" smtClean="0"/>
              <a:t>Inquiry</a:t>
            </a:r>
            <a:r>
              <a:rPr lang="zh-CN" altLang="en-US" sz="2400" dirty="0" smtClean="0"/>
              <a:t>表中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名字为</a:t>
            </a:r>
            <a:r>
              <a:rPr lang="en-US" altLang="zh-CN" sz="2400" dirty="0"/>
              <a:t>” 11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，用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的降序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查找</a:t>
            </a:r>
            <a:r>
              <a:rPr lang="en-US" altLang="zh-CN" sz="2400" dirty="0" smtClean="0"/>
              <a:t>News</a:t>
            </a:r>
            <a:r>
              <a:rPr lang="zh-CN" altLang="en-US" sz="2400" dirty="0" smtClean="0"/>
              <a:t>表中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/>
              <a:t>标题中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”</a:t>
            </a:r>
            <a:r>
              <a:rPr lang="zh-CN" altLang="en-US" sz="2400" dirty="0"/>
              <a:t>事業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的数据</a:t>
            </a:r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查找</a:t>
            </a:r>
            <a:r>
              <a:rPr lang="en-US" altLang="zh-CN" sz="2400" dirty="0" err="1" smtClean="0"/>
              <a:t>Activityb</a:t>
            </a:r>
            <a:r>
              <a:rPr lang="zh-CN" altLang="en-US" sz="2400" dirty="0" smtClean="0"/>
              <a:t>表中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Id</a:t>
            </a:r>
            <a:r>
              <a:rPr lang="zh-CN" altLang="en-US" sz="2400" dirty="0" smtClean="0"/>
              <a:t>小于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SELECT </a:t>
            </a:r>
            <a:r>
              <a:rPr lang="zh-CN" altLang="en-US" sz="3600" b="1" dirty="0" smtClean="0"/>
              <a:t>语句 练习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INSERT INTO </a:t>
            </a:r>
            <a:r>
              <a:rPr lang="zh-CN" altLang="en-US" sz="2400" dirty="0"/>
              <a:t>语句用于向表格中插入新的行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 smtClean="0"/>
              <a:t>语法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INSERT INTO </a:t>
            </a:r>
            <a:r>
              <a:rPr lang="en-US" altLang="zh-CN" sz="2400" dirty="0" err="1"/>
              <a:t>table_name</a:t>
            </a:r>
            <a:r>
              <a:rPr lang="en-US" altLang="zh-CN" sz="2400" dirty="0"/>
              <a:t> (</a:t>
            </a:r>
            <a:r>
              <a:rPr lang="zh-CN" altLang="en-US" sz="2400" dirty="0"/>
              <a:t>列</a:t>
            </a:r>
            <a:r>
              <a:rPr lang="en-US" altLang="zh-CN" sz="2400" dirty="0"/>
              <a:t>1, </a:t>
            </a:r>
            <a:r>
              <a:rPr lang="zh-CN" altLang="en-US" sz="2400" dirty="0"/>
              <a:t>列</a:t>
            </a:r>
            <a:r>
              <a:rPr lang="en-US" altLang="zh-CN" sz="2400" dirty="0"/>
              <a:t>2,...) VALUES (</a:t>
            </a:r>
            <a:r>
              <a:rPr lang="zh-CN" altLang="en-US" sz="2400" dirty="0"/>
              <a:t>值</a:t>
            </a:r>
            <a:r>
              <a:rPr lang="en-US" altLang="zh-CN" sz="2400" dirty="0"/>
              <a:t>1, </a:t>
            </a:r>
            <a:r>
              <a:rPr lang="zh-CN" altLang="en-US" sz="2400" dirty="0"/>
              <a:t>值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,....)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INSERT INTO </a:t>
            </a:r>
            <a:r>
              <a:rPr lang="en-US" altLang="zh-CN" sz="2400" dirty="0" smtClean="0"/>
              <a:t>Inquiry(name, </a:t>
            </a:r>
            <a:r>
              <a:rPr lang="en-US" altLang="zh-CN" sz="2400" dirty="0" err="1" smtClean="0"/>
              <a:t>maile</a:t>
            </a:r>
            <a:r>
              <a:rPr lang="en-US" altLang="zh-CN" sz="2400" dirty="0" smtClean="0"/>
              <a:t>, classify, content, </a:t>
            </a:r>
            <a:r>
              <a:rPr lang="en-US" altLang="zh-CN" sz="2400" dirty="0" err="1" smtClean="0"/>
              <a:t>update_time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VALUES </a:t>
            </a:r>
            <a:r>
              <a:rPr lang="en-US" altLang="zh-CN" sz="2400" dirty="0" smtClean="0"/>
              <a:t>(N'11</a:t>
            </a:r>
            <a:r>
              <a:rPr lang="en-US" altLang="zh-CN" sz="2400" dirty="0"/>
              <a:t>', N'11', N'</a:t>
            </a:r>
            <a:r>
              <a:rPr lang="ja-JP" altLang="en-US" sz="2400" dirty="0"/>
              <a:t>ご</a:t>
            </a:r>
            <a:r>
              <a:rPr lang="zh-CN" altLang="en-US" sz="2400" dirty="0"/>
              <a:t>質問</a:t>
            </a:r>
            <a:r>
              <a:rPr lang="en-US" altLang="zh-CN" sz="2400" dirty="0"/>
              <a:t>',</a:t>
            </a:r>
            <a:r>
              <a:rPr lang="zh-CN" altLang="en-US" sz="2400" dirty="0"/>
              <a:t> </a:t>
            </a:r>
            <a:r>
              <a:rPr lang="en-US" altLang="zh-CN" sz="2400" dirty="0"/>
              <a:t>N'11', N'2018/03/15')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练习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像最新情报表</a:t>
            </a:r>
            <a:r>
              <a:rPr lang="en-US" altLang="zh-CN" sz="2400" dirty="0"/>
              <a:t>[News]</a:t>
            </a:r>
            <a:r>
              <a:rPr lang="zh-CN" altLang="en-US" sz="2400" dirty="0" smtClean="0"/>
              <a:t>里插入一</a:t>
            </a:r>
            <a:r>
              <a:rPr lang="zh-CN" altLang="en-US" sz="2400" dirty="0"/>
              <a:t>条</a:t>
            </a:r>
            <a:r>
              <a:rPr lang="zh-CN" altLang="en-US" sz="2400" dirty="0" smtClean="0"/>
              <a:t>最新情报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INSERT INTO </a:t>
            </a:r>
            <a:r>
              <a:rPr lang="zh-CN" altLang="en-US" sz="3600" b="1" dirty="0"/>
              <a:t>语句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Update </a:t>
            </a:r>
            <a:r>
              <a:rPr lang="zh-CN" altLang="en-US" sz="2400" dirty="0"/>
              <a:t>语句用于修改表中的数据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/>
              <a:t>语法：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UPDATE </a:t>
            </a:r>
            <a:r>
              <a:rPr lang="zh-CN" altLang="en-US" sz="2400" dirty="0"/>
              <a:t>表名称 </a:t>
            </a:r>
            <a:r>
              <a:rPr lang="en-US" altLang="zh-CN" sz="2400" dirty="0"/>
              <a:t>SET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= </a:t>
            </a:r>
            <a:r>
              <a:rPr lang="zh-CN" altLang="en-US" sz="2400" dirty="0"/>
              <a:t>新值 </a:t>
            </a:r>
            <a:r>
              <a:rPr lang="en-US" altLang="zh-CN" sz="2400" dirty="0"/>
              <a:t>WHERE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= </a:t>
            </a:r>
            <a:r>
              <a:rPr lang="zh-CN" altLang="en-US" sz="2400" dirty="0"/>
              <a:t>某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update News set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title </a:t>
            </a:r>
            <a:r>
              <a:rPr lang="en-US" altLang="zh-CN" sz="2400" dirty="0"/>
              <a:t>= 'hello word</a:t>
            </a:r>
            <a:r>
              <a:rPr lang="en-US" altLang="zh-CN" sz="2400" dirty="0" smtClean="0"/>
              <a:t>',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content</a:t>
            </a:r>
            <a:r>
              <a:rPr lang="en-US" altLang="zh-CN" sz="2400" dirty="0"/>
              <a:t>='hello </a:t>
            </a:r>
            <a:r>
              <a:rPr lang="en-US" altLang="zh-CN" sz="2400" dirty="0" err="1"/>
              <a:t>contetn</a:t>
            </a:r>
            <a:r>
              <a:rPr lang="en-US" altLang="zh-CN" sz="2400" dirty="0"/>
              <a:t>' 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where id = </a:t>
            </a:r>
            <a:r>
              <a:rPr lang="en-US" altLang="zh-CN" sz="2400" dirty="0" smtClean="0"/>
              <a:t>2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练习：</a:t>
            </a:r>
            <a:r>
              <a:rPr lang="zh-CN" altLang="en-US" sz="2400" dirty="0" smtClean="0"/>
              <a:t>把企业情报的联系电话修改成</a:t>
            </a:r>
            <a:r>
              <a:rPr lang="en-US" altLang="zh-CN" sz="2400" dirty="0" smtClean="0"/>
              <a:t>”070-1111-1111”,</a:t>
            </a:r>
            <a:r>
              <a:rPr lang="zh-CN" altLang="en-US" sz="2400" dirty="0" smtClean="0"/>
              <a:t>传真修改成</a:t>
            </a:r>
            <a:r>
              <a:rPr lang="en-US" altLang="zh-CN" sz="2400" dirty="0" smtClean="0"/>
              <a:t>”030-1111-1111”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UPDATE </a:t>
            </a:r>
            <a:r>
              <a:rPr lang="zh-CN" altLang="en-US" sz="3600" dirty="0"/>
              <a:t>语句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DELETE </a:t>
            </a:r>
            <a:r>
              <a:rPr lang="zh-CN" altLang="en-US" sz="2400" dirty="0"/>
              <a:t>语句用于删除表中的行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/>
              <a:t>语法</a:t>
            </a:r>
          </a:p>
          <a:p>
            <a:r>
              <a:rPr lang="en-US" altLang="zh-CN" sz="2400" dirty="0"/>
              <a:t>DELETE FROM </a:t>
            </a:r>
            <a:r>
              <a:rPr lang="zh-CN" altLang="en-US" sz="2400" dirty="0"/>
              <a:t>表名称 </a:t>
            </a:r>
            <a:r>
              <a:rPr lang="en-US" altLang="zh-CN" sz="2400" dirty="0"/>
              <a:t>WHERE </a:t>
            </a:r>
            <a:r>
              <a:rPr lang="zh-CN" altLang="en-US" sz="2400" dirty="0"/>
              <a:t>列名称 </a:t>
            </a:r>
            <a:r>
              <a:rPr lang="en-US" altLang="zh-CN" sz="2400" dirty="0"/>
              <a:t>= 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delete from News where id = </a:t>
            </a:r>
            <a:r>
              <a:rPr lang="en-US" altLang="zh-CN" sz="2400" dirty="0" smtClean="0"/>
              <a:t>'10‘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练习：</a:t>
            </a:r>
            <a:endParaRPr lang="en-US" altLang="zh-CN" sz="2400" dirty="0" smtClean="0"/>
          </a:p>
          <a:p>
            <a:r>
              <a:rPr lang="zh-CN" altLang="en-US" sz="2400" dirty="0" smtClean="0"/>
              <a:t>删除最新情报</a:t>
            </a:r>
            <a:r>
              <a:rPr lang="en-US" altLang="zh-CN" sz="2400" dirty="0" smtClean="0"/>
              <a:t>(</a:t>
            </a:r>
            <a:r>
              <a:rPr lang="en-US" altLang="zh-CN" sz="2400" dirty="0" smtClean="0"/>
              <a:t>News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中</a:t>
            </a:r>
            <a:r>
              <a:rPr lang="ja-JP" altLang="en-US" sz="2400" dirty="0" smtClean="0"/>
              <a:t>フラグ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DELETE </a:t>
            </a:r>
            <a:r>
              <a:rPr lang="zh-CN" altLang="en-US" sz="3600" dirty="0"/>
              <a:t>语句</a:t>
            </a:r>
          </a:p>
          <a:p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785</Words>
  <Application>Microsoft Office PowerPoint</Application>
  <PresentationFormat>自定义</PresentationFormat>
  <Paragraphs>156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2018-03-22T13:18:31Z</dcterms:modified>
</cp:coreProperties>
</file>