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7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0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1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33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4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0488-8C22-4ECD-ADCE-62BD7D3F29B3}" type="datetimeFigureOut">
              <a:rPr kumimoji="1" lang="ja-JP" altLang="en-US" smtClean="0"/>
              <a:t>2016/6/15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AE98-2018-4E01-BBD0-5A61FEEAD8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36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866899" y="237506"/>
            <a:ext cx="5545776" cy="648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8" y="632638"/>
            <a:ext cx="3164497" cy="5154747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621258" y="973776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149434" y="632638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510644" y="632637"/>
            <a:ext cx="1" cy="515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621257" y="5246914"/>
            <a:ext cx="31644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1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59" y="703638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直線コネクタ 7"/>
          <p:cNvCxnSpPr/>
          <p:nvPr/>
        </p:nvCxnSpPr>
        <p:spPr>
          <a:xfrm>
            <a:off x="2743835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294380" y="703636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835400" y="703635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4376420" y="703634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917440" y="703633"/>
            <a:ext cx="0" cy="541972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2835026" y="72390"/>
            <a:ext cx="1996440" cy="54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色の変化が</a:t>
            </a:r>
            <a:endParaRPr kumimoji="1" lang="en-US" altLang="ja-JP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帯状になっている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55" y="703633"/>
            <a:ext cx="3228975" cy="54197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29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68210" y="843141"/>
            <a:ext cx="601317" cy="553390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373979" y="843146"/>
            <a:ext cx="169504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20351" y="843145"/>
            <a:ext cx="226357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266723" y="843144"/>
            <a:ext cx="260308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676507" y="843143"/>
            <a:ext cx="263520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086290" y="843142"/>
            <a:ext cx="294195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23159" y="843141"/>
            <a:ext cx="536436" cy="55339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10" y="206375"/>
            <a:ext cx="3228975" cy="309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55" y="96684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926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8" y="677405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55" y="677405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7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34635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0198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304008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56436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13528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900052" y="1377538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488867" y="5700157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5343885" y="632361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5" name="角丸四角形吹き出し 14"/>
          <p:cNvSpPr/>
          <p:nvPr/>
        </p:nvSpPr>
        <p:spPr>
          <a:xfrm>
            <a:off x="5640769" y="4812476"/>
            <a:ext cx="1472540" cy="61157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ページ番号</a:t>
            </a:r>
          </a:p>
        </p:txBody>
      </p:sp>
      <p:cxnSp>
        <p:nvCxnSpPr>
          <p:cNvPr id="17" name="直線矢印コネクタ 16"/>
          <p:cNvCxnSpPr>
            <a:stCxn id="12" idx="3"/>
          </p:cNvCxnSpPr>
          <p:nvPr/>
        </p:nvCxnSpPr>
        <p:spPr>
          <a:xfrm flipV="1">
            <a:off x="4857008" y="3461657"/>
            <a:ext cx="712519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/>
          <p:cNvSpPr/>
          <p:nvPr/>
        </p:nvSpPr>
        <p:spPr>
          <a:xfrm>
            <a:off x="5872327" y="2576946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</a:t>
            </a:r>
          </a:p>
        </p:txBody>
      </p:sp>
    </p:spTree>
    <p:extLst>
      <p:ext uri="{BB962C8B-B14F-4D97-AF65-F5344CB8AC3E}">
        <p14:creationId xmlns:p14="http://schemas.microsoft.com/office/powerpoint/2010/main" val="26283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23158" y="843148"/>
            <a:ext cx="4120727" cy="5925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948531" y="1104406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3604156" y="1246910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150279" y="1199409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642255" y="1306286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66534" y="1175658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737454" y="1246910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48531" y="5830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502224" y="985653"/>
            <a:ext cx="2956956" cy="41682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978218" y="5823648"/>
            <a:ext cx="510012" cy="369332"/>
          </a:xfrm>
          <a:prstGeom prst="roundRect">
            <a:avLst>
              <a:gd name="adj" fmla="val 5422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6859583" y="1300844"/>
            <a:ext cx="1033154" cy="587828"/>
          </a:xfrm>
          <a:prstGeom prst="wedgeRoundRectCallout">
            <a:avLst>
              <a:gd name="adj1" fmla="val -111962"/>
              <a:gd name="adj2" fmla="val 7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本文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247912" y="5836004"/>
            <a:ext cx="2644825" cy="746099"/>
          </a:xfrm>
          <a:prstGeom prst="wedgeRoundRectCallout">
            <a:avLst>
              <a:gd name="adj1" fmla="val -77137"/>
              <a:gd name="adj2" fmla="val -3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余白からわかるのは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（良くて）ここの座標</a:t>
            </a:r>
          </a:p>
        </p:txBody>
      </p:sp>
      <p:sp>
        <p:nvSpPr>
          <p:cNvPr id="19" name="楕円 18"/>
          <p:cNvSpPr/>
          <p:nvPr/>
        </p:nvSpPr>
        <p:spPr>
          <a:xfrm>
            <a:off x="4435046" y="6131506"/>
            <a:ext cx="97716" cy="1023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223158" y="6015449"/>
            <a:ext cx="275506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5031904" y="4691548"/>
            <a:ext cx="2881303" cy="746099"/>
          </a:xfrm>
          <a:prstGeom prst="wedgeRoundRectCallout">
            <a:avLst>
              <a:gd name="adj1" fmla="val -129393"/>
              <a:gd name="adj2" fmla="val 109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ここも検知しないとページ番号は抜き出せない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233224" y="5161027"/>
            <a:ext cx="17444" cy="63947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吹き出し 19"/>
          <p:cNvSpPr/>
          <p:nvPr/>
        </p:nvSpPr>
        <p:spPr>
          <a:xfrm>
            <a:off x="5031904" y="4691549"/>
            <a:ext cx="3022436" cy="746099"/>
          </a:xfrm>
          <a:prstGeom prst="wedgeRoundRectCallout">
            <a:avLst>
              <a:gd name="adj1" fmla="val -72004"/>
              <a:gd name="adj2" fmla="val 68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この二つを検知しないとページ番号は抜き出せない</a:t>
            </a:r>
          </a:p>
        </p:txBody>
      </p:sp>
    </p:spTree>
    <p:extLst>
      <p:ext uri="{BB962C8B-B14F-4D97-AF65-F5344CB8AC3E}">
        <p14:creationId xmlns:p14="http://schemas.microsoft.com/office/powerpoint/2010/main" val="26515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223158" y="843141"/>
            <a:ext cx="4346369" cy="5533908"/>
            <a:chOff x="1223158" y="843141"/>
            <a:chExt cx="4346369" cy="5533908"/>
          </a:xfrm>
        </p:grpSpPr>
        <p:sp>
          <p:nvSpPr>
            <p:cNvPr id="5" name="フリーフォーム 4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4960620" y="843147"/>
              <a:ext cx="60131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73979" y="843146"/>
              <a:ext cx="169504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820351" y="843145"/>
              <a:ext cx="226357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266723" y="843144"/>
              <a:ext cx="260308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676507" y="843143"/>
              <a:ext cx="263520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86290" y="843142"/>
              <a:ext cx="294195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223159" y="843141"/>
              <a:ext cx="536436" cy="5533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青い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ところを検出したい</a:t>
            </a:r>
          </a:p>
        </p:txBody>
      </p:sp>
    </p:spTree>
    <p:extLst>
      <p:ext uri="{BB962C8B-B14F-4D97-AF65-F5344CB8AC3E}">
        <p14:creationId xmlns:p14="http://schemas.microsoft.com/office/powerpoint/2010/main" val="33950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/>
          <p:cNvSpPr/>
          <p:nvPr/>
        </p:nvSpPr>
        <p:spPr>
          <a:xfrm>
            <a:off x="4590199" y="1496291"/>
            <a:ext cx="201890" cy="3621974"/>
          </a:xfrm>
          <a:custGeom>
            <a:avLst/>
            <a:gdLst>
              <a:gd name="connsiteX0" fmla="*/ 190015 w 201890"/>
              <a:gd name="connsiteY0" fmla="*/ 0 h 3621974"/>
              <a:gd name="connsiteX1" fmla="*/ 130638 w 201890"/>
              <a:gd name="connsiteY1" fmla="*/ 95003 h 3621974"/>
              <a:gd name="connsiteX2" fmla="*/ 95012 w 201890"/>
              <a:gd name="connsiteY2" fmla="*/ 142504 h 3621974"/>
              <a:gd name="connsiteX3" fmla="*/ 47511 w 201890"/>
              <a:gd name="connsiteY3" fmla="*/ 237506 h 3621974"/>
              <a:gd name="connsiteX4" fmla="*/ 59386 w 201890"/>
              <a:gd name="connsiteY4" fmla="*/ 285008 h 3621974"/>
              <a:gd name="connsiteX5" fmla="*/ 130638 w 201890"/>
              <a:gd name="connsiteY5" fmla="*/ 368135 h 3621974"/>
              <a:gd name="connsiteX6" fmla="*/ 190015 w 201890"/>
              <a:gd name="connsiteY6" fmla="*/ 451262 h 3621974"/>
              <a:gd name="connsiteX7" fmla="*/ 178140 w 201890"/>
              <a:gd name="connsiteY7" fmla="*/ 653143 h 3621974"/>
              <a:gd name="connsiteX8" fmla="*/ 154389 w 201890"/>
              <a:gd name="connsiteY8" fmla="*/ 748145 h 3621974"/>
              <a:gd name="connsiteX9" fmla="*/ 142514 w 201890"/>
              <a:gd name="connsiteY9" fmla="*/ 819397 h 3621974"/>
              <a:gd name="connsiteX10" fmla="*/ 130638 w 201890"/>
              <a:gd name="connsiteY10" fmla="*/ 855023 h 3621974"/>
              <a:gd name="connsiteX11" fmla="*/ 83137 w 201890"/>
              <a:gd name="connsiteY11" fmla="*/ 950026 h 3621974"/>
              <a:gd name="connsiteX12" fmla="*/ 71262 w 201890"/>
              <a:gd name="connsiteY12" fmla="*/ 997527 h 3621974"/>
              <a:gd name="connsiteX13" fmla="*/ 59386 w 201890"/>
              <a:gd name="connsiteY13" fmla="*/ 1033153 h 3621974"/>
              <a:gd name="connsiteX14" fmla="*/ 35636 w 201890"/>
              <a:gd name="connsiteY14" fmla="*/ 1389413 h 3621974"/>
              <a:gd name="connsiteX15" fmla="*/ 23760 w 201890"/>
              <a:gd name="connsiteY15" fmla="*/ 1425039 h 3621974"/>
              <a:gd name="connsiteX16" fmla="*/ 10 w 201890"/>
              <a:gd name="connsiteY16" fmla="*/ 1852551 h 3621974"/>
              <a:gd name="connsiteX17" fmla="*/ 11885 w 201890"/>
              <a:gd name="connsiteY17" fmla="*/ 1971304 h 3621974"/>
              <a:gd name="connsiteX18" fmla="*/ 47511 w 201890"/>
              <a:gd name="connsiteY18" fmla="*/ 2185060 h 3621974"/>
              <a:gd name="connsiteX19" fmla="*/ 59386 w 201890"/>
              <a:gd name="connsiteY19" fmla="*/ 2220686 h 3621974"/>
              <a:gd name="connsiteX20" fmla="*/ 83137 w 201890"/>
              <a:gd name="connsiteY20" fmla="*/ 2256312 h 3621974"/>
              <a:gd name="connsiteX21" fmla="*/ 95012 w 201890"/>
              <a:gd name="connsiteY21" fmla="*/ 2291938 h 3621974"/>
              <a:gd name="connsiteX22" fmla="*/ 118763 w 201890"/>
              <a:gd name="connsiteY22" fmla="*/ 2327564 h 3621974"/>
              <a:gd name="connsiteX23" fmla="*/ 142514 w 201890"/>
              <a:gd name="connsiteY23" fmla="*/ 2458192 h 3621974"/>
              <a:gd name="connsiteX24" fmla="*/ 154389 w 201890"/>
              <a:gd name="connsiteY24" fmla="*/ 2790701 h 3621974"/>
              <a:gd name="connsiteX25" fmla="*/ 190015 w 201890"/>
              <a:gd name="connsiteY25" fmla="*/ 2814452 h 3621974"/>
              <a:gd name="connsiteX26" fmla="*/ 201890 w 201890"/>
              <a:gd name="connsiteY26" fmla="*/ 2850078 h 3621974"/>
              <a:gd name="connsiteX27" fmla="*/ 178140 w 201890"/>
              <a:gd name="connsiteY27" fmla="*/ 3051958 h 3621974"/>
              <a:gd name="connsiteX28" fmla="*/ 154389 w 201890"/>
              <a:gd name="connsiteY28" fmla="*/ 3123210 h 3621974"/>
              <a:gd name="connsiteX29" fmla="*/ 130638 w 201890"/>
              <a:gd name="connsiteY29" fmla="*/ 3241964 h 3621974"/>
              <a:gd name="connsiteX30" fmla="*/ 118763 w 201890"/>
              <a:gd name="connsiteY30" fmla="*/ 3289465 h 3621974"/>
              <a:gd name="connsiteX31" fmla="*/ 83137 w 201890"/>
              <a:gd name="connsiteY31" fmla="*/ 3455719 h 3621974"/>
              <a:gd name="connsiteX32" fmla="*/ 106888 w 201890"/>
              <a:gd name="connsiteY32" fmla="*/ 3586348 h 3621974"/>
              <a:gd name="connsiteX33" fmla="*/ 130638 w 201890"/>
              <a:gd name="connsiteY33" fmla="*/ 3621974 h 3621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1890" h="3621974">
                <a:moveTo>
                  <a:pt x="190015" y="0"/>
                </a:moveTo>
                <a:cubicBezTo>
                  <a:pt x="169211" y="34673"/>
                  <a:pt x="153487" y="63015"/>
                  <a:pt x="130638" y="95003"/>
                </a:cubicBezTo>
                <a:cubicBezTo>
                  <a:pt x="119134" y="111108"/>
                  <a:pt x="104624" y="125203"/>
                  <a:pt x="95012" y="142504"/>
                </a:cubicBezTo>
                <a:cubicBezTo>
                  <a:pt x="-1821" y="316805"/>
                  <a:pt x="128470" y="116069"/>
                  <a:pt x="47511" y="237506"/>
                </a:cubicBezTo>
                <a:cubicBezTo>
                  <a:pt x="51469" y="253340"/>
                  <a:pt x="52087" y="270410"/>
                  <a:pt x="59386" y="285008"/>
                </a:cubicBezTo>
                <a:cubicBezTo>
                  <a:pt x="93291" y="352818"/>
                  <a:pt x="91028" y="312681"/>
                  <a:pt x="130638" y="368135"/>
                </a:cubicBezTo>
                <a:cubicBezTo>
                  <a:pt x="208792" y="477549"/>
                  <a:pt x="97386" y="358633"/>
                  <a:pt x="190015" y="451262"/>
                </a:cubicBezTo>
                <a:cubicBezTo>
                  <a:pt x="186057" y="518556"/>
                  <a:pt x="184243" y="586010"/>
                  <a:pt x="178140" y="653143"/>
                </a:cubicBezTo>
                <a:cubicBezTo>
                  <a:pt x="170244" y="739993"/>
                  <a:pt x="168655" y="683944"/>
                  <a:pt x="154389" y="748145"/>
                </a:cubicBezTo>
                <a:cubicBezTo>
                  <a:pt x="149166" y="771650"/>
                  <a:pt x="147737" y="795892"/>
                  <a:pt x="142514" y="819397"/>
                </a:cubicBezTo>
                <a:cubicBezTo>
                  <a:pt x="139798" y="831617"/>
                  <a:pt x="135818" y="843627"/>
                  <a:pt x="130638" y="855023"/>
                </a:cubicBezTo>
                <a:cubicBezTo>
                  <a:pt x="115987" y="887255"/>
                  <a:pt x="83137" y="950026"/>
                  <a:pt x="83137" y="950026"/>
                </a:cubicBezTo>
                <a:cubicBezTo>
                  <a:pt x="79179" y="965860"/>
                  <a:pt x="75746" y="981834"/>
                  <a:pt x="71262" y="997527"/>
                </a:cubicBezTo>
                <a:cubicBezTo>
                  <a:pt x="67823" y="1009563"/>
                  <a:pt x="60384" y="1020675"/>
                  <a:pt x="59386" y="1033153"/>
                </a:cubicBezTo>
                <a:cubicBezTo>
                  <a:pt x="50114" y="1149057"/>
                  <a:pt x="56840" y="1272791"/>
                  <a:pt x="35636" y="1389413"/>
                </a:cubicBezTo>
                <a:cubicBezTo>
                  <a:pt x="33397" y="1401729"/>
                  <a:pt x="27719" y="1413164"/>
                  <a:pt x="23760" y="1425039"/>
                </a:cubicBezTo>
                <a:cubicBezTo>
                  <a:pt x="-1230" y="1599973"/>
                  <a:pt x="10" y="1570072"/>
                  <a:pt x="10" y="1852551"/>
                </a:cubicBezTo>
                <a:cubicBezTo>
                  <a:pt x="10" y="1892333"/>
                  <a:pt x="6951" y="1931829"/>
                  <a:pt x="11885" y="1971304"/>
                </a:cubicBezTo>
                <a:cubicBezTo>
                  <a:pt x="22452" y="2055837"/>
                  <a:pt x="26576" y="2111785"/>
                  <a:pt x="47511" y="2185060"/>
                </a:cubicBezTo>
                <a:cubicBezTo>
                  <a:pt x="50950" y="2197096"/>
                  <a:pt x="53788" y="2209490"/>
                  <a:pt x="59386" y="2220686"/>
                </a:cubicBezTo>
                <a:cubicBezTo>
                  <a:pt x="65769" y="2233452"/>
                  <a:pt x="75220" y="2244437"/>
                  <a:pt x="83137" y="2256312"/>
                </a:cubicBezTo>
                <a:cubicBezTo>
                  <a:pt x="87095" y="2268187"/>
                  <a:pt x="89414" y="2280742"/>
                  <a:pt x="95012" y="2291938"/>
                </a:cubicBezTo>
                <a:cubicBezTo>
                  <a:pt x="101395" y="2304704"/>
                  <a:pt x="113752" y="2314200"/>
                  <a:pt x="118763" y="2327564"/>
                </a:cubicBezTo>
                <a:cubicBezTo>
                  <a:pt x="123740" y="2340837"/>
                  <a:pt x="141181" y="2450195"/>
                  <a:pt x="142514" y="2458192"/>
                </a:cubicBezTo>
                <a:cubicBezTo>
                  <a:pt x="146472" y="2569028"/>
                  <a:pt x="139731" y="2680767"/>
                  <a:pt x="154389" y="2790701"/>
                </a:cubicBezTo>
                <a:cubicBezTo>
                  <a:pt x="156275" y="2804848"/>
                  <a:pt x="181099" y="2803307"/>
                  <a:pt x="190015" y="2814452"/>
                </a:cubicBezTo>
                <a:cubicBezTo>
                  <a:pt x="197835" y="2824227"/>
                  <a:pt x="197932" y="2838203"/>
                  <a:pt x="201890" y="2850078"/>
                </a:cubicBezTo>
                <a:cubicBezTo>
                  <a:pt x="197726" y="2895888"/>
                  <a:pt x="191756" y="2997494"/>
                  <a:pt x="178140" y="3051958"/>
                </a:cubicBezTo>
                <a:cubicBezTo>
                  <a:pt x="172068" y="3076246"/>
                  <a:pt x="159299" y="3098661"/>
                  <a:pt x="154389" y="3123210"/>
                </a:cubicBezTo>
                <a:cubicBezTo>
                  <a:pt x="146472" y="3162795"/>
                  <a:pt x="140429" y="3202801"/>
                  <a:pt x="130638" y="3241964"/>
                </a:cubicBezTo>
                <a:cubicBezTo>
                  <a:pt x="126680" y="3257798"/>
                  <a:pt x="122183" y="3273506"/>
                  <a:pt x="118763" y="3289465"/>
                </a:cubicBezTo>
                <a:cubicBezTo>
                  <a:pt x="78336" y="3478125"/>
                  <a:pt x="110251" y="3347262"/>
                  <a:pt x="83137" y="3455719"/>
                </a:cubicBezTo>
                <a:cubicBezTo>
                  <a:pt x="87232" y="3488478"/>
                  <a:pt x="88580" y="3549732"/>
                  <a:pt x="106888" y="3586348"/>
                </a:cubicBezTo>
                <a:cubicBezTo>
                  <a:pt x="113271" y="3599113"/>
                  <a:pt x="130638" y="3621974"/>
                  <a:pt x="130638" y="36219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093424" y="1638795"/>
            <a:ext cx="213967" cy="2517569"/>
          </a:xfrm>
          <a:custGeom>
            <a:avLst/>
            <a:gdLst>
              <a:gd name="connsiteX0" fmla="*/ 178130 w 213967"/>
              <a:gd name="connsiteY0" fmla="*/ 0 h 2517569"/>
              <a:gd name="connsiteX1" fmla="*/ 130629 w 213967"/>
              <a:gd name="connsiteY1" fmla="*/ 59376 h 2517569"/>
              <a:gd name="connsiteX2" fmla="*/ 71252 w 213967"/>
              <a:gd name="connsiteY2" fmla="*/ 154379 h 2517569"/>
              <a:gd name="connsiteX3" fmla="*/ 47502 w 213967"/>
              <a:gd name="connsiteY3" fmla="*/ 237506 h 2517569"/>
              <a:gd name="connsiteX4" fmla="*/ 35626 w 213967"/>
              <a:gd name="connsiteY4" fmla="*/ 273132 h 2517569"/>
              <a:gd name="connsiteX5" fmla="*/ 11876 w 213967"/>
              <a:gd name="connsiteY5" fmla="*/ 380010 h 2517569"/>
              <a:gd name="connsiteX6" fmla="*/ 0 w 213967"/>
              <a:gd name="connsiteY6" fmla="*/ 427511 h 2517569"/>
              <a:gd name="connsiteX7" fmla="*/ 11876 w 213967"/>
              <a:gd name="connsiteY7" fmla="*/ 463137 h 2517569"/>
              <a:gd name="connsiteX8" fmla="*/ 95003 w 213967"/>
              <a:gd name="connsiteY8" fmla="*/ 486888 h 2517569"/>
              <a:gd name="connsiteX9" fmla="*/ 190006 w 213967"/>
              <a:gd name="connsiteY9" fmla="*/ 534389 h 2517569"/>
              <a:gd name="connsiteX10" fmla="*/ 213756 w 213967"/>
              <a:gd name="connsiteY10" fmla="*/ 605641 h 2517569"/>
              <a:gd name="connsiteX11" fmla="*/ 190006 w 213967"/>
              <a:gd name="connsiteY11" fmla="*/ 855023 h 2517569"/>
              <a:gd name="connsiteX12" fmla="*/ 178130 w 213967"/>
              <a:gd name="connsiteY12" fmla="*/ 890649 h 2517569"/>
              <a:gd name="connsiteX13" fmla="*/ 154380 w 213967"/>
              <a:gd name="connsiteY13" fmla="*/ 973776 h 2517569"/>
              <a:gd name="connsiteX14" fmla="*/ 118754 w 213967"/>
              <a:gd name="connsiteY14" fmla="*/ 1068779 h 2517569"/>
              <a:gd name="connsiteX15" fmla="*/ 106878 w 213967"/>
              <a:gd name="connsiteY15" fmla="*/ 1104405 h 2517569"/>
              <a:gd name="connsiteX16" fmla="*/ 83128 w 213967"/>
              <a:gd name="connsiteY16" fmla="*/ 1223158 h 2517569"/>
              <a:gd name="connsiteX17" fmla="*/ 71252 w 213967"/>
              <a:gd name="connsiteY17" fmla="*/ 1282535 h 2517569"/>
              <a:gd name="connsiteX18" fmla="*/ 59377 w 213967"/>
              <a:gd name="connsiteY18" fmla="*/ 1341911 h 2517569"/>
              <a:gd name="connsiteX19" fmla="*/ 47502 w 213967"/>
              <a:gd name="connsiteY19" fmla="*/ 1389413 h 2517569"/>
              <a:gd name="connsiteX20" fmla="*/ 59377 w 213967"/>
              <a:gd name="connsiteY20" fmla="*/ 1710047 h 2517569"/>
              <a:gd name="connsiteX21" fmla="*/ 71252 w 213967"/>
              <a:gd name="connsiteY21" fmla="*/ 1757548 h 2517569"/>
              <a:gd name="connsiteX22" fmla="*/ 83128 w 213967"/>
              <a:gd name="connsiteY22" fmla="*/ 1852550 h 2517569"/>
              <a:gd name="connsiteX23" fmla="*/ 106878 w 213967"/>
              <a:gd name="connsiteY23" fmla="*/ 2006930 h 2517569"/>
              <a:gd name="connsiteX24" fmla="*/ 118754 w 213967"/>
              <a:gd name="connsiteY24" fmla="*/ 2517569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3967" h="2517569">
                <a:moveTo>
                  <a:pt x="178130" y="0"/>
                </a:moveTo>
                <a:cubicBezTo>
                  <a:pt x="162296" y="19792"/>
                  <a:pt x="145837" y="39099"/>
                  <a:pt x="130629" y="59376"/>
                </a:cubicBezTo>
                <a:cubicBezTo>
                  <a:pt x="112349" y="83749"/>
                  <a:pt x="84667" y="132021"/>
                  <a:pt x="71252" y="154379"/>
                </a:cubicBezTo>
                <a:cubicBezTo>
                  <a:pt x="63335" y="182088"/>
                  <a:pt x="55783" y="209904"/>
                  <a:pt x="47502" y="237506"/>
                </a:cubicBezTo>
                <a:cubicBezTo>
                  <a:pt x="43905" y="249496"/>
                  <a:pt x="39065" y="261096"/>
                  <a:pt x="35626" y="273132"/>
                </a:cubicBezTo>
                <a:cubicBezTo>
                  <a:pt x="21147" y="323809"/>
                  <a:pt x="24119" y="324918"/>
                  <a:pt x="11876" y="380010"/>
                </a:cubicBezTo>
                <a:cubicBezTo>
                  <a:pt x="8335" y="395942"/>
                  <a:pt x="3959" y="411677"/>
                  <a:pt x="0" y="427511"/>
                </a:cubicBezTo>
                <a:cubicBezTo>
                  <a:pt x="3959" y="439386"/>
                  <a:pt x="3025" y="454286"/>
                  <a:pt x="11876" y="463137"/>
                </a:cubicBezTo>
                <a:cubicBezTo>
                  <a:pt x="17596" y="468857"/>
                  <a:pt x="94537" y="486733"/>
                  <a:pt x="95003" y="486888"/>
                </a:cubicBezTo>
                <a:cubicBezTo>
                  <a:pt x="153104" y="506255"/>
                  <a:pt x="146369" y="505299"/>
                  <a:pt x="190006" y="534389"/>
                </a:cubicBezTo>
                <a:cubicBezTo>
                  <a:pt x="197923" y="558140"/>
                  <a:pt x="216130" y="580718"/>
                  <a:pt x="213756" y="605641"/>
                </a:cubicBezTo>
                <a:cubicBezTo>
                  <a:pt x="205839" y="688768"/>
                  <a:pt x="200363" y="772164"/>
                  <a:pt x="190006" y="855023"/>
                </a:cubicBezTo>
                <a:cubicBezTo>
                  <a:pt x="188453" y="867444"/>
                  <a:pt x="181727" y="878659"/>
                  <a:pt x="178130" y="890649"/>
                </a:cubicBezTo>
                <a:cubicBezTo>
                  <a:pt x="169849" y="918251"/>
                  <a:pt x="162661" y="946174"/>
                  <a:pt x="154380" y="973776"/>
                </a:cubicBezTo>
                <a:cubicBezTo>
                  <a:pt x="140909" y="1018680"/>
                  <a:pt x="138390" y="1016417"/>
                  <a:pt x="118754" y="1068779"/>
                </a:cubicBezTo>
                <a:cubicBezTo>
                  <a:pt x="114359" y="1080500"/>
                  <a:pt x="109693" y="1092208"/>
                  <a:pt x="106878" y="1104405"/>
                </a:cubicBezTo>
                <a:cubicBezTo>
                  <a:pt x="97801" y="1143739"/>
                  <a:pt x="91045" y="1183574"/>
                  <a:pt x="83128" y="1223158"/>
                </a:cubicBezTo>
                <a:lnTo>
                  <a:pt x="71252" y="1282535"/>
                </a:lnTo>
                <a:cubicBezTo>
                  <a:pt x="67294" y="1302327"/>
                  <a:pt x="64272" y="1322330"/>
                  <a:pt x="59377" y="1341911"/>
                </a:cubicBezTo>
                <a:lnTo>
                  <a:pt x="47502" y="1389413"/>
                </a:lnTo>
                <a:cubicBezTo>
                  <a:pt x="51460" y="1496291"/>
                  <a:pt x="52491" y="1603318"/>
                  <a:pt x="59377" y="1710047"/>
                </a:cubicBezTo>
                <a:cubicBezTo>
                  <a:pt x="60428" y="1726334"/>
                  <a:pt x="68569" y="1741449"/>
                  <a:pt x="71252" y="1757548"/>
                </a:cubicBezTo>
                <a:cubicBezTo>
                  <a:pt x="76499" y="1789028"/>
                  <a:pt x="78275" y="1821007"/>
                  <a:pt x="83128" y="1852550"/>
                </a:cubicBezTo>
                <a:cubicBezTo>
                  <a:pt x="119388" y="2088234"/>
                  <a:pt x="63840" y="1662613"/>
                  <a:pt x="106878" y="2006930"/>
                </a:cubicBezTo>
                <a:cubicBezTo>
                  <a:pt x="119160" y="2485896"/>
                  <a:pt x="118754" y="2315637"/>
                  <a:pt x="118754" y="25175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3548107" y="1591294"/>
            <a:ext cx="225528" cy="3146961"/>
          </a:xfrm>
          <a:custGeom>
            <a:avLst/>
            <a:gdLst>
              <a:gd name="connsiteX0" fmla="*/ 216371 w 225528"/>
              <a:gd name="connsiteY0" fmla="*/ 0 h 3146961"/>
              <a:gd name="connsiteX1" fmla="*/ 133244 w 225528"/>
              <a:gd name="connsiteY1" fmla="*/ 106877 h 3146961"/>
              <a:gd name="connsiteX2" fmla="*/ 61992 w 225528"/>
              <a:gd name="connsiteY2" fmla="*/ 237506 h 3146961"/>
              <a:gd name="connsiteX3" fmla="*/ 26366 w 225528"/>
              <a:gd name="connsiteY3" fmla="*/ 285007 h 3146961"/>
              <a:gd name="connsiteX4" fmla="*/ 14490 w 225528"/>
              <a:gd name="connsiteY4" fmla="*/ 439387 h 3146961"/>
              <a:gd name="connsiteX5" fmla="*/ 50116 w 225528"/>
              <a:gd name="connsiteY5" fmla="*/ 463137 h 3146961"/>
              <a:gd name="connsiteX6" fmla="*/ 133244 w 225528"/>
              <a:gd name="connsiteY6" fmla="*/ 486888 h 3146961"/>
              <a:gd name="connsiteX7" fmla="*/ 204496 w 225528"/>
              <a:gd name="connsiteY7" fmla="*/ 510638 h 3146961"/>
              <a:gd name="connsiteX8" fmla="*/ 204496 w 225528"/>
              <a:gd name="connsiteY8" fmla="*/ 795646 h 3146961"/>
              <a:gd name="connsiteX9" fmla="*/ 180745 w 225528"/>
              <a:gd name="connsiteY9" fmla="*/ 1080654 h 3146961"/>
              <a:gd name="connsiteX10" fmla="*/ 168870 w 225528"/>
              <a:gd name="connsiteY10" fmla="*/ 1555667 h 3146961"/>
              <a:gd name="connsiteX11" fmla="*/ 192620 w 225528"/>
              <a:gd name="connsiteY11" fmla="*/ 2173184 h 3146961"/>
              <a:gd name="connsiteX12" fmla="*/ 180745 w 225528"/>
              <a:gd name="connsiteY12" fmla="*/ 2434441 h 3146961"/>
              <a:gd name="connsiteX13" fmla="*/ 168870 w 225528"/>
              <a:gd name="connsiteY13" fmla="*/ 2470067 h 3146961"/>
              <a:gd name="connsiteX14" fmla="*/ 156994 w 225528"/>
              <a:gd name="connsiteY14" fmla="*/ 2553194 h 3146961"/>
              <a:gd name="connsiteX15" fmla="*/ 133244 w 225528"/>
              <a:gd name="connsiteY15" fmla="*/ 2612571 h 3146961"/>
              <a:gd name="connsiteX16" fmla="*/ 109493 w 225528"/>
              <a:gd name="connsiteY16" fmla="*/ 2790701 h 3146961"/>
              <a:gd name="connsiteX17" fmla="*/ 97618 w 225528"/>
              <a:gd name="connsiteY17" fmla="*/ 2885703 h 3146961"/>
              <a:gd name="connsiteX18" fmla="*/ 85742 w 225528"/>
              <a:gd name="connsiteY18" fmla="*/ 2933205 h 3146961"/>
              <a:gd name="connsiteX19" fmla="*/ 61992 w 225528"/>
              <a:gd name="connsiteY19" fmla="*/ 3004457 h 3146961"/>
              <a:gd name="connsiteX20" fmla="*/ 61992 w 225528"/>
              <a:gd name="connsiteY20" fmla="*/ 3146961 h 314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5528" h="3146961">
                <a:moveTo>
                  <a:pt x="216371" y="0"/>
                </a:moveTo>
                <a:cubicBezTo>
                  <a:pt x="129753" y="144362"/>
                  <a:pt x="235359" y="-20766"/>
                  <a:pt x="133244" y="106877"/>
                </a:cubicBezTo>
                <a:cubicBezTo>
                  <a:pt x="42335" y="220512"/>
                  <a:pt x="119928" y="133220"/>
                  <a:pt x="61992" y="237506"/>
                </a:cubicBezTo>
                <a:cubicBezTo>
                  <a:pt x="52380" y="254807"/>
                  <a:pt x="38241" y="269173"/>
                  <a:pt x="26366" y="285007"/>
                </a:cubicBezTo>
                <a:cubicBezTo>
                  <a:pt x="6239" y="345387"/>
                  <a:pt x="-14873" y="373319"/>
                  <a:pt x="14490" y="439387"/>
                </a:cubicBezTo>
                <a:cubicBezTo>
                  <a:pt x="20286" y="452429"/>
                  <a:pt x="37350" y="456754"/>
                  <a:pt x="50116" y="463137"/>
                </a:cubicBezTo>
                <a:cubicBezTo>
                  <a:pt x="70067" y="473112"/>
                  <a:pt x="114225" y="481182"/>
                  <a:pt x="133244" y="486888"/>
                </a:cubicBezTo>
                <a:cubicBezTo>
                  <a:pt x="157224" y="494082"/>
                  <a:pt x="204496" y="510638"/>
                  <a:pt x="204496" y="510638"/>
                </a:cubicBezTo>
                <a:cubicBezTo>
                  <a:pt x="242062" y="623339"/>
                  <a:pt x="221124" y="546232"/>
                  <a:pt x="204496" y="795646"/>
                </a:cubicBezTo>
                <a:cubicBezTo>
                  <a:pt x="198155" y="890767"/>
                  <a:pt x="180745" y="1080654"/>
                  <a:pt x="180745" y="1080654"/>
                </a:cubicBezTo>
                <a:cubicBezTo>
                  <a:pt x="176787" y="1238992"/>
                  <a:pt x="168870" y="1397280"/>
                  <a:pt x="168870" y="1555667"/>
                </a:cubicBezTo>
                <a:cubicBezTo>
                  <a:pt x="168870" y="2051613"/>
                  <a:pt x="152443" y="1932113"/>
                  <a:pt x="192620" y="2173184"/>
                </a:cubicBezTo>
                <a:cubicBezTo>
                  <a:pt x="188662" y="2260270"/>
                  <a:pt x="187697" y="2347543"/>
                  <a:pt x="180745" y="2434441"/>
                </a:cubicBezTo>
                <a:cubicBezTo>
                  <a:pt x="179747" y="2446919"/>
                  <a:pt x="171325" y="2457792"/>
                  <a:pt x="168870" y="2470067"/>
                </a:cubicBezTo>
                <a:cubicBezTo>
                  <a:pt x="163381" y="2497514"/>
                  <a:pt x="163783" y="2526039"/>
                  <a:pt x="156994" y="2553194"/>
                </a:cubicBezTo>
                <a:cubicBezTo>
                  <a:pt x="151824" y="2573874"/>
                  <a:pt x="141161" y="2592779"/>
                  <a:pt x="133244" y="2612571"/>
                </a:cubicBezTo>
                <a:cubicBezTo>
                  <a:pt x="99188" y="2885002"/>
                  <a:pt x="142289" y="2544727"/>
                  <a:pt x="109493" y="2790701"/>
                </a:cubicBezTo>
                <a:cubicBezTo>
                  <a:pt x="105275" y="2822335"/>
                  <a:pt x="102865" y="2854223"/>
                  <a:pt x="97618" y="2885703"/>
                </a:cubicBezTo>
                <a:cubicBezTo>
                  <a:pt x="94935" y="2901802"/>
                  <a:pt x="90432" y="2917572"/>
                  <a:pt x="85742" y="2933205"/>
                </a:cubicBezTo>
                <a:cubicBezTo>
                  <a:pt x="78548" y="2957185"/>
                  <a:pt x="61992" y="2979422"/>
                  <a:pt x="61992" y="3004457"/>
                </a:cubicBezTo>
                <a:lnTo>
                  <a:pt x="61992" y="31469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2986743" y="1698171"/>
            <a:ext cx="213756" cy="3182587"/>
          </a:xfrm>
          <a:custGeom>
            <a:avLst/>
            <a:gdLst>
              <a:gd name="connsiteX0" fmla="*/ 106878 w 213756"/>
              <a:gd name="connsiteY0" fmla="*/ 0 h 3182587"/>
              <a:gd name="connsiteX1" fmla="*/ 130629 w 213756"/>
              <a:gd name="connsiteY1" fmla="*/ 118754 h 3182587"/>
              <a:gd name="connsiteX2" fmla="*/ 142504 w 213756"/>
              <a:gd name="connsiteY2" fmla="*/ 332510 h 3182587"/>
              <a:gd name="connsiteX3" fmla="*/ 178130 w 213756"/>
              <a:gd name="connsiteY3" fmla="*/ 356260 h 3182587"/>
              <a:gd name="connsiteX4" fmla="*/ 201881 w 213756"/>
              <a:gd name="connsiteY4" fmla="*/ 391886 h 3182587"/>
              <a:gd name="connsiteX5" fmla="*/ 178130 w 213756"/>
              <a:gd name="connsiteY5" fmla="*/ 522515 h 3182587"/>
              <a:gd name="connsiteX6" fmla="*/ 142504 w 213756"/>
              <a:gd name="connsiteY6" fmla="*/ 581891 h 3182587"/>
              <a:gd name="connsiteX7" fmla="*/ 106878 w 213756"/>
              <a:gd name="connsiteY7" fmla="*/ 653143 h 3182587"/>
              <a:gd name="connsiteX8" fmla="*/ 47501 w 213756"/>
              <a:gd name="connsiteY8" fmla="*/ 748146 h 3182587"/>
              <a:gd name="connsiteX9" fmla="*/ 0 w 213756"/>
              <a:gd name="connsiteY9" fmla="*/ 843148 h 3182587"/>
              <a:gd name="connsiteX10" fmla="*/ 11875 w 213756"/>
              <a:gd name="connsiteY10" fmla="*/ 985652 h 3182587"/>
              <a:gd name="connsiteX11" fmla="*/ 35626 w 213756"/>
              <a:gd name="connsiteY11" fmla="*/ 1021278 h 3182587"/>
              <a:gd name="connsiteX12" fmla="*/ 59377 w 213756"/>
              <a:gd name="connsiteY12" fmla="*/ 1116281 h 3182587"/>
              <a:gd name="connsiteX13" fmla="*/ 83127 w 213756"/>
              <a:gd name="connsiteY13" fmla="*/ 1151907 h 3182587"/>
              <a:gd name="connsiteX14" fmla="*/ 106878 w 213756"/>
              <a:gd name="connsiteY14" fmla="*/ 1223159 h 3182587"/>
              <a:gd name="connsiteX15" fmla="*/ 166255 w 213756"/>
              <a:gd name="connsiteY15" fmla="*/ 1828800 h 3182587"/>
              <a:gd name="connsiteX16" fmla="*/ 201881 w 213756"/>
              <a:gd name="connsiteY16" fmla="*/ 1852551 h 3182587"/>
              <a:gd name="connsiteX17" fmla="*/ 213756 w 213756"/>
              <a:gd name="connsiteY17" fmla="*/ 1888177 h 3182587"/>
              <a:gd name="connsiteX18" fmla="*/ 178130 w 213756"/>
              <a:gd name="connsiteY18" fmla="*/ 1971304 h 3182587"/>
              <a:gd name="connsiteX19" fmla="*/ 154379 w 213756"/>
              <a:gd name="connsiteY19" fmla="*/ 2042556 h 3182587"/>
              <a:gd name="connsiteX20" fmla="*/ 142504 w 213756"/>
              <a:gd name="connsiteY20" fmla="*/ 2078182 h 3182587"/>
              <a:gd name="connsiteX21" fmla="*/ 142504 w 213756"/>
              <a:gd name="connsiteY21" fmla="*/ 2398816 h 3182587"/>
              <a:gd name="connsiteX22" fmla="*/ 166255 w 213756"/>
              <a:gd name="connsiteY22" fmla="*/ 2612572 h 3182587"/>
              <a:gd name="connsiteX23" fmla="*/ 178130 w 213756"/>
              <a:gd name="connsiteY23" fmla="*/ 2648198 h 3182587"/>
              <a:gd name="connsiteX24" fmla="*/ 166255 w 213756"/>
              <a:gd name="connsiteY24" fmla="*/ 2778826 h 3182587"/>
              <a:gd name="connsiteX25" fmla="*/ 142504 w 213756"/>
              <a:gd name="connsiteY25" fmla="*/ 2850078 h 3182587"/>
              <a:gd name="connsiteX26" fmla="*/ 130629 w 213756"/>
              <a:gd name="connsiteY26" fmla="*/ 3028208 h 3182587"/>
              <a:gd name="connsiteX27" fmla="*/ 118753 w 213756"/>
              <a:gd name="connsiteY27" fmla="*/ 3063834 h 3182587"/>
              <a:gd name="connsiteX28" fmla="*/ 118753 w 213756"/>
              <a:gd name="connsiteY28" fmla="*/ 3182587 h 318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3756" h="3182587">
                <a:moveTo>
                  <a:pt x="106878" y="0"/>
                </a:moveTo>
                <a:cubicBezTo>
                  <a:pt x="114795" y="39585"/>
                  <a:pt x="128390" y="78448"/>
                  <a:pt x="130629" y="118754"/>
                </a:cubicBezTo>
                <a:cubicBezTo>
                  <a:pt x="134587" y="190006"/>
                  <a:pt x="128509" y="262534"/>
                  <a:pt x="142504" y="332510"/>
                </a:cubicBezTo>
                <a:cubicBezTo>
                  <a:pt x="145303" y="346505"/>
                  <a:pt x="166255" y="348343"/>
                  <a:pt x="178130" y="356260"/>
                </a:cubicBezTo>
                <a:cubicBezTo>
                  <a:pt x="186047" y="368135"/>
                  <a:pt x="200589" y="377672"/>
                  <a:pt x="201881" y="391886"/>
                </a:cubicBezTo>
                <a:cubicBezTo>
                  <a:pt x="203770" y="412665"/>
                  <a:pt x="194089" y="490597"/>
                  <a:pt x="178130" y="522515"/>
                </a:cubicBezTo>
                <a:cubicBezTo>
                  <a:pt x="167808" y="543160"/>
                  <a:pt x="152826" y="561246"/>
                  <a:pt x="142504" y="581891"/>
                </a:cubicBezTo>
                <a:cubicBezTo>
                  <a:pt x="93338" y="680223"/>
                  <a:pt x="174945" y="551043"/>
                  <a:pt x="106878" y="653143"/>
                </a:cubicBezTo>
                <a:cubicBezTo>
                  <a:pt x="83883" y="722129"/>
                  <a:pt x="109109" y="660134"/>
                  <a:pt x="47501" y="748146"/>
                </a:cubicBezTo>
                <a:cubicBezTo>
                  <a:pt x="11809" y="799135"/>
                  <a:pt x="15717" y="795996"/>
                  <a:pt x="0" y="843148"/>
                </a:cubicBezTo>
                <a:cubicBezTo>
                  <a:pt x="3958" y="890649"/>
                  <a:pt x="2527" y="938912"/>
                  <a:pt x="11875" y="985652"/>
                </a:cubicBezTo>
                <a:cubicBezTo>
                  <a:pt x="14674" y="999647"/>
                  <a:pt x="30615" y="1007914"/>
                  <a:pt x="35626" y="1021278"/>
                </a:cubicBezTo>
                <a:cubicBezTo>
                  <a:pt x="55958" y="1075497"/>
                  <a:pt x="37395" y="1072318"/>
                  <a:pt x="59377" y="1116281"/>
                </a:cubicBezTo>
                <a:cubicBezTo>
                  <a:pt x="65760" y="1129046"/>
                  <a:pt x="77331" y="1138865"/>
                  <a:pt x="83127" y="1151907"/>
                </a:cubicBezTo>
                <a:cubicBezTo>
                  <a:pt x="93295" y="1174785"/>
                  <a:pt x="106878" y="1223159"/>
                  <a:pt x="106878" y="1223159"/>
                </a:cubicBezTo>
                <a:cubicBezTo>
                  <a:pt x="117719" y="1743518"/>
                  <a:pt x="-33134" y="1686380"/>
                  <a:pt x="166255" y="1828800"/>
                </a:cubicBezTo>
                <a:cubicBezTo>
                  <a:pt x="177869" y="1837096"/>
                  <a:pt x="190006" y="1844634"/>
                  <a:pt x="201881" y="1852551"/>
                </a:cubicBezTo>
                <a:cubicBezTo>
                  <a:pt x="205839" y="1864426"/>
                  <a:pt x="213756" y="1875659"/>
                  <a:pt x="213756" y="1888177"/>
                </a:cubicBezTo>
                <a:cubicBezTo>
                  <a:pt x="213756" y="1926520"/>
                  <a:pt x="197523" y="1942215"/>
                  <a:pt x="178130" y="1971304"/>
                </a:cubicBezTo>
                <a:lnTo>
                  <a:pt x="154379" y="2042556"/>
                </a:lnTo>
                <a:lnTo>
                  <a:pt x="142504" y="2078182"/>
                </a:lnTo>
                <a:cubicBezTo>
                  <a:pt x="124777" y="2255452"/>
                  <a:pt x="126843" y="2171723"/>
                  <a:pt x="142504" y="2398816"/>
                </a:cubicBezTo>
                <a:cubicBezTo>
                  <a:pt x="147058" y="2464847"/>
                  <a:pt x="151251" y="2545054"/>
                  <a:pt x="166255" y="2612572"/>
                </a:cubicBezTo>
                <a:cubicBezTo>
                  <a:pt x="168970" y="2624792"/>
                  <a:pt x="174172" y="2636323"/>
                  <a:pt x="178130" y="2648198"/>
                </a:cubicBezTo>
                <a:cubicBezTo>
                  <a:pt x="174172" y="2691741"/>
                  <a:pt x="173853" y="2735769"/>
                  <a:pt x="166255" y="2778826"/>
                </a:cubicBezTo>
                <a:cubicBezTo>
                  <a:pt x="161904" y="2803480"/>
                  <a:pt x="142504" y="2850078"/>
                  <a:pt x="142504" y="2850078"/>
                </a:cubicBezTo>
                <a:cubicBezTo>
                  <a:pt x="138546" y="2909455"/>
                  <a:pt x="137201" y="2969064"/>
                  <a:pt x="130629" y="3028208"/>
                </a:cubicBezTo>
                <a:cubicBezTo>
                  <a:pt x="129247" y="3040649"/>
                  <a:pt x="119713" y="3051353"/>
                  <a:pt x="118753" y="3063834"/>
                </a:cubicBezTo>
                <a:cubicBezTo>
                  <a:pt x="115717" y="3103302"/>
                  <a:pt x="118753" y="3143003"/>
                  <a:pt x="118753" y="31825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427202" y="1567543"/>
            <a:ext cx="202589" cy="3633849"/>
          </a:xfrm>
          <a:custGeom>
            <a:avLst/>
            <a:gdLst>
              <a:gd name="connsiteX0" fmla="*/ 202589 w 202589"/>
              <a:gd name="connsiteY0" fmla="*/ 0 h 3633849"/>
              <a:gd name="connsiteX1" fmla="*/ 131337 w 202589"/>
              <a:gd name="connsiteY1" fmla="*/ 118753 h 3633849"/>
              <a:gd name="connsiteX2" fmla="*/ 83835 w 202589"/>
              <a:gd name="connsiteY2" fmla="*/ 273132 h 3633849"/>
              <a:gd name="connsiteX3" fmla="*/ 48209 w 202589"/>
              <a:gd name="connsiteY3" fmla="*/ 356260 h 3633849"/>
              <a:gd name="connsiteX4" fmla="*/ 36334 w 202589"/>
              <a:gd name="connsiteY4" fmla="*/ 439387 h 3633849"/>
              <a:gd name="connsiteX5" fmla="*/ 24459 w 202589"/>
              <a:gd name="connsiteY5" fmla="*/ 475013 h 3633849"/>
              <a:gd name="connsiteX6" fmla="*/ 12583 w 202589"/>
              <a:gd name="connsiteY6" fmla="*/ 558140 h 3633849"/>
              <a:gd name="connsiteX7" fmla="*/ 24459 w 202589"/>
              <a:gd name="connsiteY7" fmla="*/ 653143 h 3633849"/>
              <a:gd name="connsiteX8" fmla="*/ 48209 w 202589"/>
              <a:gd name="connsiteY8" fmla="*/ 700644 h 3633849"/>
              <a:gd name="connsiteX9" fmla="*/ 95711 w 202589"/>
              <a:gd name="connsiteY9" fmla="*/ 855023 h 3633849"/>
              <a:gd name="connsiteX10" fmla="*/ 119461 w 202589"/>
              <a:gd name="connsiteY10" fmla="*/ 902525 h 3633849"/>
              <a:gd name="connsiteX11" fmla="*/ 143212 w 202589"/>
              <a:gd name="connsiteY11" fmla="*/ 997527 h 3633849"/>
              <a:gd name="connsiteX12" fmla="*/ 166963 w 202589"/>
              <a:gd name="connsiteY12" fmla="*/ 1068779 h 3633849"/>
              <a:gd name="connsiteX13" fmla="*/ 190713 w 202589"/>
              <a:gd name="connsiteY13" fmla="*/ 1187532 h 3633849"/>
              <a:gd name="connsiteX14" fmla="*/ 166963 w 202589"/>
              <a:gd name="connsiteY14" fmla="*/ 1330036 h 3633849"/>
              <a:gd name="connsiteX15" fmla="*/ 119461 w 202589"/>
              <a:gd name="connsiteY15" fmla="*/ 1401288 h 3633849"/>
              <a:gd name="connsiteX16" fmla="*/ 83835 w 202589"/>
              <a:gd name="connsiteY16" fmla="*/ 1472540 h 3633849"/>
              <a:gd name="connsiteX17" fmla="*/ 71960 w 202589"/>
              <a:gd name="connsiteY17" fmla="*/ 1520041 h 3633849"/>
              <a:gd name="connsiteX18" fmla="*/ 36334 w 202589"/>
              <a:gd name="connsiteY18" fmla="*/ 1603169 h 3633849"/>
              <a:gd name="connsiteX19" fmla="*/ 12583 w 202589"/>
              <a:gd name="connsiteY19" fmla="*/ 1674421 h 3633849"/>
              <a:gd name="connsiteX20" fmla="*/ 12583 w 202589"/>
              <a:gd name="connsiteY20" fmla="*/ 1852551 h 3633849"/>
              <a:gd name="connsiteX21" fmla="*/ 48209 w 202589"/>
              <a:gd name="connsiteY21" fmla="*/ 1923802 h 3633849"/>
              <a:gd name="connsiteX22" fmla="*/ 83835 w 202589"/>
              <a:gd name="connsiteY22" fmla="*/ 1935678 h 3633849"/>
              <a:gd name="connsiteX23" fmla="*/ 119461 w 202589"/>
              <a:gd name="connsiteY23" fmla="*/ 1959428 h 3633849"/>
              <a:gd name="connsiteX24" fmla="*/ 131337 w 202589"/>
              <a:gd name="connsiteY24" fmla="*/ 1995054 h 3633849"/>
              <a:gd name="connsiteX25" fmla="*/ 155087 w 202589"/>
              <a:gd name="connsiteY25" fmla="*/ 2030680 h 3633849"/>
              <a:gd name="connsiteX26" fmla="*/ 178838 w 202589"/>
              <a:gd name="connsiteY26" fmla="*/ 2101932 h 3633849"/>
              <a:gd name="connsiteX27" fmla="*/ 166963 w 202589"/>
              <a:gd name="connsiteY27" fmla="*/ 2208810 h 3633849"/>
              <a:gd name="connsiteX28" fmla="*/ 155087 w 202589"/>
              <a:gd name="connsiteY28" fmla="*/ 2244436 h 3633849"/>
              <a:gd name="connsiteX29" fmla="*/ 143212 w 202589"/>
              <a:gd name="connsiteY29" fmla="*/ 2291938 h 3633849"/>
              <a:gd name="connsiteX30" fmla="*/ 131337 w 202589"/>
              <a:gd name="connsiteY30" fmla="*/ 2327563 h 3633849"/>
              <a:gd name="connsiteX31" fmla="*/ 119461 w 202589"/>
              <a:gd name="connsiteY31" fmla="*/ 2386940 h 3633849"/>
              <a:gd name="connsiteX32" fmla="*/ 83835 w 202589"/>
              <a:gd name="connsiteY32" fmla="*/ 2493818 h 3633849"/>
              <a:gd name="connsiteX33" fmla="*/ 83835 w 202589"/>
              <a:gd name="connsiteY33" fmla="*/ 2707574 h 3633849"/>
              <a:gd name="connsiteX34" fmla="*/ 107586 w 202589"/>
              <a:gd name="connsiteY34" fmla="*/ 2850078 h 3633849"/>
              <a:gd name="connsiteX35" fmla="*/ 119461 w 202589"/>
              <a:gd name="connsiteY35" fmla="*/ 2885704 h 3633849"/>
              <a:gd name="connsiteX36" fmla="*/ 155087 w 202589"/>
              <a:gd name="connsiteY36" fmla="*/ 2909454 h 3633849"/>
              <a:gd name="connsiteX37" fmla="*/ 131337 w 202589"/>
              <a:gd name="connsiteY37" fmla="*/ 3063834 h 3633849"/>
              <a:gd name="connsiteX38" fmla="*/ 119461 w 202589"/>
              <a:gd name="connsiteY38" fmla="*/ 3123210 h 3633849"/>
              <a:gd name="connsiteX39" fmla="*/ 83835 w 202589"/>
              <a:gd name="connsiteY39" fmla="*/ 3218213 h 3633849"/>
              <a:gd name="connsiteX40" fmla="*/ 71960 w 202589"/>
              <a:gd name="connsiteY40" fmla="*/ 3360717 h 3633849"/>
              <a:gd name="connsiteX41" fmla="*/ 48209 w 202589"/>
              <a:gd name="connsiteY41" fmla="*/ 3431969 h 3633849"/>
              <a:gd name="connsiteX42" fmla="*/ 24459 w 202589"/>
              <a:gd name="connsiteY42" fmla="*/ 3503221 h 3633849"/>
              <a:gd name="connsiteX43" fmla="*/ 12583 w 202589"/>
              <a:gd name="connsiteY43" fmla="*/ 3538847 h 3633849"/>
              <a:gd name="connsiteX44" fmla="*/ 12583 w 202589"/>
              <a:gd name="connsiteY44" fmla="*/ 3633849 h 36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02589" h="3633849">
                <a:moveTo>
                  <a:pt x="202589" y="0"/>
                </a:moveTo>
                <a:cubicBezTo>
                  <a:pt x="178838" y="39584"/>
                  <a:pt x="149743" y="76418"/>
                  <a:pt x="131337" y="118753"/>
                </a:cubicBezTo>
                <a:cubicBezTo>
                  <a:pt x="109869" y="168129"/>
                  <a:pt x="101621" y="222314"/>
                  <a:pt x="83835" y="273132"/>
                </a:cubicBezTo>
                <a:cubicBezTo>
                  <a:pt x="73876" y="301586"/>
                  <a:pt x="60084" y="328551"/>
                  <a:pt x="48209" y="356260"/>
                </a:cubicBezTo>
                <a:cubicBezTo>
                  <a:pt x="44251" y="383969"/>
                  <a:pt x="41823" y="411940"/>
                  <a:pt x="36334" y="439387"/>
                </a:cubicBezTo>
                <a:cubicBezTo>
                  <a:pt x="33879" y="451662"/>
                  <a:pt x="26914" y="462738"/>
                  <a:pt x="24459" y="475013"/>
                </a:cubicBezTo>
                <a:cubicBezTo>
                  <a:pt x="18970" y="502460"/>
                  <a:pt x="16542" y="530431"/>
                  <a:pt x="12583" y="558140"/>
                </a:cubicBezTo>
                <a:cubicBezTo>
                  <a:pt x="16542" y="589808"/>
                  <a:pt x="16719" y="622182"/>
                  <a:pt x="24459" y="653143"/>
                </a:cubicBezTo>
                <a:cubicBezTo>
                  <a:pt x="28752" y="670317"/>
                  <a:pt x="41993" y="684069"/>
                  <a:pt x="48209" y="700644"/>
                </a:cubicBezTo>
                <a:cubicBezTo>
                  <a:pt x="84570" y="797606"/>
                  <a:pt x="19544" y="702683"/>
                  <a:pt x="95711" y="855023"/>
                </a:cubicBezTo>
                <a:cubicBezTo>
                  <a:pt x="103628" y="870857"/>
                  <a:pt x="113863" y="885731"/>
                  <a:pt x="119461" y="902525"/>
                </a:cubicBezTo>
                <a:cubicBezTo>
                  <a:pt x="129783" y="933492"/>
                  <a:pt x="132890" y="966560"/>
                  <a:pt x="143212" y="997527"/>
                </a:cubicBezTo>
                <a:cubicBezTo>
                  <a:pt x="151129" y="1021278"/>
                  <a:pt x="160891" y="1044491"/>
                  <a:pt x="166963" y="1068779"/>
                </a:cubicBezTo>
                <a:cubicBezTo>
                  <a:pt x="176754" y="1107942"/>
                  <a:pt x="190713" y="1187532"/>
                  <a:pt x="190713" y="1187532"/>
                </a:cubicBezTo>
                <a:cubicBezTo>
                  <a:pt x="188533" y="1207149"/>
                  <a:pt x="186304" y="1295222"/>
                  <a:pt x="166963" y="1330036"/>
                </a:cubicBezTo>
                <a:cubicBezTo>
                  <a:pt x="153100" y="1354989"/>
                  <a:pt x="119461" y="1401288"/>
                  <a:pt x="119461" y="1401288"/>
                </a:cubicBezTo>
                <a:cubicBezTo>
                  <a:pt x="69426" y="1551397"/>
                  <a:pt x="152893" y="1311405"/>
                  <a:pt x="83835" y="1472540"/>
                </a:cubicBezTo>
                <a:cubicBezTo>
                  <a:pt x="77406" y="1487541"/>
                  <a:pt x="77538" y="1504703"/>
                  <a:pt x="71960" y="1520041"/>
                </a:cubicBezTo>
                <a:cubicBezTo>
                  <a:pt x="61658" y="1548373"/>
                  <a:pt x="47156" y="1575032"/>
                  <a:pt x="36334" y="1603169"/>
                </a:cubicBezTo>
                <a:cubicBezTo>
                  <a:pt x="27347" y="1626536"/>
                  <a:pt x="20500" y="1650670"/>
                  <a:pt x="12583" y="1674421"/>
                </a:cubicBezTo>
                <a:cubicBezTo>
                  <a:pt x="-2744" y="1766384"/>
                  <a:pt x="-5585" y="1743546"/>
                  <a:pt x="12583" y="1852551"/>
                </a:cubicBezTo>
                <a:cubicBezTo>
                  <a:pt x="15892" y="1872407"/>
                  <a:pt x="32430" y="1911178"/>
                  <a:pt x="48209" y="1923802"/>
                </a:cubicBezTo>
                <a:cubicBezTo>
                  <a:pt x="57984" y="1931622"/>
                  <a:pt x="72639" y="1930080"/>
                  <a:pt x="83835" y="1935678"/>
                </a:cubicBezTo>
                <a:cubicBezTo>
                  <a:pt x="96600" y="1942061"/>
                  <a:pt x="107586" y="1951511"/>
                  <a:pt x="119461" y="1959428"/>
                </a:cubicBezTo>
                <a:cubicBezTo>
                  <a:pt x="123420" y="1971303"/>
                  <a:pt x="125739" y="1983858"/>
                  <a:pt x="131337" y="1995054"/>
                </a:cubicBezTo>
                <a:cubicBezTo>
                  <a:pt x="137720" y="2007819"/>
                  <a:pt x="149291" y="2017638"/>
                  <a:pt x="155087" y="2030680"/>
                </a:cubicBezTo>
                <a:cubicBezTo>
                  <a:pt x="165255" y="2053558"/>
                  <a:pt x="178838" y="2101932"/>
                  <a:pt x="178838" y="2101932"/>
                </a:cubicBezTo>
                <a:cubicBezTo>
                  <a:pt x="174880" y="2137558"/>
                  <a:pt x="172856" y="2173452"/>
                  <a:pt x="166963" y="2208810"/>
                </a:cubicBezTo>
                <a:cubicBezTo>
                  <a:pt x="164905" y="2221157"/>
                  <a:pt x="158526" y="2232400"/>
                  <a:pt x="155087" y="2244436"/>
                </a:cubicBezTo>
                <a:cubicBezTo>
                  <a:pt x="150603" y="2260129"/>
                  <a:pt x="147696" y="2276245"/>
                  <a:pt x="143212" y="2291938"/>
                </a:cubicBezTo>
                <a:cubicBezTo>
                  <a:pt x="139773" y="2303974"/>
                  <a:pt x="134373" y="2315419"/>
                  <a:pt x="131337" y="2327563"/>
                </a:cubicBezTo>
                <a:cubicBezTo>
                  <a:pt x="126441" y="2347145"/>
                  <a:pt x="125006" y="2367532"/>
                  <a:pt x="119461" y="2386940"/>
                </a:cubicBezTo>
                <a:cubicBezTo>
                  <a:pt x="109144" y="2423048"/>
                  <a:pt x="83835" y="2493818"/>
                  <a:pt x="83835" y="2493818"/>
                </a:cubicBezTo>
                <a:cubicBezTo>
                  <a:pt x="69981" y="2618507"/>
                  <a:pt x="66022" y="2582885"/>
                  <a:pt x="83835" y="2707574"/>
                </a:cubicBezTo>
                <a:cubicBezTo>
                  <a:pt x="90645" y="2755247"/>
                  <a:pt x="98142" y="2802857"/>
                  <a:pt x="107586" y="2850078"/>
                </a:cubicBezTo>
                <a:cubicBezTo>
                  <a:pt x="110041" y="2862353"/>
                  <a:pt x="111641" y="2875929"/>
                  <a:pt x="119461" y="2885704"/>
                </a:cubicBezTo>
                <a:cubicBezTo>
                  <a:pt x="128377" y="2896849"/>
                  <a:pt x="143212" y="2901537"/>
                  <a:pt x="155087" y="2909454"/>
                </a:cubicBezTo>
                <a:cubicBezTo>
                  <a:pt x="129016" y="3170169"/>
                  <a:pt x="159867" y="2949718"/>
                  <a:pt x="131337" y="3063834"/>
                </a:cubicBezTo>
                <a:cubicBezTo>
                  <a:pt x="126442" y="3083415"/>
                  <a:pt x="125844" y="3104062"/>
                  <a:pt x="119461" y="3123210"/>
                </a:cubicBezTo>
                <a:cubicBezTo>
                  <a:pt x="57358" y="3309518"/>
                  <a:pt x="128635" y="3039025"/>
                  <a:pt x="83835" y="3218213"/>
                </a:cubicBezTo>
                <a:cubicBezTo>
                  <a:pt x="79877" y="3265714"/>
                  <a:pt x="79796" y="3313700"/>
                  <a:pt x="71960" y="3360717"/>
                </a:cubicBezTo>
                <a:cubicBezTo>
                  <a:pt x="67844" y="3385412"/>
                  <a:pt x="56126" y="3408218"/>
                  <a:pt x="48209" y="3431969"/>
                </a:cubicBezTo>
                <a:lnTo>
                  <a:pt x="24459" y="3503221"/>
                </a:lnTo>
                <a:cubicBezTo>
                  <a:pt x="20500" y="3515096"/>
                  <a:pt x="12583" y="3526329"/>
                  <a:pt x="12583" y="3538847"/>
                </a:cubicBezTo>
                <a:lnTo>
                  <a:pt x="12583" y="363384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1815242" y="1638795"/>
            <a:ext cx="227908" cy="3871356"/>
          </a:xfrm>
          <a:custGeom>
            <a:avLst/>
            <a:gdLst>
              <a:gd name="connsiteX0" fmla="*/ 85404 w 227908"/>
              <a:gd name="connsiteY0" fmla="*/ 0 h 3871356"/>
              <a:gd name="connsiteX1" fmla="*/ 73528 w 227908"/>
              <a:gd name="connsiteY1" fmla="*/ 95002 h 3871356"/>
              <a:gd name="connsiteX2" fmla="*/ 49778 w 227908"/>
              <a:gd name="connsiteY2" fmla="*/ 166254 h 3871356"/>
              <a:gd name="connsiteX3" fmla="*/ 49778 w 227908"/>
              <a:gd name="connsiteY3" fmla="*/ 415636 h 3871356"/>
              <a:gd name="connsiteX4" fmla="*/ 121030 w 227908"/>
              <a:gd name="connsiteY4" fmla="*/ 475013 h 3871356"/>
              <a:gd name="connsiteX5" fmla="*/ 132905 w 227908"/>
              <a:gd name="connsiteY5" fmla="*/ 510639 h 3871356"/>
              <a:gd name="connsiteX6" fmla="*/ 132905 w 227908"/>
              <a:gd name="connsiteY6" fmla="*/ 855023 h 3871356"/>
              <a:gd name="connsiteX7" fmla="*/ 121030 w 227908"/>
              <a:gd name="connsiteY7" fmla="*/ 1056904 h 3871356"/>
              <a:gd name="connsiteX8" fmla="*/ 97279 w 227908"/>
              <a:gd name="connsiteY8" fmla="*/ 1246909 h 3871356"/>
              <a:gd name="connsiteX9" fmla="*/ 85404 w 227908"/>
              <a:gd name="connsiteY9" fmla="*/ 1282535 h 3871356"/>
              <a:gd name="connsiteX10" fmla="*/ 97279 w 227908"/>
              <a:gd name="connsiteY10" fmla="*/ 1531917 h 3871356"/>
              <a:gd name="connsiteX11" fmla="*/ 121030 w 227908"/>
              <a:gd name="connsiteY11" fmla="*/ 1567543 h 3871356"/>
              <a:gd name="connsiteX12" fmla="*/ 192282 w 227908"/>
              <a:gd name="connsiteY12" fmla="*/ 1650670 h 3871356"/>
              <a:gd name="connsiteX13" fmla="*/ 216032 w 227908"/>
              <a:gd name="connsiteY13" fmla="*/ 1745673 h 3871356"/>
              <a:gd name="connsiteX14" fmla="*/ 227908 w 227908"/>
              <a:gd name="connsiteY14" fmla="*/ 1793174 h 3871356"/>
              <a:gd name="connsiteX15" fmla="*/ 204157 w 227908"/>
              <a:gd name="connsiteY15" fmla="*/ 1935678 h 3871356"/>
              <a:gd name="connsiteX16" fmla="*/ 156656 w 227908"/>
              <a:gd name="connsiteY16" fmla="*/ 2042556 h 3871356"/>
              <a:gd name="connsiteX17" fmla="*/ 132905 w 227908"/>
              <a:gd name="connsiteY17" fmla="*/ 2078182 h 3871356"/>
              <a:gd name="connsiteX18" fmla="*/ 109154 w 227908"/>
              <a:gd name="connsiteY18" fmla="*/ 2137558 h 3871356"/>
              <a:gd name="connsiteX19" fmla="*/ 97279 w 227908"/>
              <a:gd name="connsiteY19" fmla="*/ 2185060 h 3871356"/>
              <a:gd name="connsiteX20" fmla="*/ 61653 w 227908"/>
              <a:gd name="connsiteY20" fmla="*/ 2244436 h 3871356"/>
              <a:gd name="connsiteX21" fmla="*/ 37902 w 227908"/>
              <a:gd name="connsiteY21" fmla="*/ 2327563 h 3871356"/>
              <a:gd name="connsiteX22" fmla="*/ 14152 w 227908"/>
              <a:gd name="connsiteY22" fmla="*/ 2386940 h 3871356"/>
              <a:gd name="connsiteX23" fmla="*/ 2276 w 227908"/>
              <a:gd name="connsiteY23" fmla="*/ 2458192 h 3871356"/>
              <a:gd name="connsiteX24" fmla="*/ 26027 w 227908"/>
              <a:gd name="connsiteY24" fmla="*/ 2600696 h 3871356"/>
              <a:gd name="connsiteX25" fmla="*/ 37902 w 227908"/>
              <a:gd name="connsiteY25" fmla="*/ 2636322 h 3871356"/>
              <a:gd name="connsiteX26" fmla="*/ 49778 w 227908"/>
              <a:gd name="connsiteY26" fmla="*/ 2707574 h 3871356"/>
              <a:gd name="connsiteX27" fmla="*/ 2276 w 227908"/>
              <a:gd name="connsiteY27" fmla="*/ 3075709 h 3871356"/>
              <a:gd name="connsiteX28" fmla="*/ 14152 w 227908"/>
              <a:gd name="connsiteY28" fmla="*/ 3657600 h 3871356"/>
              <a:gd name="connsiteX29" fmla="*/ 26027 w 227908"/>
              <a:gd name="connsiteY29" fmla="*/ 3705101 h 3871356"/>
              <a:gd name="connsiteX30" fmla="*/ 26027 w 227908"/>
              <a:gd name="connsiteY30" fmla="*/ 3871356 h 387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7908" h="3871356">
                <a:moveTo>
                  <a:pt x="85404" y="0"/>
                </a:moveTo>
                <a:cubicBezTo>
                  <a:pt x="81445" y="31667"/>
                  <a:pt x="80215" y="63797"/>
                  <a:pt x="73528" y="95002"/>
                </a:cubicBezTo>
                <a:cubicBezTo>
                  <a:pt x="68282" y="119482"/>
                  <a:pt x="49778" y="166254"/>
                  <a:pt x="49778" y="166254"/>
                </a:cubicBezTo>
                <a:cubicBezTo>
                  <a:pt x="44042" y="235085"/>
                  <a:pt x="25782" y="343649"/>
                  <a:pt x="49778" y="415636"/>
                </a:cubicBezTo>
                <a:cubicBezTo>
                  <a:pt x="56309" y="435229"/>
                  <a:pt x="104733" y="464148"/>
                  <a:pt x="121030" y="475013"/>
                </a:cubicBezTo>
                <a:cubicBezTo>
                  <a:pt x="124988" y="486888"/>
                  <a:pt x="130666" y="498323"/>
                  <a:pt x="132905" y="510639"/>
                </a:cubicBezTo>
                <a:cubicBezTo>
                  <a:pt x="156948" y="642878"/>
                  <a:pt x="141485" y="692002"/>
                  <a:pt x="132905" y="855023"/>
                </a:cubicBezTo>
                <a:cubicBezTo>
                  <a:pt x="129362" y="922340"/>
                  <a:pt x="126010" y="989678"/>
                  <a:pt x="121030" y="1056904"/>
                </a:cubicBezTo>
                <a:cubicBezTo>
                  <a:pt x="117380" y="1106176"/>
                  <a:pt x="109265" y="1192972"/>
                  <a:pt x="97279" y="1246909"/>
                </a:cubicBezTo>
                <a:cubicBezTo>
                  <a:pt x="94564" y="1259129"/>
                  <a:pt x="89362" y="1270660"/>
                  <a:pt x="85404" y="1282535"/>
                </a:cubicBezTo>
                <a:cubicBezTo>
                  <a:pt x="89362" y="1365662"/>
                  <a:pt x="86957" y="1449338"/>
                  <a:pt x="97279" y="1531917"/>
                </a:cubicBezTo>
                <a:cubicBezTo>
                  <a:pt x="99049" y="1546079"/>
                  <a:pt x="111893" y="1556579"/>
                  <a:pt x="121030" y="1567543"/>
                </a:cubicBezTo>
                <a:cubicBezTo>
                  <a:pt x="245082" y="1716404"/>
                  <a:pt x="58862" y="1472778"/>
                  <a:pt x="192282" y="1650670"/>
                </a:cubicBezTo>
                <a:lnTo>
                  <a:pt x="216032" y="1745673"/>
                </a:lnTo>
                <a:lnTo>
                  <a:pt x="227908" y="1793174"/>
                </a:lnTo>
                <a:cubicBezTo>
                  <a:pt x="219991" y="1840675"/>
                  <a:pt x="213601" y="1888457"/>
                  <a:pt x="204157" y="1935678"/>
                </a:cubicBezTo>
                <a:cubicBezTo>
                  <a:pt x="197769" y="1967618"/>
                  <a:pt x="168428" y="2021367"/>
                  <a:pt x="156656" y="2042556"/>
                </a:cubicBezTo>
                <a:cubicBezTo>
                  <a:pt x="149725" y="2055032"/>
                  <a:pt x="139288" y="2065416"/>
                  <a:pt x="132905" y="2078182"/>
                </a:cubicBezTo>
                <a:cubicBezTo>
                  <a:pt x="123372" y="2097248"/>
                  <a:pt x="115895" y="2117335"/>
                  <a:pt x="109154" y="2137558"/>
                </a:cubicBezTo>
                <a:cubicBezTo>
                  <a:pt x="103993" y="2153042"/>
                  <a:pt x="103908" y="2170145"/>
                  <a:pt x="97279" y="2185060"/>
                </a:cubicBezTo>
                <a:cubicBezTo>
                  <a:pt x="87905" y="2206152"/>
                  <a:pt x="71975" y="2223791"/>
                  <a:pt x="61653" y="2244436"/>
                </a:cubicBezTo>
                <a:cubicBezTo>
                  <a:pt x="50220" y="2267302"/>
                  <a:pt x="45508" y="2304744"/>
                  <a:pt x="37902" y="2327563"/>
                </a:cubicBezTo>
                <a:cubicBezTo>
                  <a:pt x="31161" y="2347786"/>
                  <a:pt x="22069" y="2367148"/>
                  <a:pt x="14152" y="2386940"/>
                </a:cubicBezTo>
                <a:cubicBezTo>
                  <a:pt x="10193" y="2410691"/>
                  <a:pt x="2276" y="2434114"/>
                  <a:pt x="2276" y="2458192"/>
                </a:cubicBezTo>
                <a:cubicBezTo>
                  <a:pt x="2276" y="2478295"/>
                  <a:pt x="19285" y="2573728"/>
                  <a:pt x="26027" y="2600696"/>
                </a:cubicBezTo>
                <a:cubicBezTo>
                  <a:pt x="29063" y="2612840"/>
                  <a:pt x="35187" y="2624102"/>
                  <a:pt x="37902" y="2636322"/>
                </a:cubicBezTo>
                <a:cubicBezTo>
                  <a:pt x="43125" y="2659827"/>
                  <a:pt x="45819" y="2683823"/>
                  <a:pt x="49778" y="2707574"/>
                </a:cubicBezTo>
                <a:cubicBezTo>
                  <a:pt x="33944" y="2830286"/>
                  <a:pt x="6913" y="2952067"/>
                  <a:pt x="2276" y="3075709"/>
                </a:cubicBezTo>
                <a:cubicBezTo>
                  <a:pt x="-4994" y="3269577"/>
                  <a:pt x="6836" y="3463734"/>
                  <a:pt x="14152" y="3657600"/>
                </a:cubicBezTo>
                <a:cubicBezTo>
                  <a:pt x="14767" y="3673909"/>
                  <a:pt x="25122" y="3688805"/>
                  <a:pt x="26027" y="3705101"/>
                </a:cubicBezTo>
                <a:cubicBezTo>
                  <a:pt x="29101" y="3760434"/>
                  <a:pt x="26027" y="3815938"/>
                  <a:pt x="26027" y="387135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59180" y="57072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120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223159" y="843141"/>
            <a:ext cx="4346368" cy="5818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34961" y="154677"/>
            <a:ext cx="2922761" cy="617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赤い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ところ</a:t>
            </a:r>
            <a:r>
              <a:rPr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も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検出したい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223159" y="5552018"/>
            <a:ext cx="4346368" cy="207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223159" y="6015156"/>
            <a:ext cx="4346368" cy="3618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23158" y="843148"/>
            <a:ext cx="4346369" cy="5533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98419" y="2100449"/>
            <a:ext cx="2175361" cy="2646811"/>
            <a:chOff x="1398419" y="2100449"/>
            <a:chExt cx="2175361" cy="2646811"/>
          </a:xfrm>
        </p:grpSpPr>
        <p:sp>
          <p:nvSpPr>
            <p:cNvPr id="3" name="正方形/長方形 2"/>
            <p:cNvSpPr/>
            <p:nvPr/>
          </p:nvSpPr>
          <p:spPr>
            <a:xfrm>
              <a:off x="1398419" y="2100449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/>
            <p:cNvSpPr/>
            <p:nvPr/>
          </p:nvSpPr>
          <p:spPr>
            <a:xfrm>
              <a:off x="2146662" y="2377440"/>
              <a:ext cx="655320" cy="678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070189" y="3119252"/>
              <a:ext cx="808266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0189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10244" y="3856116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19541680">
              <a:off x="2796852" y="3181493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8937075">
              <a:off x="1777812" y="2829889"/>
              <a:ext cx="368211" cy="477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角丸四角形 9"/>
          <p:cNvSpPr/>
          <p:nvPr/>
        </p:nvSpPr>
        <p:spPr>
          <a:xfrm>
            <a:off x="1961917" y="1526078"/>
            <a:ext cx="1013272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現画像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403861" y="2100449"/>
            <a:ext cx="1403563" cy="1488287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974080" y="2096781"/>
            <a:ext cx="2175361" cy="2646811"/>
            <a:chOff x="4438799" y="2096781"/>
            <a:chExt cx="2175361" cy="2646811"/>
          </a:xfrm>
        </p:grpSpPr>
        <p:sp>
          <p:nvSpPr>
            <p:cNvPr id="21" name="正方形/長方形 20"/>
            <p:cNvSpPr/>
            <p:nvPr/>
          </p:nvSpPr>
          <p:spPr>
            <a:xfrm>
              <a:off x="4438799" y="2096781"/>
              <a:ext cx="2175361" cy="2646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444366" y="2096781"/>
              <a:ext cx="1403563" cy="14882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30240" y="3467100"/>
              <a:ext cx="117689" cy="11796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角丸四角形吹き出し 24"/>
          <p:cNvSpPr/>
          <p:nvPr/>
        </p:nvSpPr>
        <p:spPr>
          <a:xfrm>
            <a:off x="3690784" y="2096781"/>
            <a:ext cx="2166292" cy="936541"/>
          </a:xfrm>
          <a:prstGeom prst="wedgeRoundRectCallout">
            <a:avLst>
              <a:gd name="adj1" fmla="val -101852"/>
              <a:gd name="adj2" fmla="val 46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から</a:t>
            </a:r>
            <a:endParaRPr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の画素値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の合計が</a:t>
            </a:r>
          </a:p>
        </p:txBody>
      </p:sp>
      <p:sp>
        <p:nvSpPr>
          <p:cNvPr id="26" name="角丸四角形吹き出し 25"/>
          <p:cNvSpPr/>
          <p:nvPr/>
        </p:nvSpPr>
        <p:spPr>
          <a:xfrm>
            <a:off x="3690784" y="3033565"/>
            <a:ext cx="2166292" cy="895273"/>
          </a:xfrm>
          <a:prstGeom prst="wedgeRoundRectCallout">
            <a:avLst>
              <a:gd name="adj1" fmla="val 102852"/>
              <a:gd name="adj2" fmla="val -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積分画像の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座標</a:t>
            </a:r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画素値になる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471786" y="1470660"/>
            <a:ext cx="777240" cy="396240"/>
          </a:xfrm>
          <a:prstGeom prst="borderCallout1">
            <a:avLst>
              <a:gd name="adj1" fmla="val 109135"/>
              <a:gd name="adj2" fmla="val 102381"/>
              <a:gd name="adj3" fmla="val 162500"/>
              <a:gd name="adj4" fmla="val 12357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(0,0)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8" name="線吹き出し 1 (枠付き) 27"/>
          <p:cNvSpPr/>
          <p:nvPr/>
        </p:nvSpPr>
        <p:spPr>
          <a:xfrm>
            <a:off x="2755583" y="3982589"/>
            <a:ext cx="777240" cy="396240"/>
          </a:xfrm>
          <a:prstGeom prst="borderCallout1">
            <a:avLst>
              <a:gd name="adj1" fmla="val -104327"/>
              <a:gd name="adj2" fmla="val 5322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477962" y="1526078"/>
            <a:ext cx="1167596" cy="48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積分</a:t>
            </a:r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画像</a:t>
            </a:r>
          </a:p>
        </p:txBody>
      </p:sp>
      <p:sp>
        <p:nvSpPr>
          <p:cNvPr id="30" name="線吹き出し 1 (枠付き) 29"/>
          <p:cNvSpPr/>
          <p:nvPr/>
        </p:nvSpPr>
        <p:spPr>
          <a:xfrm>
            <a:off x="7653178" y="3843152"/>
            <a:ext cx="777240" cy="396240"/>
          </a:xfrm>
          <a:prstGeom prst="borderCallout1">
            <a:avLst>
              <a:gd name="adj1" fmla="val -63942"/>
              <a:gd name="adj2" fmla="val -35854"/>
              <a:gd name="adj3" fmla="val 962"/>
              <a:gd name="adj4" fmla="val -68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85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線吹き出し 1 (枠付き) 27"/>
          <p:cNvSpPr/>
          <p:nvPr/>
        </p:nvSpPr>
        <p:spPr>
          <a:xfrm>
            <a:off x="2224208" y="705989"/>
            <a:ext cx="777240" cy="396240"/>
          </a:xfrm>
          <a:prstGeom prst="borderCallout1">
            <a:avLst>
              <a:gd name="adj1" fmla="val -51442"/>
              <a:gd name="adj2" fmla="val 115616"/>
              <a:gd name="adj3" fmla="val -6249"/>
              <a:gd name="adj4" fmla="val 99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(x,y)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3148012" y="423864"/>
            <a:ext cx="2214452" cy="2691578"/>
            <a:chOff x="3148012" y="423864"/>
            <a:chExt cx="2214452" cy="2691578"/>
          </a:xfrm>
        </p:grpSpPr>
        <p:sp>
          <p:nvSpPr>
            <p:cNvPr id="31" name="正方形/長方形 3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線吹き出し 1 (枠付き) 26"/>
          <p:cNvSpPr/>
          <p:nvPr/>
        </p:nvSpPr>
        <p:spPr>
          <a:xfrm>
            <a:off x="5004661" y="2584319"/>
            <a:ext cx="932075" cy="396240"/>
          </a:xfrm>
          <a:prstGeom prst="borderCallout1">
            <a:avLst>
              <a:gd name="adj1" fmla="val -56730"/>
              <a:gd name="adj2" fmla="val -3898"/>
              <a:gd name="adj3" fmla="val 3846"/>
              <a:gd name="adj4" fmla="val -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(x',y')</a:t>
            </a:r>
            <a:endParaRPr kumimoji="1" lang="ja-JP" altLang="en-US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grpSp>
        <p:nvGrpSpPr>
          <p:cNvPr id="99" name="グループ化 98"/>
          <p:cNvGrpSpPr/>
          <p:nvPr/>
        </p:nvGrpSpPr>
        <p:grpSpPr>
          <a:xfrm>
            <a:off x="333719" y="3930108"/>
            <a:ext cx="2214450" cy="2691578"/>
            <a:chOff x="3148014" y="423864"/>
            <a:chExt cx="2214450" cy="2691578"/>
          </a:xfrm>
        </p:grpSpPr>
        <p:sp>
          <p:nvSpPr>
            <p:cNvPr id="100" name="正方形/長方形 99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4071598" y="1590197"/>
              <a:ext cx="967125" cy="824389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/>
          <p:cNvGrpSpPr/>
          <p:nvPr/>
        </p:nvGrpSpPr>
        <p:grpSpPr>
          <a:xfrm>
            <a:off x="3148014" y="3930108"/>
            <a:ext cx="2214450" cy="2691578"/>
            <a:chOff x="3148014" y="423864"/>
            <a:chExt cx="2214450" cy="2691578"/>
          </a:xfrm>
        </p:grpSpPr>
        <p:sp>
          <p:nvSpPr>
            <p:cNvPr id="107" name="正方形/長方形 106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148015" y="423864"/>
              <a:ext cx="1890710" cy="1990723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069013" y="3930108"/>
            <a:ext cx="2214451" cy="2691578"/>
            <a:chOff x="3148013" y="423864"/>
            <a:chExt cx="2214451" cy="2691578"/>
          </a:xfrm>
        </p:grpSpPr>
        <p:sp>
          <p:nvSpPr>
            <p:cNvPr id="114" name="正方形/長方形 113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48013" y="423864"/>
              <a:ext cx="1890711" cy="1121568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8990012" y="3930108"/>
            <a:ext cx="2214452" cy="2691578"/>
            <a:chOff x="3148012" y="423864"/>
            <a:chExt cx="2214452" cy="2691578"/>
          </a:xfrm>
        </p:grpSpPr>
        <p:sp>
          <p:nvSpPr>
            <p:cNvPr id="121" name="正方形/長方形 120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148012" y="423864"/>
              <a:ext cx="884497" cy="19907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11911012" y="3930108"/>
            <a:ext cx="2214452" cy="2691578"/>
            <a:chOff x="3148012" y="423864"/>
            <a:chExt cx="2214452" cy="2691578"/>
          </a:xfrm>
        </p:grpSpPr>
        <p:sp>
          <p:nvSpPr>
            <p:cNvPr id="128" name="正方形/長方形 127"/>
            <p:cNvSpPr/>
            <p:nvPr/>
          </p:nvSpPr>
          <p:spPr>
            <a:xfrm>
              <a:off x="3148014" y="423864"/>
              <a:ext cx="2214450" cy="2691578"/>
            </a:xfrm>
            <a:prstGeom prst="rect">
              <a:avLst/>
            </a:prstGeom>
            <a:gradFill flip="none" rotWithShape="1">
              <a:gsLst>
                <a:gs pos="37000">
                  <a:schemeClr val="bg1">
                    <a:shade val="30000"/>
                    <a:satMod val="115000"/>
                  </a:schemeClr>
                </a:gs>
                <a:gs pos="72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8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48012" y="423864"/>
              <a:ext cx="884497" cy="112156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等号 12"/>
          <p:cNvSpPr/>
          <p:nvPr/>
        </p:nvSpPr>
        <p:spPr>
          <a:xfrm>
            <a:off x="2592388" y="4925469"/>
            <a:ext cx="528527" cy="73873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減算 13"/>
          <p:cNvSpPr/>
          <p:nvPr/>
        </p:nvSpPr>
        <p:spPr>
          <a:xfrm>
            <a:off x="5404545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減算 133"/>
          <p:cNvSpPr/>
          <p:nvPr/>
        </p:nvSpPr>
        <p:spPr>
          <a:xfrm>
            <a:off x="8350127" y="4956741"/>
            <a:ext cx="598314" cy="70745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加算 14"/>
          <p:cNvSpPr/>
          <p:nvPr/>
        </p:nvSpPr>
        <p:spPr>
          <a:xfrm>
            <a:off x="11204464" y="4975770"/>
            <a:ext cx="706548" cy="6884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4032509" y="154543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32509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55721" y="5096441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9908458" y="5073769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2795509" y="5051675"/>
            <a:ext cx="1006213" cy="86915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7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831272" y="154379"/>
            <a:ext cx="4346369" cy="5533901"/>
            <a:chOff x="1223158" y="843148"/>
            <a:chExt cx="4346369" cy="5533901"/>
          </a:xfrm>
        </p:grpSpPr>
        <p:sp>
          <p:nvSpPr>
            <p:cNvPr id="13" name="フリーフォーム 12"/>
            <p:cNvSpPr/>
            <p:nvPr/>
          </p:nvSpPr>
          <p:spPr>
            <a:xfrm>
              <a:off x="4590199" y="1496291"/>
              <a:ext cx="201890" cy="3621974"/>
            </a:xfrm>
            <a:custGeom>
              <a:avLst/>
              <a:gdLst>
                <a:gd name="connsiteX0" fmla="*/ 190015 w 201890"/>
                <a:gd name="connsiteY0" fmla="*/ 0 h 3621974"/>
                <a:gd name="connsiteX1" fmla="*/ 130638 w 201890"/>
                <a:gd name="connsiteY1" fmla="*/ 95003 h 3621974"/>
                <a:gd name="connsiteX2" fmla="*/ 95012 w 201890"/>
                <a:gd name="connsiteY2" fmla="*/ 142504 h 3621974"/>
                <a:gd name="connsiteX3" fmla="*/ 47511 w 201890"/>
                <a:gd name="connsiteY3" fmla="*/ 237506 h 3621974"/>
                <a:gd name="connsiteX4" fmla="*/ 59386 w 201890"/>
                <a:gd name="connsiteY4" fmla="*/ 285008 h 3621974"/>
                <a:gd name="connsiteX5" fmla="*/ 130638 w 201890"/>
                <a:gd name="connsiteY5" fmla="*/ 368135 h 3621974"/>
                <a:gd name="connsiteX6" fmla="*/ 190015 w 201890"/>
                <a:gd name="connsiteY6" fmla="*/ 451262 h 3621974"/>
                <a:gd name="connsiteX7" fmla="*/ 178140 w 201890"/>
                <a:gd name="connsiteY7" fmla="*/ 653143 h 3621974"/>
                <a:gd name="connsiteX8" fmla="*/ 154389 w 201890"/>
                <a:gd name="connsiteY8" fmla="*/ 748145 h 3621974"/>
                <a:gd name="connsiteX9" fmla="*/ 142514 w 201890"/>
                <a:gd name="connsiteY9" fmla="*/ 819397 h 3621974"/>
                <a:gd name="connsiteX10" fmla="*/ 130638 w 201890"/>
                <a:gd name="connsiteY10" fmla="*/ 855023 h 3621974"/>
                <a:gd name="connsiteX11" fmla="*/ 83137 w 201890"/>
                <a:gd name="connsiteY11" fmla="*/ 950026 h 3621974"/>
                <a:gd name="connsiteX12" fmla="*/ 71262 w 201890"/>
                <a:gd name="connsiteY12" fmla="*/ 997527 h 3621974"/>
                <a:gd name="connsiteX13" fmla="*/ 59386 w 201890"/>
                <a:gd name="connsiteY13" fmla="*/ 1033153 h 3621974"/>
                <a:gd name="connsiteX14" fmla="*/ 35636 w 201890"/>
                <a:gd name="connsiteY14" fmla="*/ 1389413 h 3621974"/>
                <a:gd name="connsiteX15" fmla="*/ 23760 w 201890"/>
                <a:gd name="connsiteY15" fmla="*/ 1425039 h 3621974"/>
                <a:gd name="connsiteX16" fmla="*/ 10 w 201890"/>
                <a:gd name="connsiteY16" fmla="*/ 1852551 h 3621974"/>
                <a:gd name="connsiteX17" fmla="*/ 11885 w 201890"/>
                <a:gd name="connsiteY17" fmla="*/ 1971304 h 3621974"/>
                <a:gd name="connsiteX18" fmla="*/ 47511 w 201890"/>
                <a:gd name="connsiteY18" fmla="*/ 2185060 h 3621974"/>
                <a:gd name="connsiteX19" fmla="*/ 59386 w 201890"/>
                <a:gd name="connsiteY19" fmla="*/ 2220686 h 3621974"/>
                <a:gd name="connsiteX20" fmla="*/ 83137 w 201890"/>
                <a:gd name="connsiteY20" fmla="*/ 2256312 h 3621974"/>
                <a:gd name="connsiteX21" fmla="*/ 95012 w 201890"/>
                <a:gd name="connsiteY21" fmla="*/ 2291938 h 3621974"/>
                <a:gd name="connsiteX22" fmla="*/ 118763 w 201890"/>
                <a:gd name="connsiteY22" fmla="*/ 2327564 h 3621974"/>
                <a:gd name="connsiteX23" fmla="*/ 142514 w 201890"/>
                <a:gd name="connsiteY23" fmla="*/ 2458192 h 3621974"/>
                <a:gd name="connsiteX24" fmla="*/ 154389 w 201890"/>
                <a:gd name="connsiteY24" fmla="*/ 2790701 h 3621974"/>
                <a:gd name="connsiteX25" fmla="*/ 190015 w 201890"/>
                <a:gd name="connsiteY25" fmla="*/ 2814452 h 3621974"/>
                <a:gd name="connsiteX26" fmla="*/ 201890 w 201890"/>
                <a:gd name="connsiteY26" fmla="*/ 2850078 h 3621974"/>
                <a:gd name="connsiteX27" fmla="*/ 178140 w 201890"/>
                <a:gd name="connsiteY27" fmla="*/ 3051958 h 3621974"/>
                <a:gd name="connsiteX28" fmla="*/ 154389 w 201890"/>
                <a:gd name="connsiteY28" fmla="*/ 3123210 h 3621974"/>
                <a:gd name="connsiteX29" fmla="*/ 130638 w 201890"/>
                <a:gd name="connsiteY29" fmla="*/ 3241964 h 3621974"/>
                <a:gd name="connsiteX30" fmla="*/ 118763 w 201890"/>
                <a:gd name="connsiteY30" fmla="*/ 3289465 h 3621974"/>
                <a:gd name="connsiteX31" fmla="*/ 83137 w 201890"/>
                <a:gd name="connsiteY31" fmla="*/ 3455719 h 3621974"/>
                <a:gd name="connsiteX32" fmla="*/ 106888 w 201890"/>
                <a:gd name="connsiteY32" fmla="*/ 3586348 h 3621974"/>
                <a:gd name="connsiteX33" fmla="*/ 130638 w 201890"/>
                <a:gd name="connsiteY33" fmla="*/ 3621974 h 362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890" h="3621974">
                  <a:moveTo>
                    <a:pt x="190015" y="0"/>
                  </a:moveTo>
                  <a:cubicBezTo>
                    <a:pt x="169211" y="34673"/>
                    <a:pt x="153487" y="63015"/>
                    <a:pt x="130638" y="95003"/>
                  </a:cubicBezTo>
                  <a:cubicBezTo>
                    <a:pt x="119134" y="111108"/>
                    <a:pt x="104624" y="125203"/>
                    <a:pt x="95012" y="142504"/>
                  </a:cubicBezTo>
                  <a:cubicBezTo>
                    <a:pt x="-1821" y="316805"/>
                    <a:pt x="128470" y="116069"/>
                    <a:pt x="47511" y="237506"/>
                  </a:cubicBezTo>
                  <a:cubicBezTo>
                    <a:pt x="51469" y="253340"/>
                    <a:pt x="52087" y="270410"/>
                    <a:pt x="59386" y="285008"/>
                  </a:cubicBezTo>
                  <a:cubicBezTo>
                    <a:pt x="93291" y="352818"/>
                    <a:pt x="91028" y="312681"/>
                    <a:pt x="130638" y="368135"/>
                  </a:cubicBezTo>
                  <a:cubicBezTo>
                    <a:pt x="208792" y="477549"/>
                    <a:pt x="97386" y="358633"/>
                    <a:pt x="190015" y="451262"/>
                  </a:cubicBezTo>
                  <a:cubicBezTo>
                    <a:pt x="186057" y="518556"/>
                    <a:pt x="184243" y="586010"/>
                    <a:pt x="178140" y="653143"/>
                  </a:cubicBezTo>
                  <a:cubicBezTo>
                    <a:pt x="170244" y="739993"/>
                    <a:pt x="168655" y="683944"/>
                    <a:pt x="154389" y="748145"/>
                  </a:cubicBezTo>
                  <a:cubicBezTo>
                    <a:pt x="149166" y="771650"/>
                    <a:pt x="147737" y="795892"/>
                    <a:pt x="142514" y="819397"/>
                  </a:cubicBezTo>
                  <a:cubicBezTo>
                    <a:pt x="139798" y="831617"/>
                    <a:pt x="135818" y="843627"/>
                    <a:pt x="130638" y="855023"/>
                  </a:cubicBezTo>
                  <a:cubicBezTo>
                    <a:pt x="115987" y="887255"/>
                    <a:pt x="83137" y="950026"/>
                    <a:pt x="83137" y="950026"/>
                  </a:cubicBezTo>
                  <a:cubicBezTo>
                    <a:pt x="79179" y="965860"/>
                    <a:pt x="75746" y="981834"/>
                    <a:pt x="71262" y="997527"/>
                  </a:cubicBezTo>
                  <a:cubicBezTo>
                    <a:pt x="67823" y="1009563"/>
                    <a:pt x="60384" y="1020675"/>
                    <a:pt x="59386" y="1033153"/>
                  </a:cubicBezTo>
                  <a:cubicBezTo>
                    <a:pt x="50114" y="1149057"/>
                    <a:pt x="56840" y="1272791"/>
                    <a:pt x="35636" y="1389413"/>
                  </a:cubicBezTo>
                  <a:cubicBezTo>
                    <a:pt x="33397" y="1401729"/>
                    <a:pt x="27719" y="1413164"/>
                    <a:pt x="23760" y="1425039"/>
                  </a:cubicBezTo>
                  <a:cubicBezTo>
                    <a:pt x="-1230" y="1599973"/>
                    <a:pt x="10" y="1570072"/>
                    <a:pt x="10" y="1852551"/>
                  </a:cubicBezTo>
                  <a:cubicBezTo>
                    <a:pt x="10" y="1892333"/>
                    <a:pt x="6951" y="1931829"/>
                    <a:pt x="11885" y="1971304"/>
                  </a:cubicBezTo>
                  <a:cubicBezTo>
                    <a:pt x="22452" y="2055837"/>
                    <a:pt x="26576" y="2111785"/>
                    <a:pt x="47511" y="2185060"/>
                  </a:cubicBezTo>
                  <a:cubicBezTo>
                    <a:pt x="50950" y="2197096"/>
                    <a:pt x="53788" y="2209490"/>
                    <a:pt x="59386" y="2220686"/>
                  </a:cubicBezTo>
                  <a:cubicBezTo>
                    <a:pt x="65769" y="2233452"/>
                    <a:pt x="75220" y="2244437"/>
                    <a:pt x="83137" y="2256312"/>
                  </a:cubicBezTo>
                  <a:cubicBezTo>
                    <a:pt x="87095" y="2268187"/>
                    <a:pt x="89414" y="2280742"/>
                    <a:pt x="95012" y="2291938"/>
                  </a:cubicBezTo>
                  <a:cubicBezTo>
                    <a:pt x="101395" y="2304704"/>
                    <a:pt x="113752" y="2314200"/>
                    <a:pt x="118763" y="2327564"/>
                  </a:cubicBezTo>
                  <a:cubicBezTo>
                    <a:pt x="123740" y="2340837"/>
                    <a:pt x="141181" y="2450195"/>
                    <a:pt x="142514" y="2458192"/>
                  </a:cubicBezTo>
                  <a:cubicBezTo>
                    <a:pt x="146472" y="2569028"/>
                    <a:pt x="139731" y="2680767"/>
                    <a:pt x="154389" y="2790701"/>
                  </a:cubicBezTo>
                  <a:cubicBezTo>
                    <a:pt x="156275" y="2804848"/>
                    <a:pt x="181099" y="2803307"/>
                    <a:pt x="190015" y="2814452"/>
                  </a:cubicBezTo>
                  <a:cubicBezTo>
                    <a:pt x="197835" y="2824227"/>
                    <a:pt x="197932" y="2838203"/>
                    <a:pt x="201890" y="2850078"/>
                  </a:cubicBezTo>
                  <a:cubicBezTo>
                    <a:pt x="197726" y="2895888"/>
                    <a:pt x="191756" y="2997494"/>
                    <a:pt x="178140" y="3051958"/>
                  </a:cubicBezTo>
                  <a:cubicBezTo>
                    <a:pt x="172068" y="3076246"/>
                    <a:pt x="159299" y="3098661"/>
                    <a:pt x="154389" y="3123210"/>
                  </a:cubicBezTo>
                  <a:cubicBezTo>
                    <a:pt x="146472" y="3162795"/>
                    <a:pt x="140429" y="3202801"/>
                    <a:pt x="130638" y="3241964"/>
                  </a:cubicBezTo>
                  <a:cubicBezTo>
                    <a:pt x="126680" y="3257798"/>
                    <a:pt x="122183" y="3273506"/>
                    <a:pt x="118763" y="3289465"/>
                  </a:cubicBezTo>
                  <a:cubicBezTo>
                    <a:pt x="78336" y="3478125"/>
                    <a:pt x="110251" y="3347262"/>
                    <a:pt x="83137" y="3455719"/>
                  </a:cubicBezTo>
                  <a:cubicBezTo>
                    <a:pt x="87232" y="3488478"/>
                    <a:pt x="88580" y="3549732"/>
                    <a:pt x="106888" y="3586348"/>
                  </a:cubicBezTo>
                  <a:cubicBezTo>
                    <a:pt x="113271" y="3599113"/>
                    <a:pt x="130638" y="3621974"/>
                    <a:pt x="130638" y="36219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4093424" y="1638795"/>
              <a:ext cx="213967" cy="2517569"/>
            </a:xfrm>
            <a:custGeom>
              <a:avLst/>
              <a:gdLst>
                <a:gd name="connsiteX0" fmla="*/ 178130 w 213967"/>
                <a:gd name="connsiteY0" fmla="*/ 0 h 2517569"/>
                <a:gd name="connsiteX1" fmla="*/ 130629 w 213967"/>
                <a:gd name="connsiteY1" fmla="*/ 59376 h 2517569"/>
                <a:gd name="connsiteX2" fmla="*/ 71252 w 213967"/>
                <a:gd name="connsiteY2" fmla="*/ 154379 h 2517569"/>
                <a:gd name="connsiteX3" fmla="*/ 47502 w 213967"/>
                <a:gd name="connsiteY3" fmla="*/ 237506 h 2517569"/>
                <a:gd name="connsiteX4" fmla="*/ 35626 w 213967"/>
                <a:gd name="connsiteY4" fmla="*/ 273132 h 2517569"/>
                <a:gd name="connsiteX5" fmla="*/ 11876 w 213967"/>
                <a:gd name="connsiteY5" fmla="*/ 380010 h 2517569"/>
                <a:gd name="connsiteX6" fmla="*/ 0 w 213967"/>
                <a:gd name="connsiteY6" fmla="*/ 427511 h 2517569"/>
                <a:gd name="connsiteX7" fmla="*/ 11876 w 213967"/>
                <a:gd name="connsiteY7" fmla="*/ 463137 h 2517569"/>
                <a:gd name="connsiteX8" fmla="*/ 95003 w 213967"/>
                <a:gd name="connsiteY8" fmla="*/ 486888 h 2517569"/>
                <a:gd name="connsiteX9" fmla="*/ 190006 w 213967"/>
                <a:gd name="connsiteY9" fmla="*/ 534389 h 2517569"/>
                <a:gd name="connsiteX10" fmla="*/ 213756 w 213967"/>
                <a:gd name="connsiteY10" fmla="*/ 605641 h 2517569"/>
                <a:gd name="connsiteX11" fmla="*/ 190006 w 213967"/>
                <a:gd name="connsiteY11" fmla="*/ 855023 h 2517569"/>
                <a:gd name="connsiteX12" fmla="*/ 178130 w 213967"/>
                <a:gd name="connsiteY12" fmla="*/ 890649 h 2517569"/>
                <a:gd name="connsiteX13" fmla="*/ 154380 w 213967"/>
                <a:gd name="connsiteY13" fmla="*/ 973776 h 2517569"/>
                <a:gd name="connsiteX14" fmla="*/ 118754 w 213967"/>
                <a:gd name="connsiteY14" fmla="*/ 1068779 h 2517569"/>
                <a:gd name="connsiteX15" fmla="*/ 106878 w 213967"/>
                <a:gd name="connsiteY15" fmla="*/ 1104405 h 2517569"/>
                <a:gd name="connsiteX16" fmla="*/ 83128 w 213967"/>
                <a:gd name="connsiteY16" fmla="*/ 1223158 h 2517569"/>
                <a:gd name="connsiteX17" fmla="*/ 71252 w 213967"/>
                <a:gd name="connsiteY17" fmla="*/ 1282535 h 2517569"/>
                <a:gd name="connsiteX18" fmla="*/ 59377 w 213967"/>
                <a:gd name="connsiteY18" fmla="*/ 1341911 h 2517569"/>
                <a:gd name="connsiteX19" fmla="*/ 47502 w 213967"/>
                <a:gd name="connsiteY19" fmla="*/ 1389413 h 2517569"/>
                <a:gd name="connsiteX20" fmla="*/ 59377 w 213967"/>
                <a:gd name="connsiteY20" fmla="*/ 1710047 h 2517569"/>
                <a:gd name="connsiteX21" fmla="*/ 71252 w 213967"/>
                <a:gd name="connsiteY21" fmla="*/ 1757548 h 2517569"/>
                <a:gd name="connsiteX22" fmla="*/ 83128 w 213967"/>
                <a:gd name="connsiteY22" fmla="*/ 1852550 h 2517569"/>
                <a:gd name="connsiteX23" fmla="*/ 106878 w 213967"/>
                <a:gd name="connsiteY23" fmla="*/ 2006930 h 2517569"/>
                <a:gd name="connsiteX24" fmla="*/ 118754 w 213967"/>
                <a:gd name="connsiteY24" fmla="*/ 2517569 h 25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967" h="2517569">
                  <a:moveTo>
                    <a:pt x="178130" y="0"/>
                  </a:moveTo>
                  <a:cubicBezTo>
                    <a:pt x="162296" y="19792"/>
                    <a:pt x="145837" y="39099"/>
                    <a:pt x="130629" y="59376"/>
                  </a:cubicBezTo>
                  <a:cubicBezTo>
                    <a:pt x="112349" y="83749"/>
                    <a:pt x="84667" y="132021"/>
                    <a:pt x="71252" y="154379"/>
                  </a:cubicBezTo>
                  <a:cubicBezTo>
                    <a:pt x="63335" y="182088"/>
                    <a:pt x="55783" y="209904"/>
                    <a:pt x="47502" y="237506"/>
                  </a:cubicBezTo>
                  <a:cubicBezTo>
                    <a:pt x="43905" y="249496"/>
                    <a:pt x="39065" y="261096"/>
                    <a:pt x="35626" y="273132"/>
                  </a:cubicBezTo>
                  <a:cubicBezTo>
                    <a:pt x="21147" y="323809"/>
                    <a:pt x="24119" y="324918"/>
                    <a:pt x="11876" y="380010"/>
                  </a:cubicBezTo>
                  <a:cubicBezTo>
                    <a:pt x="8335" y="395942"/>
                    <a:pt x="3959" y="411677"/>
                    <a:pt x="0" y="427511"/>
                  </a:cubicBezTo>
                  <a:cubicBezTo>
                    <a:pt x="3959" y="439386"/>
                    <a:pt x="3025" y="454286"/>
                    <a:pt x="11876" y="463137"/>
                  </a:cubicBezTo>
                  <a:cubicBezTo>
                    <a:pt x="17596" y="468857"/>
                    <a:pt x="94537" y="486733"/>
                    <a:pt x="95003" y="486888"/>
                  </a:cubicBezTo>
                  <a:cubicBezTo>
                    <a:pt x="153104" y="506255"/>
                    <a:pt x="146369" y="505299"/>
                    <a:pt x="190006" y="534389"/>
                  </a:cubicBezTo>
                  <a:cubicBezTo>
                    <a:pt x="197923" y="558140"/>
                    <a:pt x="216130" y="580718"/>
                    <a:pt x="213756" y="605641"/>
                  </a:cubicBezTo>
                  <a:cubicBezTo>
                    <a:pt x="205839" y="688768"/>
                    <a:pt x="200363" y="772164"/>
                    <a:pt x="190006" y="855023"/>
                  </a:cubicBezTo>
                  <a:cubicBezTo>
                    <a:pt x="188453" y="867444"/>
                    <a:pt x="181727" y="878659"/>
                    <a:pt x="178130" y="890649"/>
                  </a:cubicBezTo>
                  <a:cubicBezTo>
                    <a:pt x="169849" y="918251"/>
                    <a:pt x="162661" y="946174"/>
                    <a:pt x="154380" y="973776"/>
                  </a:cubicBezTo>
                  <a:cubicBezTo>
                    <a:pt x="140909" y="1018680"/>
                    <a:pt x="138390" y="1016417"/>
                    <a:pt x="118754" y="1068779"/>
                  </a:cubicBezTo>
                  <a:cubicBezTo>
                    <a:pt x="114359" y="1080500"/>
                    <a:pt x="109693" y="1092208"/>
                    <a:pt x="106878" y="1104405"/>
                  </a:cubicBezTo>
                  <a:cubicBezTo>
                    <a:pt x="97801" y="1143739"/>
                    <a:pt x="91045" y="1183574"/>
                    <a:pt x="83128" y="1223158"/>
                  </a:cubicBezTo>
                  <a:lnTo>
                    <a:pt x="71252" y="1282535"/>
                  </a:lnTo>
                  <a:cubicBezTo>
                    <a:pt x="67294" y="1302327"/>
                    <a:pt x="64272" y="1322330"/>
                    <a:pt x="59377" y="1341911"/>
                  </a:cubicBezTo>
                  <a:lnTo>
                    <a:pt x="47502" y="1389413"/>
                  </a:lnTo>
                  <a:cubicBezTo>
                    <a:pt x="51460" y="1496291"/>
                    <a:pt x="52491" y="1603318"/>
                    <a:pt x="59377" y="1710047"/>
                  </a:cubicBezTo>
                  <a:cubicBezTo>
                    <a:pt x="60428" y="1726334"/>
                    <a:pt x="68569" y="1741449"/>
                    <a:pt x="71252" y="1757548"/>
                  </a:cubicBezTo>
                  <a:cubicBezTo>
                    <a:pt x="76499" y="1789028"/>
                    <a:pt x="78275" y="1821007"/>
                    <a:pt x="83128" y="1852550"/>
                  </a:cubicBezTo>
                  <a:cubicBezTo>
                    <a:pt x="119388" y="2088234"/>
                    <a:pt x="63840" y="1662613"/>
                    <a:pt x="106878" y="2006930"/>
                  </a:cubicBezTo>
                  <a:cubicBezTo>
                    <a:pt x="119160" y="2485896"/>
                    <a:pt x="118754" y="2315637"/>
                    <a:pt x="118754" y="25175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3548107" y="1591294"/>
              <a:ext cx="225528" cy="3146961"/>
            </a:xfrm>
            <a:custGeom>
              <a:avLst/>
              <a:gdLst>
                <a:gd name="connsiteX0" fmla="*/ 216371 w 225528"/>
                <a:gd name="connsiteY0" fmla="*/ 0 h 3146961"/>
                <a:gd name="connsiteX1" fmla="*/ 133244 w 225528"/>
                <a:gd name="connsiteY1" fmla="*/ 106877 h 3146961"/>
                <a:gd name="connsiteX2" fmla="*/ 61992 w 225528"/>
                <a:gd name="connsiteY2" fmla="*/ 237506 h 3146961"/>
                <a:gd name="connsiteX3" fmla="*/ 26366 w 225528"/>
                <a:gd name="connsiteY3" fmla="*/ 285007 h 3146961"/>
                <a:gd name="connsiteX4" fmla="*/ 14490 w 225528"/>
                <a:gd name="connsiteY4" fmla="*/ 439387 h 3146961"/>
                <a:gd name="connsiteX5" fmla="*/ 50116 w 225528"/>
                <a:gd name="connsiteY5" fmla="*/ 463137 h 3146961"/>
                <a:gd name="connsiteX6" fmla="*/ 133244 w 225528"/>
                <a:gd name="connsiteY6" fmla="*/ 486888 h 3146961"/>
                <a:gd name="connsiteX7" fmla="*/ 204496 w 225528"/>
                <a:gd name="connsiteY7" fmla="*/ 510638 h 3146961"/>
                <a:gd name="connsiteX8" fmla="*/ 204496 w 225528"/>
                <a:gd name="connsiteY8" fmla="*/ 795646 h 3146961"/>
                <a:gd name="connsiteX9" fmla="*/ 180745 w 225528"/>
                <a:gd name="connsiteY9" fmla="*/ 1080654 h 3146961"/>
                <a:gd name="connsiteX10" fmla="*/ 168870 w 225528"/>
                <a:gd name="connsiteY10" fmla="*/ 1555667 h 3146961"/>
                <a:gd name="connsiteX11" fmla="*/ 192620 w 225528"/>
                <a:gd name="connsiteY11" fmla="*/ 2173184 h 3146961"/>
                <a:gd name="connsiteX12" fmla="*/ 180745 w 225528"/>
                <a:gd name="connsiteY12" fmla="*/ 2434441 h 3146961"/>
                <a:gd name="connsiteX13" fmla="*/ 168870 w 225528"/>
                <a:gd name="connsiteY13" fmla="*/ 2470067 h 3146961"/>
                <a:gd name="connsiteX14" fmla="*/ 156994 w 225528"/>
                <a:gd name="connsiteY14" fmla="*/ 2553194 h 3146961"/>
                <a:gd name="connsiteX15" fmla="*/ 133244 w 225528"/>
                <a:gd name="connsiteY15" fmla="*/ 2612571 h 3146961"/>
                <a:gd name="connsiteX16" fmla="*/ 109493 w 225528"/>
                <a:gd name="connsiteY16" fmla="*/ 2790701 h 3146961"/>
                <a:gd name="connsiteX17" fmla="*/ 97618 w 225528"/>
                <a:gd name="connsiteY17" fmla="*/ 2885703 h 3146961"/>
                <a:gd name="connsiteX18" fmla="*/ 85742 w 225528"/>
                <a:gd name="connsiteY18" fmla="*/ 2933205 h 3146961"/>
                <a:gd name="connsiteX19" fmla="*/ 61992 w 225528"/>
                <a:gd name="connsiteY19" fmla="*/ 3004457 h 3146961"/>
                <a:gd name="connsiteX20" fmla="*/ 61992 w 225528"/>
                <a:gd name="connsiteY20" fmla="*/ 3146961 h 31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528" h="3146961">
                  <a:moveTo>
                    <a:pt x="216371" y="0"/>
                  </a:moveTo>
                  <a:cubicBezTo>
                    <a:pt x="129753" y="144362"/>
                    <a:pt x="235359" y="-20766"/>
                    <a:pt x="133244" y="106877"/>
                  </a:cubicBezTo>
                  <a:cubicBezTo>
                    <a:pt x="42335" y="220512"/>
                    <a:pt x="119928" y="133220"/>
                    <a:pt x="61992" y="237506"/>
                  </a:cubicBezTo>
                  <a:cubicBezTo>
                    <a:pt x="52380" y="254807"/>
                    <a:pt x="38241" y="269173"/>
                    <a:pt x="26366" y="285007"/>
                  </a:cubicBezTo>
                  <a:cubicBezTo>
                    <a:pt x="6239" y="345387"/>
                    <a:pt x="-14873" y="373319"/>
                    <a:pt x="14490" y="439387"/>
                  </a:cubicBezTo>
                  <a:cubicBezTo>
                    <a:pt x="20286" y="452429"/>
                    <a:pt x="37350" y="456754"/>
                    <a:pt x="50116" y="463137"/>
                  </a:cubicBezTo>
                  <a:cubicBezTo>
                    <a:pt x="70067" y="473112"/>
                    <a:pt x="114225" y="481182"/>
                    <a:pt x="133244" y="486888"/>
                  </a:cubicBezTo>
                  <a:cubicBezTo>
                    <a:pt x="157224" y="494082"/>
                    <a:pt x="204496" y="510638"/>
                    <a:pt x="204496" y="510638"/>
                  </a:cubicBezTo>
                  <a:cubicBezTo>
                    <a:pt x="242062" y="623339"/>
                    <a:pt x="221124" y="546232"/>
                    <a:pt x="204496" y="795646"/>
                  </a:cubicBezTo>
                  <a:cubicBezTo>
                    <a:pt x="198155" y="890767"/>
                    <a:pt x="180745" y="1080654"/>
                    <a:pt x="180745" y="1080654"/>
                  </a:cubicBezTo>
                  <a:cubicBezTo>
                    <a:pt x="176787" y="1238992"/>
                    <a:pt x="168870" y="1397280"/>
                    <a:pt x="168870" y="1555667"/>
                  </a:cubicBezTo>
                  <a:cubicBezTo>
                    <a:pt x="168870" y="2051613"/>
                    <a:pt x="152443" y="1932113"/>
                    <a:pt x="192620" y="2173184"/>
                  </a:cubicBezTo>
                  <a:cubicBezTo>
                    <a:pt x="188662" y="2260270"/>
                    <a:pt x="187697" y="2347543"/>
                    <a:pt x="180745" y="2434441"/>
                  </a:cubicBezTo>
                  <a:cubicBezTo>
                    <a:pt x="179747" y="2446919"/>
                    <a:pt x="171325" y="2457792"/>
                    <a:pt x="168870" y="2470067"/>
                  </a:cubicBezTo>
                  <a:cubicBezTo>
                    <a:pt x="163381" y="2497514"/>
                    <a:pt x="163783" y="2526039"/>
                    <a:pt x="156994" y="2553194"/>
                  </a:cubicBezTo>
                  <a:cubicBezTo>
                    <a:pt x="151824" y="2573874"/>
                    <a:pt x="141161" y="2592779"/>
                    <a:pt x="133244" y="2612571"/>
                  </a:cubicBezTo>
                  <a:cubicBezTo>
                    <a:pt x="99188" y="2885002"/>
                    <a:pt x="142289" y="2544727"/>
                    <a:pt x="109493" y="2790701"/>
                  </a:cubicBezTo>
                  <a:cubicBezTo>
                    <a:pt x="105275" y="2822335"/>
                    <a:pt x="102865" y="2854223"/>
                    <a:pt x="97618" y="2885703"/>
                  </a:cubicBezTo>
                  <a:cubicBezTo>
                    <a:pt x="94935" y="2901802"/>
                    <a:pt x="90432" y="2917572"/>
                    <a:pt x="85742" y="2933205"/>
                  </a:cubicBezTo>
                  <a:cubicBezTo>
                    <a:pt x="78548" y="2957185"/>
                    <a:pt x="61992" y="2979422"/>
                    <a:pt x="61992" y="3004457"/>
                  </a:cubicBezTo>
                  <a:lnTo>
                    <a:pt x="61992" y="314696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/>
            <p:cNvSpPr/>
            <p:nvPr/>
          </p:nvSpPr>
          <p:spPr>
            <a:xfrm>
              <a:off x="2986743" y="1698171"/>
              <a:ext cx="213756" cy="3182587"/>
            </a:xfrm>
            <a:custGeom>
              <a:avLst/>
              <a:gdLst>
                <a:gd name="connsiteX0" fmla="*/ 106878 w 213756"/>
                <a:gd name="connsiteY0" fmla="*/ 0 h 3182587"/>
                <a:gd name="connsiteX1" fmla="*/ 130629 w 213756"/>
                <a:gd name="connsiteY1" fmla="*/ 118754 h 3182587"/>
                <a:gd name="connsiteX2" fmla="*/ 142504 w 213756"/>
                <a:gd name="connsiteY2" fmla="*/ 332510 h 3182587"/>
                <a:gd name="connsiteX3" fmla="*/ 178130 w 213756"/>
                <a:gd name="connsiteY3" fmla="*/ 356260 h 3182587"/>
                <a:gd name="connsiteX4" fmla="*/ 201881 w 213756"/>
                <a:gd name="connsiteY4" fmla="*/ 391886 h 3182587"/>
                <a:gd name="connsiteX5" fmla="*/ 178130 w 213756"/>
                <a:gd name="connsiteY5" fmla="*/ 522515 h 3182587"/>
                <a:gd name="connsiteX6" fmla="*/ 142504 w 213756"/>
                <a:gd name="connsiteY6" fmla="*/ 581891 h 3182587"/>
                <a:gd name="connsiteX7" fmla="*/ 106878 w 213756"/>
                <a:gd name="connsiteY7" fmla="*/ 653143 h 3182587"/>
                <a:gd name="connsiteX8" fmla="*/ 47501 w 213756"/>
                <a:gd name="connsiteY8" fmla="*/ 748146 h 3182587"/>
                <a:gd name="connsiteX9" fmla="*/ 0 w 213756"/>
                <a:gd name="connsiteY9" fmla="*/ 843148 h 3182587"/>
                <a:gd name="connsiteX10" fmla="*/ 11875 w 213756"/>
                <a:gd name="connsiteY10" fmla="*/ 985652 h 3182587"/>
                <a:gd name="connsiteX11" fmla="*/ 35626 w 213756"/>
                <a:gd name="connsiteY11" fmla="*/ 1021278 h 3182587"/>
                <a:gd name="connsiteX12" fmla="*/ 59377 w 213756"/>
                <a:gd name="connsiteY12" fmla="*/ 1116281 h 3182587"/>
                <a:gd name="connsiteX13" fmla="*/ 83127 w 213756"/>
                <a:gd name="connsiteY13" fmla="*/ 1151907 h 3182587"/>
                <a:gd name="connsiteX14" fmla="*/ 106878 w 213756"/>
                <a:gd name="connsiteY14" fmla="*/ 1223159 h 3182587"/>
                <a:gd name="connsiteX15" fmla="*/ 166255 w 213756"/>
                <a:gd name="connsiteY15" fmla="*/ 1828800 h 3182587"/>
                <a:gd name="connsiteX16" fmla="*/ 201881 w 213756"/>
                <a:gd name="connsiteY16" fmla="*/ 1852551 h 3182587"/>
                <a:gd name="connsiteX17" fmla="*/ 213756 w 213756"/>
                <a:gd name="connsiteY17" fmla="*/ 1888177 h 3182587"/>
                <a:gd name="connsiteX18" fmla="*/ 178130 w 213756"/>
                <a:gd name="connsiteY18" fmla="*/ 1971304 h 3182587"/>
                <a:gd name="connsiteX19" fmla="*/ 154379 w 213756"/>
                <a:gd name="connsiteY19" fmla="*/ 2042556 h 3182587"/>
                <a:gd name="connsiteX20" fmla="*/ 142504 w 213756"/>
                <a:gd name="connsiteY20" fmla="*/ 2078182 h 3182587"/>
                <a:gd name="connsiteX21" fmla="*/ 142504 w 213756"/>
                <a:gd name="connsiteY21" fmla="*/ 2398816 h 3182587"/>
                <a:gd name="connsiteX22" fmla="*/ 166255 w 213756"/>
                <a:gd name="connsiteY22" fmla="*/ 2612572 h 3182587"/>
                <a:gd name="connsiteX23" fmla="*/ 178130 w 213756"/>
                <a:gd name="connsiteY23" fmla="*/ 2648198 h 3182587"/>
                <a:gd name="connsiteX24" fmla="*/ 166255 w 213756"/>
                <a:gd name="connsiteY24" fmla="*/ 2778826 h 3182587"/>
                <a:gd name="connsiteX25" fmla="*/ 142504 w 213756"/>
                <a:gd name="connsiteY25" fmla="*/ 2850078 h 3182587"/>
                <a:gd name="connsiteX26" fmla="*/ 130629 w 213756"/>
                <a:gd name="connsiteY26" fmla="*/ 3028208 h 3182587"/>
                <a:gd name="connsiteX27" fmla="*/ 118753 w 213756"/>
                <a:gd name="connsiteY27" fmla="*/ 3063834 h 3182587"/>
                <a:gd name="connsiteX28" fmla="*/ 118753 w 213756"/>
                <a:gd name="connsiteY28" fmla="*/ 3182587 h 318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3756" h="3182587">
                  <a:moveTo>
                    <a:pt x="106878" y="0"/>
                  </a:moveTo>
                  <a:cubicBezTo>
                    <a:pt x="114795" y="39585"/>
                    <a:pt x="128390" y="78448"/>
                    <a:pt x="130629" y="118754"/>
                  </a:cubicBezTo>
                  <a:cubicBezTo>
                    <a:pt x="134587" y="190006"/>
                    <a:pt x="128509" y="262534"/>
                    <a:pt x="142504" y="332510"/>
                  </a:cubicBezTo>
                  <a:cubicBezTo>
                    <a:pt x="145303" y="346505"/>
                    <a:pt x="166255" y="348343"/>
                    <a:pt x="178130" y="356260"/>
                  </a:cubicBezTo>
                  <a:cubicBezTo>
                    <a:pt x="186047" y="368135"/>
                    <a:pt x="200589" y="377672"/>
                    <a:pt x="201881" y="391886"/>
                  </a:cubicBezTo>
                  <a:cubicBezTo>
                    <a:pt x="203770" y="412665"/>
                    <a:pt x="194089" y="490597"/>
                    <a:pt x="178130" y="522515"/>
                  </a:cubicBezTo>
                  <a:cubicBezTo>
                    <a:pt x="167808" y="543160"/>
                    <a:pt x="152826" y="561246"/>
                    <a:pt x="142504" y="581891"/>
                  </a:cubicBezTo>
                  <a:cubicBezTo>
                    <a:pt x="93338" y="680223"/>
                    <a:pt x="174945" y="551043"/>
                    <a:pt x="106878" y="653143"/>
                  </a:cubicBezTo>
                  <a:cubicBezTo>
                    <a:pt x="83883" y="722129"/>
                    <a:pt x="109109" y="660134"/>
                    <a:pt x="47501" y="748146"/>
                  </a:cubicBezTo>
                  <a:cubicBezTo>
                    <a:pt x="11809" y="799135"/>
                    <a:pt x="15717" y="795996"/>
                    <a:pt x="0" y="843148"/>
                  </a:cubicBezTo>
                  <a:cubicBezTo>
                    <a:pt x="3958" y="890649"/>
                    <a:pt x="2527" y="938912"/>
                    <a:pt x="11875" y="985652"/>
                  </a:cubicBezTo>
                  <a:cubicBezTo>
                    <a:pt x="14674" y="999647"/>
                    <a:pt x="30615" y="1007914"/>
                    <a:pt x="35626" y="1021278"/>
                  </a:cubicBezTo>
                  <a:cubicBezTo>
                    <a:pt x="55958" y="1075497"/>
                    <a:pt x="37395" y="1072318"/>
                    <a:pt x="59377" y="1116281"/>
                  </a:cubicBezTo>
                  <a:cubicBezTo>
                    <a:pt x="65760" y="1129046"/>
                    <a:pt x="77331" y="1138865"/>
                    <a:pt x="83127" y="1151907"/>
                  </a:cubicBezTo>
                  <a:cubicBezTo>
                    <a:pt x="93295" y="1174785"/>
                    <a:pt x="106878" y="1223159"/>
                    <a:pt x="106878" y="1223159"/>
                  </a:cubicBezTo>
                  <a:cubicBezTo>
                    <a:pt x="117719" y="1743518"/>
                    <a:pt x="-33134" y="1686380"/>
                    <a:pt x="166255" y="1828800"/>
                  </a:cubicBezTo>
                  <a:cubicBezTo>
                    <a:pt x="177869" y="1837096"/>
                    <a:pt x="190006" y="1844634"/>
                    <a:pt x="201881" y="1852551"/>
                  </a:cubicBezTo>
                  <a:cubicBezTo>
                    <a:pt x="205839" y="1864426"/>
                    <a:pt x="213756" y="1875659"/>
                    <a:pt x="213756" y="1888177"/>
                  </a:cubicBezTo>
                  <a:cubicBezTo>
                    <a:pt x="213756" y="1926520"/>
                    <a:pt x="197523" y="1942215"/>
                    <a:pt x="178130" y="1971304"/>
                  </a:cubicBezTo>
                  <a:lnTo>
                    <a:pt x="154379" y="2042556"/>
                  </a:lnTo>
                  <a:lnTo>
                    <a:pt x="142504" y="2078182"/>
                  </a:lnTo>
                  <a:cubicBezTo>
                    <a:pt x="124777" y="2255452"/>
                    <a:pt x="126843" y="2171723"/>
                    <a:pt x="142504" y="2398816"/>
                  </a:cubicBezTo>
                  <a:cubicBezTo>
                    <a:pt x="147058" y="2464847"/>
                    <a:pt x="151251" y="2545054"/>
                    <a:pt x="166255" y="2612572"/>
                  </a:cubicBezTo>
                  <a:cubicBezTo>
                    <a:pt x="168970" y="2624792"/>
                    <a:pt x="174172" y="2636323"/>
                    <a:pt x="178130" y="2648198"/>
                  </a:cubicBezTo>
                  <a:cubicBezTo>
                    <a:pt x="174172" y="2691741"/>
                    <a:pt x="173853" y="2735769"/>
                    <a:pt x="166255" y="2778826"/>
                  </a:cubicBezTo>
                  <a:cubicBezTo>
                    <a:pt x="161904" y="2803480"/>
                    <a:pt x="142504" y="2850078"/>
                    <a:pt x="142504" y="2850078"/>
                  </a:cubicBezTo>
                  <a:cubicBezTo>
                    <a:pt x="138546" y="2909455"/>
                    <a:pt x="137201" y="2969064"/>
                    <a:pt x="130629" y="3028208"/>
                  </a:cubicBezTo>
                  <a:cubicBezTo>
                    <a:pt x="129247" y="3040649"/>
                    <a:pt x="119713" y="3051353"/>
                    <a:pt x="118753" y="3063834"/>
                  </a:cubicBezTo>
                  <a:cubicBezTo>
                    <a:pt x="115717" y="3103302"/>
                    <a:pt x="118753" y="3143003"/>
                    <a:pt x="118753" y="31825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427202" y="1567543"/>
              <a:ext cx="202589" cy="3633849"/>
            </a:xfrm>
            <a:custGeom>
              <a:avLst/>
              <a:gdLst>
                <a:gd name="connsiteX0" fmla="*/ 202589 w 202589"/>
                <a:gd name="connsiteY0" fmla="*/ 0 h 3633849"/>
                <a:gd name="connsiteX1" fmla="*/ 131337 w 202589"/>
                <a:gd name="connsiteY1" fmla="*/ 118753 h 3633849"/>
                <a:gd name="connsiteX2" fmla="*/ 83835 w 202589"/>
                <a:gd name="connsiteY2" fmla="*/ 273132 h 3633849"/>
                <a:gd name="connsiteX3" fmla="*/ 48209 w 202589"/>
                <a:gd name="connsiteY3" fmla="*/ 356260 h 3633849"/>
                <a:gd name="connsiteX4" fmla="*/ 36334 w 202589"/>
                <a:gd name="connsiteY4" fmla="*/ 439387 h 3633849"/>
                <a:gd name="connsiteX5" fmla="*/ 24459 w 202589"/>
                <a:gd name="connsiteY5" fmla="*/ 475013 h 3633849"/>
                <a:gd name="connsiteX6" fmla="*/ 12583 w 202589"/>
                <a:gd name="connsiteY6" fmla="*/ 558140 h 3633849"/>
                <a:gd name="connsiteX7" fmla="*/ 24459 w 202589"/>
                <a:gd name="connsiteY7" fmla="*/ 653143 h 3633849"/>
                <a:gd name="connsiteX8" fmla="*/ 48209 w 202589"/>
                <a:gd name="connsiteY8" fmla="*/ 700644 h 3633849"/>
                <a:gd name="connsiteX9" fmla="*/ 95711 w 202589"/>
                <a:gd name="connsiteY9" fmla="*/ 855023 h 3633849"/>
                <a:gd name="connsiteX10" fmla="*/ 119461 w 202589"/>
                <a:gd name="connsiteY10" fmla="*/ 902525 h 3633849"/>
                <a:gd name="connsiteX11" fmla="*/ 143212 w 202589"/>
                <a:gd name="connsiteY11" fmla="*/ 997527 h 3633849"/>
                <a:gd name="connsiteX12" fmla="*/ 166963 w 202589"/>
                <a:gd name="connsiteY12" fmla="*/ 1068779 h 3633849"/>
                <a:gd name="connsiteX13" fmla="*/ 190713 w 202589"/>
                <a:gd name="connsiteY13" fmla="*/ 1187532 h 3633849"/>
                <a:gd name="connsiteX14" fmla="*/ 166963 w 202589"/>
                <a:gd name="connsiteY14" fmla="*/ 1330036 h 3633849"/>
                <a:gd name="connsiteX15" fmla="*/ 119461 w 202589"/>
                <a:gd name="connsiteY15" fmla="*/ 1401288 h 3633849"/>
                <a:gd name="connsiteX16" fmla="*/ 83835 w 202589"/>
                <a:gd name="connsiteY16" fmla="*/ 1472540 h 3633849"/>
                <a:gd name="connsiteX17" fmla="*/ 71960 w 202589"/>
                <a:gd name="connsiteY17" fmla="*/ 1520041 h 3633849"/>
                <a:gd name="connsiteX18" fmla="*/ 36334 w 202589"/>
                <a:gd name="connsiteY18" fmla="*/ 1603169 h 3633849"/>
                <a:gd name="connsiteX19" fmla="*/ 12583 w 202589"/>
                <a:gd name="connsiteY19" fmla="*/ 1674421 h 3633849"/>
                <a:gd name="connsiteX20" fmla="*/ 12583 w 202589"/>
                <a:gd name="connsiteY20" fmla="*/ 1852551 h 3633849"/>
                <a:gd name="connsiteX21" fmla="*/ 48209 w 202589"/>
                <a:gd name="connsiteY21" fmla="*/ 1923802 h 3633849"/>
                <a:gd name="connsiteX22" fmla="*/ 83835 w 202589"/>
                <a:gd name="connsiteY22" fmla="*/ 1935678 h 3633849"/>
                <a:gd name="connsiteX23" fmla="*/ 119461 w 202589"/>
                <a:gd name="connsiteY23" fmla="*/ 1959428 h 3633849"/>
                <a:gd name="connsiteX24" fmla="*/ 131337 w 202589"/>
                <a:gd name="connsiteY24" fmla="*/ 1995054 h 3633849"/>
                <a:gd name="connsiteX25" fmla="*/ 155087 w 202589"/>
                <a:gd name="connsiteY25" fmla="*/ 2030680 h 3633849"/>
                <a:gd name="connsiteX26" fmla="*/ 178838 w 202589"/>
                <a:gd name="connsiteY26" fmla="*/ 2101932 h 3633849"/>
                <a:gd name="connsiteX27" fmla="*/ 166963 w 202589"/>
                <a:gd name="connsiteY27" fmla="*/ 2208810 h 3633849"/>
                <a:gd name="connsiteX28" fmla="*/ 155087 w 202589"/>
                <a:gd name="connsiteY28" fmla="*/ 2244436 h 3633849"/>
                <a:gd name="connsiteX29" fmla="*/ 143212 w 202589"/>
                <a:gd name="connsiteY29" fmla="*/ 2291938 h 3633849"/>
                <a:gd name="connsiteX30" fmla="*/ 131337 w 202589"/>
                <a:gd name="connsiteY30" fmla="*/ 2327563 h 3633849"/>
                <a:gd name="connsiteX31" fmla="*/ 119461 w 202589"/>
                <a:gd name="connsiteY31" fmla="*/ 2386940 h 3633849"/>
                <a:gd name="connsiteX32" fmla="*/ 83835 w 202589"/>
                <a:gd name="connsiteY32" fmla="*/ 2493818 h 3633849"/>
                <a:gd name="connsiteX33" fmla="*/ 83835 w 202589"/>
                <a:gd name="connsiteY33" fmla="*/ 2707574 h 3633849"/>
                <a:gd name="connsiteX34" fmla="*/ 107586 w 202589"/>
                <a:gd name="connsiteY34" fmla="*/ 2850078 h 3633849"/>
                <a:gd name="connsiteX35" fmla="*/ 119461 w 202589"/>
                <a:gd name="connsiteY35" fmla="*/ 2885704 h 3633849"/>
                <a:gd name="connsiteX36" fmla="*/ 155087 w 202589"/>
                <a:gd name="connsiteY36" fmla="*/ 2909454 h 3633849"/>
                <a:gd name="connsiteX37" fmla="*/ 131337 w 202589"/>
                <a:gd name="connsiteY37" fmla="*/ 3063834 h 3633849"/>
                <a:gd name="connsiteX38" fmla="*/ 119461 w 202589"/>
                <a:gd name="connsiteY38" fmla="*/ 3123210 h 3633849"/>
                <a:gd name="connsiteX39" fmla="*/ 83835 w 202589"/>
                <a:gd name="connsiteY39" fmla="*/ 3218213 h 3633849"/>
                <a:gd name="connsiteX40" fmla="*/ 71960 w 202589"/>
                <a:gd name="connsiteY40" fmla="*/ 3360717 h 3633849"/>
                <a:gd name="connsiteX41" fmla="*/ 48209 w 202589"/>
                <a:gd name="connsiteY41" fmla="*/ 3431969 h 3633849"/>
                <a:gd name="connsiteX42" fmla="*/ 24459 w 202589"/>
                <a:gd name="connsiteY42" fmla="*/ 3503221 h 3633849"/>
                <a:gd name="connsiteX43" fmla="*/ 12583 w 202589"/>
                <a:gd name="connsiteY43" fmla="*/ 3538847 h 3633849"/>
                <a:gd name="connsiteX44" fmla="*/ 12583 w 202589"/>
                <a:gd name="connsiteY44" fmla="*/ 3633849 h 363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2589" h="3633849">
                  <a:moveTo>
                    <a:pt x="202589" y="0"/>
                  </a:moveTo>
                  <a:cubicBezTo>
                    <a:pt x="178838" y="39584"/>
                    <a:pt x="149743" y="76418"/>
                    <a:pt x="131337" y="118753"/>
                  </a:cubicBezTo>
                  <a:cubicBezTo>
                    <a:pt x="109869" y="168129"/>
                    <a:pt x="101621" y="222314"/>
                    <a:pt x="83835" y="273132"/>
                  </a:cubicBezTo>
                  <a:cubicBezTo>
                    <a:pt x="73876" y="301586"/>
                    <a:pt x="60084" y="328551"/>
                    <a:pt x="48209" y="356260"/>
                  </a:cubicBezTo>
                  <a:cubicBezTo>
                    <a:pt x="44251" y="383969"/>
                    <a:pt x="41823" y="411940"/>
                    <a:pt x="36334" y="439387"/>
                  </a:cubicBezTo>
                  <a:cubicBezTo>
                    <a:pt x="33879" y="451662"/>
                    <a:pt x="26914" y="462738"/>
                    <a:pt x="24459" y="475013"/>
                  </a:cubicBezTo>
                  <a:cubicBezTo>
                    <a:pt x="18970" y="502460"/>
                    <a:pt x="16542" y="530431"/>
                    <a:pt x="12583" y="558140"/>
                  </a:cubicBezTo>
                  <a:cubicBezTo>
                    <a:pt x="16542" y="589808"/>
                    <a:pt x="16719" y="622182"/>
                    <a:pt x="24459" y="653143"/>
                  </a:cubicBezTo>
                  <a:cubicBezTo>
                    <a:pt x="28752" y="670317"/>
                    <a:pt x="41993" y="684069"/>
                    <a:pt x="48209" y="700644"/>
                  </a:cubicBezTo>
                  <a:cubicBezTo>
                    <a:pt x="84570" y="797606"/>
                    <a:pt x="19544" y="702683"/>
                    <a:pt x="95711" y="855023"/>
                  </a:cubicBezTo>
                  <a:cubicBezTo>
                    <a:pt x="103628" y="870857"/>
                    <a:pt x="113863" y="885731"/>
                    <a:pt x="119461" y="902525"/>
                  </a:cubicBezTo>
                  <a:cubicBezTo>
                    <a:pt x="129783" y="933492"/>
                    <a:pt x="132890" y="966560"/>
                    <a:pt x="143212" y="997527"/>
                  </a:cubicBezTo>
                  <a:cubicBezTo>
                    <a:pt x="151129" y="1021278"/>
                    <a:pt x="160891" y="1044491"/>
                    <a:pt x="166963" y="1068779"/>
                  </a:cubicBezTo>
                  <a:cubicBezTo>
                    <a:pt x="176754" y="1107942"/>
                    <a:pt x="190713" y="1187532"/>
                    <a:pt x="190713" y="1187532"/>
                  </a:cubicBezTo>
                  <a:cubicBezTo>
                    <a:pt x="188533" y="1207149"/>
                    <a:pt x="186304" y="1295222"/>
                    <a:pt x="166963" y="1330036"/>
                  </a:cubicBezTo>
                  <a:cubicBezTo>
                    <a:pt x="153100" y="1354989"/>
                    <a:pt x="119461" y="1401288"/>
                    <a:pt x="119461" y="1401288"/>
                  </a:cubicBezTo>
                  <a:cubicBezTo>
                    <a:pt x="69426" y="1551397"/>
                    <a:pt x="152893" y="1311405"/>
                    <a:pt x="83835" y="1472540"/>
                  </a:cubicBezTo>
                  <a:cubicBezTo>
                    <a:pt x="77406" y="1487541"/>
                    <a:pt x="77538" y="1504703"/>
                    <a:pt x="71960" y="1520041"/>
                  </a:cubicBezTo>
                  <a:cubicBezTo>
                    <a:pt x="61658" y="1548373"/>
                    <a:pt x="47156" y="1575032"/>
                    <a:pt x="36334" y="1603169"/>
                  </a:cubicBezTo>
                  <a:cubicBezTo>
                    <a:pt x="27347" y="1626536"/>
                    <a:pt x="20500" y="1650670"/>
                    <a:pt x="12583" y="1674421"/>
                  </a:cubicBezTo>
                  <a:cubicBezTo>
                    <a:pt x="-2744" y="1766384"/>
                    <a:pt x="-5585" y="1743546"/>
                    <a:pt x="12583" y="1852551"/>
                  </a:cubicBezTo>
                  <a:cubicBezTo>
                    <a:pt x="15892" y="1872407"/>
                    <a:pt x="32430" y="1911178"/>
                    <a:pt x="48209" y="1923802"/>
                  </a:cubicBezTo>
                  <a:cubicBezTo>
                    <a:pt x="57984" y="1931622"/>
                    <a:pt x="72639" y="1930080"/>
                    <a:pt x="83835" y="1935678"/>
                  </a:cubicBezTo>
                  <a:cubicBezTo>
                    <a:pt x="96600" y="1942061"/>
                    <a:pt x="107586" y="1951511"/>
                    <a:pt x="119461" y="1959428"/>
                  </a:cubicBezTo>
                  <a:cubicBezTo>
                    <a:pt x="123420" y="1971303"/>
                    <a:pt x="125739" y="1983858"/>
                    <a:pt x="131337" y="1995054"/>
                  </a:cubicBezTo>
                  <a:cubicBezTo>
                    <a:pt x="137720" y="2007819"/>
                    <a:pt x="149291" y="2017638"/>
                    <a:pt x="155087" y="2030680"/>
                  </a:cubicBezTo>
                  <a:cubicBezTo>
                    <a:pt x="165255" y="2053558"/>
                    <a:pt x="178838" y="2101932"/>
                    <a:pt x="178838" y="2101932"/>
                  </a:cubicBezTo>
                  <a:cubicBezTo>
                    <a:pt x="174880" y="2137558"/>
                    <a:pt x="172856" y="2173452"/>
                    <a:pt x="166963" y="2208810"/>
                  </a:cubicBezTo>
                  <a:cubicBezTo>
                    <a:pt x="164905" y="2221157"/>
                    <a:pt x="158526" y="2232400"/>
                    <a:pt x="155087" y="2244436"/>
                  </a:cubicBezTo>
                  <a:cubicBezTo>
                    <a:pt x="150603" y="2260129"/>
                    <a:pt x="147696" y="2276245"/>
                    <a:pt x="143212" y="2291938"/>
                  </a:cubicBezTo>
                  <a:cubicBezTo>
                    <a:pt x="139773" y="2303974"/>
                    <a:pt x="134373" y="2315419"/>
                    <a:pt x="131337" y="2327563"/>
                  </a:cubicBezTo>
                  <a:cubicBezTo>
                    <a:pt x="126441" y="2347145"/>
                    <a:pt x="125006" y="2367532"/>
                    <a:pt x="119461" y="2386940"/>
                  </a:cubicBezTo>
                  <a:cubicBezTo>
                    <a:pt x="109144" y="2423048"/>
                    <a:pt x="83835" y="2493818"/>
                    <a:pt x="83835" y="2493818"/>
                  </a:cubicBezTo>
                  <a:cubicBezTo>
                    <a:pt x="69981" y="2618507"/>
                    <a:pt x="66022" y="2582885"/>
                    <a:pt x="83835" y="2707574"/>
                  </a:cubicBezTo>
                  <a:cubicBezTo>
                    <a:pt x="90645" y="2755247"/>
                    <a:pt x="98142" y="2802857"/>
                    <a:pt x="107586" y="2850078"/>
                  </a:cubicBezTo>
                  <a:cubicBezTo>
                    <a:pt x="110041" y="2862353"/>
                    <a:pt x="111641" y="2875929"/>
                    <a:pt x="119461" y="2885704"/>
                  </a:cubicBezTo>
                  <a:cubicBezTo>
                    <a:pt x="128377" y="2896849"/>
                    <a:pt x="143212" y="2901537"/>
                    <a:pt x="155087" y="2909454"/>
                  </a:cubicBezTo>
                  <a:cubicBezTo>
                    <a:pt x="129016" y="3170169"/>
                    <a:pt x="159867" y="2949718"/>
                    <a:pt x="131337" y="3063834"/>
                  </a:cubicBezTo>
                  <a:cubicBezTo>
                    <a:pt x="126442" y="3083415"/>
                    <a:pt x="125844" y="3104062"/>
                    <a:pt x="119461" y="3123210"/>
                  </a:cubicBezTo>
                  <a:cubicBezTo>
                    <a:pt x="57358" y="3309518"/>
                    <a:pt x="128635" y="3039025"/>
                    <a:pt x="83835" y="3218213"/>
                  </a:cubicBezTo>
                  <a:cubicBezTo>
                    <a:pt x="79877" y="3265714"/>
                    <a:pt x="79796" y="3313700"/>
                    <a:pt x="71960" y="3360717"/>
                  </a:cubicBezTo>
                  <a:cubicBezTo>
                    <a:pt x="67844" y="3385412"/>
                    <a:pt x="56126" y="3408218"/>
                    <a:pt x="48209" y="3431969"/>
                  </a:cubicBezTo>
                  <a:lnTo>
                    <a:pt x="24459" y="3503221"/>
                  </a:lnTo>
                  <a:cubicBezTo>
                    <a:pt x="20500" y="3515096"/>
                    <a:pt x="12583" y="3526329"/>
                    <a:pt x="12583" y="3538847"/>
                  </a:cubicBezTo>
                  <a:lnTo>
                    <a:pt x="12583" y="363384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1815242" y="1638795"/>
              <a:ext cx="227908" cy="3871356"/>
            </a:xfrm>
            <a:custGeom>
              <a:avLst/>
              <a:gdLst>
                <a:gd name="connsiteX0" fmla="*/ 85404 w 227908"/>
                <a:gd name="connsiteY0" fmla="*/ 0 h 3871356"/>
                <a:gd name="connsiteX1" fmla="*/ 73528 w 227908"/>
                <a:gd name="connsiteY1" fmla="*/ 95002 h 3871356"/>
                <a:gd name="connsiteX2" fmla="*/ 49778 w 227908"/>
                <a:gd name="connsiteY2" fmla="*/ 166254 h 3871356"/>
                <a:gd name="connsiteX3" fmla="*/ 49778 w 227908"/>
                <a:gd name="connsiteY3" fmla="*/ 415636 h 3871356"/>
                <a:gd name="connsiteX4" fmla="*/ 121030 w 227908"/>
                <a:gd name="connsiteY4" fmla="*/ 475013 h 3871356"/>
                <a:gd name="connsiteX5" fmla="*/ 132905 w 227908"/>
                <a:gd name="connsiteY5" fmla="*/ 510639 h 3871356"/>
                <a:gd name="connsiteX6" fmla="*/ 132905 w 227908"/>
                <a:gd name="connsiteY6" fmla="*/ 855023 h 3871356"/>
                <a:gd name="connsiteX7" fmla="*/ 121030 w 227908"/>
                <a:gd name="connsiteY7" fmla="*/ 1056904 h 3871356"/>
                <a:gd name="connsiteX8" fmla="*/ 97279 w 227908"/>
                <a:gd name="connsiteY8" fmla="*/ 1246909 h 3871356"/>
                <a:gd name="connsiteX9" fmla="*/ 85404 w 227908"/>
                <a:gd name="connsiteY9" fmla="*/ 1282535 h 3871356"/>
                <a:gd name="connsiteX10" fmla="*/ 97279 w 227908"/>
                <a:gd name="connsiteY10" fmla="*/ 1531917 h 3871356"/>
                <a:gd name="connsiteX11" fmla="*/ 121030 w 227908"/>
                <a:gd name="connsiteY11" fmla="*/ 1567543 h 3871356"/>
                <a:gd name="connsiteX12" fmla="*/ 192282 w 227908"/>
                <a:gd name="connsiteY12" fmla="*/ 1650670 h 3871356"/>
                <a:gd name="connsiteX13" fmla="*/ 216032 w 227908"/>
                <a:gd name="connsiteY13" fmla="*/ 1745673 h 3871356"/>
                <a:gd name="connsiteX14" fmla="*/ 227908 w 227908"/>
                <a:gd name="connsiteY14" fmla="*/ 1793174 h 3871356"/>
                <a:gd name="connsiteX15" fmla="*/ 204157 w 227908"/>
                <a:gd name="connsiteY15" fmla="*/ 1935678 h 3871356"/>
                <a:gd name="connsiteX16" fmla="*/ 156656 w 227908"/>
                <a:gd name="connsiteY16" fmla="*/ 2042556 h 3871356"/>
                <a:gd name="connsiteX17" fmla="*/ 132905 w 227908"/>
                <a:gd name="connsiteY17" fmla="*/ 2078182 h 3871356"/>
                <a:gd name="connsiteX18" fmla="*/ 109154 w 227908"/>
                <a:gd name="connsiteY18" fmla="*/ 2137558 h 3871356"/>
                <a:gd name="connsiteX19" fmla="*/ 97279 w 227908"/>
                <a:gd name="connsiteY19" fmla="*/ 2185060 h 3871356"/>
                <a:gd name="connsiteX20" fmla="*/ 61653 w 227908"/>
                <a:gd name="connsiteY20" fmla="*/ 2244436 h 3871356"/>
                <a:gd name="connsiteX21" fmla="*/ 37902 w 227908"/>
                <a:gd name="connsiteY21" fmla="*/ 2327563 h 3871356"/>
                <a:gd name="connsiteX22" fmla="*/ 14152 w 227908"/>
                <a:gd name="connsiteY22" fmla="*/ 2386940 h 3871356"/>
                <a:gd name="connsiteX23" fmla="*/ 2276 w 227908"/>
                <a:gd name="connsiteY23" fmla="*/ 2458192 h 3871356"/>
                <a:gd name="connsiteX24" fmla="*/ 26027 w 227908"/>
                <a:gd name="connsiteY24" fmla="*/ 2600696 h 3871356"/>
                <a:gd name="connsiteX25" fmla="*/ 37902 w 227908"/>
                <a:gd name="connsiteY25" fmla="*/ 2636322 h 3871356"/>
                <a:gd name="connsiteX26" fmla="*/ 49778 w 227908"/>
                <a:gd name="connsiteY26" fmla="*/ 2707574 h 3871356"/>
                <a:gd name="connsiteX27" fmla="*/ 2276 w 227908"/>
                <a:gd name="connsiteY27" fmla="*/ 3075709 h 3871356"/>
                <a:gd name="connsiteX28" fmla="*/ 14152 w 227908"/>
                <a:gd name="connsiteY28" fmla="*/ 3657600 h 3871356"/>
                <a:gd name="connsiteX29" fmla="*/ 26027 w 227908"/>
                <a:gd name="connsiteY29" fmla="*/ 3705101 h 3871356"/>
                <a:gd name="connsiteX30" fmla="*/ 26027 w 227908"/>
                <a:gd name="connsiteY30" fmla="*/ 3871356 h 387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7908" h="3871356">
                  <a:moveTo>
                    <a:pt x="85404" y="0"/>
                  </a:moveTo>
                  <a:cubicBezTo>
                    <a:pt x="81445" y="31667"/>
                    <a:pt x="80215" y="63797"/>
                    <a:pt x="73528" y="95002"/>
                  </a:cubicBezTo>
                  <a:cubicBezTo>
                    <a:pt x="68282" y="119482"/>
                    <a:pt x="49778" y="166254"/>
                    <a:pt x="49778" y="166254"/>
                  </a:cubicBezTo>
                  <a:cubicBezTo>
                    <a:pt x="44042" y="235085"/>
                    <a:pt x="25782" y="343649"/>
                    <a:pt x="49778" y="415636"/>
                  </a:cubicBezTo>
                  <a:cubicBezTo>
                    <a:pt x="56309" y="435229"/>
                    <a:pt x="104733" y="464148"/>
                    <a:pt x="121030" y="475013"/>
                  </a:cubicBezTo>
                  <a:cubicBezTo>
                    <a:pt x="124988" y="486888"/>
                    <a:pt x="130666" y="498323"/>
                    <a:pt x="132905" y="510639"/>
                  </a:cubicBezTo>
                  <a:cubicBezTo>
                    <a:pt x="156948" y="642878"/>
                    <a:pt x="141485" y="692002"/>
                    <a:pt x="132905" y="855023"/>
                  </a:cubicBezTo>
                  <a:cubicBezTo>
                    <a:pt x="129362" y="922340"/>
                    <a:pt x="126010" y="989678"/>
                    <a:pt x="121030" y="1056904"/>
                  </a:cubicBezTo>
                  <a:cubicBezTo>
                    <a:pt x="117380" y="1106176"/>
                    <a:pt x="109265" y="1192972"/>
                    <a:pt x="97279" y="1246909"/>
                  </a:cubicBezTo>
                  <a:cubicBezTo>
                    <a:pt x="94564" y="1259129"/>
                    <a:pt x="89362" y="1270660"/>
                    <a:pt x="85404" y="1282535"/>
                  </a:cubicBezTo>
                  <a:cubicBezTo>
                    <a:pt x="89362" y="1365662"/>
                    <a:pt x="86957" y="1449338"/>
                    <a:pt x="97279" y="1531917"/>
                  </a:cubicBezTo>
                  <a:cubicBezTo>
                    <a:pt x="99049" y="1546079"/>
                    <a:pt x="111893" y="1556579"/>
                    <a:pt x="121030" y="1567543"/>
                  </a:cubicBezTo>
                  <a:cubicBezTo>
                    <a:pt x="245082" y="1716404"/>
                    <a:pt x="58862" y="1472778"/>
                    <a:pt x="192282" y="1650670"/>
                  </a:cubicBezTo>
                  <a:lnTo>
                    <a:pt x="216032" y="1745673"/>
                  </a:lnTo>
                  <a:lnTo>
                    <a:pt x="227908" y="1793174"/>
                  </a:lnTo>
                  <a:cubicBezTo>
                    <a:pt x="219991" y="1840675"/>
                    <a:pt x="213601" y="1888457"/>
                    <a:pt x="204157" y="1935678"/>
                  </a:cubicBezTo>
                  <a:cubicBezTo>
                    <a:pt x="197769" y="1967618"/>
                    <a:pt x="168428" y="2021367"/>
                    <a:pt x="156656" y="2042556"/>
                  </a:cubicBezTo>
                  <a:cubicBezTo>
                    <a:pt x="149725" y="2055032"/>
                    <a:pt x="139288" y="2065416"/>
                    <a:pt x="132905" y="2078182"/>
                  </a:cubicBezTo>
                  <a:cubicBezTo>
                    <a:pt x="123372" y="2097248"/>
                    <a:pt x="115895" y="2117335"/>
                    <a:pt x="109154" y="2137558"/>
                  </a:cubicBezTo>
                  <a:cubicBezTo>
                    <a:pt x="103993" y="2153042"/>
                    <a:pt x="103908" y="2170145"/>
                    <a:pt x="97279" y="2185060"/>
                  </a:cubicBezTo>
                  <a:cubicBezTo>
                    <a:pt x="87905" y="2206152"/>
                    <a:pt x="71975" y="2223791"/>
                    <a:pt x="61653" y="2244436"/>
                  </a:cubicBezTo>
                  <a:cubicBezTo>
                    <a:pt x="50220" y="2267302"/>
                    <a:pt x="45508" y="2304744"/>
                    <a:pt x="37902" y="2327563"/>
                  </a:cubicBezTo>
                  <a:cubicBezTo>
                    <a:pt x="31161" y="2347786"/>
                    <a:pt x="22069" y="2367148"/>
                    <a:pt x="14152" y="2386940"/>
                  </a:cubicBezTo>
                  <a:cubicBezTo>
                    <a:pt x="10193" y="2410691"/>
                    <a:pt x="2276" y="2434114"/>
                    <a:pt x="2276" y="2458192"/>
                  </a:cubicBezTo>
                  <a:cubicBezTo>
                    <a:pt x="2276" y="2478295"/>
                    <a:pt x="19285" y="2573728"/>
                    <a:pt x="26027" y="2600696"/>
                  </a:cubicBezTo>
                  <a:cubicBezTo>
                    <a:pt x="29063" y="2612840"/>
                    <a:pt x="35187" y="2624102"/>
                    <a:pt x="37902" y="2636322"/>
                  </a:cubicBezTo>
                  <a:cubicBezTo>
                    <a:pt x="43125" y="2659827"/>
                    <a:pt x="45819" y="2683823"/>
                    <a:pt x="49778" y="2707574"/>
                  </a:cubicBezTo>
                  <a:cubicBezTo>
                    <a:pt x="33944" y="2830286"/>
                    <a:pt x="6913" y="2952067"/>
                    <a:pt x="2276" y="3075709"/>
                  </a:cubicBezTo>
                  <a:cubicBezTo>
                    <a:pt x="-4994" y="3269577"/>
                    <a:pt x="6836" y="3463734"/>
                    <a:pt x="14152" y="3657600"/>
                  </a:cubicBezTo>
                  <a:cubicBezTo>
                    <a:pt x="14767" y="3673909"/>
                    <a:pt x="25122" y="3688805"/>
                    <a:pt x="26027" y="3705101"/>
                  </a:cubicBezTo>
                  <a:cubicBezTo>
                    <a:pt x="29101" y="3760434"/>
                    <a:pt x="26027" y="3815938"/>
                    <a:pt x="26027" y="38713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459180" y="57072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120</a:t>
              </a:r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23158" y="843148"/>
              <a:ext cx="4346369" cy="55339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831273" y="5522027"/>
            <a:ext cx="592084" cy="16447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5018305" y="154379"/>
            <a:ext cx="159336" cy="65314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018305" y="807522"/>
            <a:ext cx="159336" cy="4012078"/>
          </a:xfrm>
          <a:prstGeom prst="rect">
            <a:avLst/>
          </a:prstGeom>
          <a:gradFill>
            <a:gsLst>
              <a:gs pos="0">
                <a:srgbClr val="FF0000">
                  <a:alpha val="10196"/>
                </a:srgbClr>
              </a:gs>
              <a:gs pos="100000">
                <a:srgbClr val="FF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18305" y="4821382"/>
            <a:ext cx="159336" cy="2695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18305" y="5092700"/>
            <a:ext cx="159336" cy="222250"/>
          </a:xfrm>
          <a:prstGeom prst="rect">
            <a:avLst/>
          </a:prstGeom>
          <a:gradFill>
            <a:gsLst>
              <a:gs pos="0">
                <a:srgbClr val="FF0000">
                  <a:alpha val="60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5018305" y="5314949"/>
            <a:ext cx="159336" cy="371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23356" y="5522027"/>
            <a:ext cx="3129594" cy="164472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10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4552949" y="5522027"/>
            <a:ext cx="624691" cy="1644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835907" y="5090918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835907" y="5314949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831272" y="482138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1272" y="807522"/>
            <a:ext cx="43417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 flipV="1">
            <a:off x="1417214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533607" y="152598"/>
            <a:ext cx="6142" cy="55339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1570948" y="5805178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B0F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sp>
        <p:nvSpPr>
          <p:cNvPr id="67" name="角丸四角形 66"/>
          <p:cNvSpPr/>
          <p:nvPr/>
        </p:nvSpPr>
        <p:spPr>
          <a:xfrm>
            <a:off x="2334433" y="6317673"/>
            <a:ext cx="1335410" cy="39559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cxnSp>
        <p:nvCxnSpPr>
          <p:cNvPr id="69" name="曲線コネクタ 68"/>
          <p:cNvCxnSpPr>
            <a:stCxn id="67" idx="3"/>
            <a:endCxn id="52" idx="2"/>
          </p:cNvCxnSpPr>
          <p:nvPr/>
        </p:nvCxnSpPr>
        <p:spPr>
          <a:xfrm flipV="1">
            <a:off x="3669843" y="5686499"/>
            <a:ext cx="1195452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/>
          <p:cNvCxnSpPr>
            <a:stCxn id="67" idx="1"/>
            <a:endCxn id="43" idx="2"/>
          </p:cNvCxnSpPr>
          <p:nvPr/>
        </p:nvCxnSpPr>
        <p:spPr>
          <a:xfrm rot="10800000">
            <a:off x="1127315" y="5686500"/>
            <a:ext cx="1207118" cy="828973"/>
          </a:xfrm>
          <a:prstGeom prst="curvedConnector2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線コネクタ 74"/>
          <p:cNvCxnSpPr>
            <a:stCxn id="66" idx="3"/>
            <a:endCxn id="51" idx="2"/>
          </p:cNvCxnSpPr>
          <p:nvPr/>
        </p:nvCxnSpPr>
        <p:spPr>
          <a:xfrm flipV="1">
            <a:off x="2906358" y="5686499"/>
            <a:ext cx="81795" cy="316478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6038967" y="3126108"/>
            <a:ext cx="420371" cy="1305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変化なし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5330009" y="3125187"/>
            <a:ext cx="428939" cy="147365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変化あり</a:t>
            </a:r>
          </a:p>
        </p:txBody>
      </p:sp>
      <p:cxnSp>
        <p:nvCxnSpPr>
          <p:cNvPr id="83" name="曲線コネクタ 82"/>
          <p:cNvCxnSpPr>
            <a:stCxn id="81" idx="0"/>
            <a:endCxn id="44" idx="3"/>
          </p:cNvCxnSpPr>
          <p:nvPr/>
        </p:nvCxnSpPr>
        <p:spPr>
          <a:xfrm rot="16200000" flipV="1">
            <a:off x="4390819" y="1267774"/>
            <a:ext cx="2645157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/>
          <p:cNvCxnSpPr>
            <a:stCxn id="81" idx="2"/>
            <a:endCxn id="48" idx="3"/>
          </p:cNvCxnSpPr>
          <p:nvPr/>
        </p:nvCxnSpPr>
        <p:spPr>
          <a:xfrm rot="5400000">
            <a:off x="5451086" y="4158083"/>
            <a:ext cx="524622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線コネクタ 91"/>
          <p:cNvCxnSpPr>
            <a:stCxn id="81" idx="2"/>
            <a:endCxn id="50" idx="3"/>
          </p:cNvCxnSpPr>
          <p:nvPr/>
        </p:nvCxnSpPr>
        <p:spPr>
          <a:xfrm rot="5400000">
            <a:off x="5178799" y="4430370"/>
            <a:ext cx="1069196" cy="1071512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線コネクタ 94"/>
          <p:cNvCxnSpPr>
            <a:stCxn id="82" idx="0"/>
            <a:endCxn id="47" idx="3"/>
          </p:cNvCxnSpPr>
          <p:nvPr/>
        </p:nvCxnSpPr>
        <p:spPr>
          <a:xfrm rot="16200000" flipV="1">
            <a:off x="5205247" y="2785955"/>
            <a:ext cx="311626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曲線コネクタ 99"/>
          <p:cNvCxnSpPr>
            <a:stCxn id="82" idx="2"/>
            <a:endCxn id="49" idx="3"/>
          </p:cNvCxnSpPr>
          <p:nvPr/>
        </p:nvCxnSpPr>
        <p:spPr>
          <a:xfrm rot="5400000">
            <a:off x="5058568" y="4717914"/>
            <a:ext cx="604984" cy="36683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角丸四角形 110"/>
          <p:cNvSpPr/>
          <p:nvPr/>
        </p:nvSpPr>
        <p:spPr>
          <a:xfrm>
            <a:off x="6038967" y="5736947"/>
            <a:ext cx="2159142" cy="801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ココが</a:t>
            </a:r>
            <a:endParaRPr kumimoji="1" lang="en-US" altLang="ja-JP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わかれば良さげ</a:t>
            </a:r>
          </a:p>
        </p:txBody>
      </p:sp>
      <p:sp>
        <p:nvSpPr>
          <p:cNvPr id="112" name="下矢印 111"/>
          <p:cNvSpPr/>
          <p:nvPr/>
        </p:nvSpPr>
        <p:spPr>
          <a:xfrm rot="9823869">
            <a:off x="6457106" y="4494052"/>
            <a:ext cx="374462" cy="121476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下矢印 112"/>
          <p:cNvSpPr/>
          <p:nvPr/>
        </p:nvSpPr>
        <p:spPr>
          <a:xfrm rot="5001895">
            <a:off x="4713865" y="5333376"/>
            <a:ext cx="374462" cy="21563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4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9" y="1089622"/>
            <a:ext cx="3257550" cy="543877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22" y="1089622"/>
            <a:ext cx="321945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右矢印 3"/>
          <p:cNvSpPr/>
          <p:nvPr/>
        </p:nvSpPr>
        <p:spPr>
          <a:xfrm>
            <a:off x="5081801" y="3212831"/>
            <a:ext cx="641268" cy="1163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377110" y="285008"/>
            <a:ext cx="1745673" cy="6175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Before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701137" y="285008"/>
            <a:ext cx="1745673" cy="6175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After</a:t>
            </a:r>
            <a:endParaRPr kumimoji="1" lang="ja-JP" altLang="en-US" sz="2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827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118</Words>
  <Application>Microsoft Office PowerPoint</Application>
  <PresentationFormat>ワイド画面</PresentationFormat>
  <Paragraphs>39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鈴木雄太</dc:creator>
  <cp:lastModifiedBy>鈴木雄太</cp:lastModifiedBy>
  <cp:revision>31</cp:revision>
  <dcterms:created xsi:type="dcterms:W3CDTF">2016-06-01T11:44:37Z</dcterms:created>
  <dcterms:modified xsi:type="dcterms:W3CDTF">2016-06-15T12:10:22Z</dcterms:modified>
</cp:coreProperties>
</file>