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960620" y="843147"/>
            <a:ext cx="601317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3979" y="843146"/>
            <a:ext cx="169504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820351" y="843145"/>
            <a:ext cx="226357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266723" y="843144"/>
            <a:ext cx="260308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676507" y="843143"/>
            <a:ext cx="263520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086290" y="843142"/>
            <a:ext cx="294195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536436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  <a:endParaRPr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  <a:endParaRPr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94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11</cp:revision>
  <dcterms:created xsi:type="dcterms:W3CDTF">2016-06-01T11:44:37Z</dcterms:created>
  <dcterms:modified xsi:type="dcterms:W3CDTF">2016-06-01T13:55:20Z</dcterms:modified>
</cp:coreProperties>
</file>