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0488-8C22-4ECD-ADCE-62BD7D3F29B3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66899" y="237506"/>
            <a:ext cx="5545776" cy="648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8" y="632638"/>
            <a:ext cx="3164497" cy="51547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621258" y="973776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49434" y="632638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10644" y="632637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621257" y="5246914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34635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0198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04008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56436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3528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0052" y="1377538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488867" y="5700157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5343885" y="632361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5640769" y="4812476"/>
            <a:ext cx="1472540" cy="61157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ページ番号</a:t>
            </a:r>
          </a:p>
        </p:txBody>
      </p:sp>
      <p:cxnSp>
        <p:nvCxnSpPr>
          <p:cNvPr id="17" name="直線矢印コネクタ 16"/>
          <p:cNvCxnSpPr>
            <a:stCxn id="12" idx="3"/>
          </p:cNvCxnSpPr>
          <p:nvPr/>
        </p:nvCxnSpPr>
        <p:spPr>
          <a:xfrm flipV="1">
            <a:off x="4857008" y="3461657"/>
            <a:ext cx="71251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5872327" y="2576946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</a:t>
            </a:r>
          </a:p>
        </p:txBody>
      </p:sp>
    </p:spTree>
    <p:extLst>
      <p:ext uri="{BB962C8B-B14F-4D97-AF65-F5344CB8AC3E}">
        <p14:creationId xmlns:p14="http://schemas.microsoft.com/office/powerpoint/2010/main" val="26283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120727" cy="59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948531" y="1104406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604156" y="1246910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150279" y="1199409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642255" y="1306286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66534" y="1175658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737454" y="1246910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48531" y="5830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502224" y="985653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978218" y="5823648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859583" y="1300844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247912" y="5836004"/>
            <a:ext cx="2644825" cy="746099"/>
          </a:xfrm>
          <a:prstGeom prst="wedgeRoundRectCallout">
            <a:avLst>
              <a:gd name="adj1" fmla="val -77137"/>
              <a:gd name="adj2" fmla="val -3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余白からわかるのは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（良くて）ここの座標</a:t>
            </a:r>
          </a:p>
        </p:txBody>
      </p:sp>
      <p:sp>
        <p:nvSpPr>
          <p:cNvPr id="19" name="楕円 18"/>
          <p:cNvSpPr/>
          <p:nvPr/>
        </p:nvSpPr>
        <p:spPr>
          <a:xfrm>
            <a:off x="4435046" y="6131506"/>
            <a:ext cx="97716" cy="102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23158" y="6015449"/>
            <a:ext cx="275506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5031904" y="4691548"/>
            <a:ext cx="2881303" cy="746099"/>
          </a:xfrm>
          <a:prstGeom prst="wedgeRoundRectCallout">
            <a:avLst>
              <a:gd name="adj1" fmla="val -129393"/>
              <a:gd name="adj2" fmla="val 10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ここも検知しないとページ番号は抜き出せない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233224" y="5161027"/>
            <a:ext cx="17444" cy="63947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吹き出し 19"/>
          <p:cNvSpPr/>
          <p:nvPr/>
        </p:nvSpPr>
        <p:spPr>
          <a:xfrm>
            <a:off x="5031904" y="4691549"/>
            <a:ext cx="3022436" cy="746099"/>
          </a:xfrm>
          <a:prstGeom prst="wedgeRoundRectCallout">
            <a:avLst>
              <a:gd name="adj1" fmla="val -72004"/>
              <a:gd name="adj2" fmla="val 68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この二つを検知しないとページ番号は抜き出せない</a:t>
            </a:r>
          </a:p>
        </p:txBody>
      </p:sp>
    </p:spTree>
    <p:extLst>
      <p:ext uri="{BB962C8B-B14F-4D97-AF65-F5344CB8AC3E}">
        <p14:creationId xmlns:p14="http://schemas.microsoft.com/office/powerpoint/2010/main" val="26515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223158" y="843141"/>
            <a:ext cx="4346369" cy="5533908"/>
            <a:chOff x="1223158" y="843141"/>
            <a:chExt cx="4346369" cy="5533908"/>
          </a:xfrm>
        </p:grpSpPr>
        <p:sp>
          <p:nvSpPr>
            <p:cNvPr id="5" name="フリーフォーム 4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4960620" y="843147"/>
              <a:ext cx="60131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73979" y="843146"/>
              <a:ext cx="169504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820351" y="843145"/>
              <a:ext cx="22635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66723" y="843144"/>
              <a:ext cx="260308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676507" y="843143"/>
              <a:ext cx="263520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86290" y="843142"/>
              <a:ext cx="294195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223159" y="843141"/>
              <a:ext cx="536436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青い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ところを検出したい</a:t>
            </a:r>
          </a:p>
        </p:txBody>
      </p:sp>
    </p:spTree>
    <p:extLst>
      <p:ext uri="{BB962C8B-B14F-4D97-AF65-F5344CB8AC3E}">
        <p14:creationId xmlns:p14="http://schemas.microsoft.com/office/powerpoint/2010/main" val="33950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赤い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</a:t>
            </a:r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検出したい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98419" y="2100449"/>
            <a:ext cx="2175361" cy="2646811"/>
            <a:chOff x="1398419" y="2100449"/>
            <a:chExt cx="2175361" cy="2646811"/>
          </a:xfrm>
        </p:grpSpPr>
        <p:sp>
          <p:nvSpPr>
            <p:cNvPr id="3" name="正方形/長方形 2"/>
            <p:cNvSpPr/>
            <p:nvPr/>
          </p:nvSpPr>
          <p:spPr>
            <a:xfrm>
              <a:off x="1398419" y="2100449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2146662" y="2377440"/>
              <a:ext cx="655320" cy="678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070189" y="3119252"/>
              <a:ext cx="808266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0189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10244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9541680">
              <a:off x="2796852" y="3181493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937075">
              <a:off x="1777812" y="2829889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961917" y="1526078"/>
            <a:ext cx="101327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現画像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403861" y="2100449"/>
            <a:ext cx="1403563" cy="148828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974080" y="2096781"/>
            <a:ext cx="2175361" cy="2646811"/>
            <a:chOff x="4438799" y="2096781"/>
            <a:chExt cx="2175361" cy="2646811"/>
          </a:xfrm>
        </p:grpSpPr>
        <p:sp>
          <p:nvSpPr>
            <p:cNvPr id="21" name="正方形/長方形 20"/>
            <p:cNvSpPr/>
            <p:nvPr/>
          </p:nvSpPr>
          <p:spPr>
            <a:xfrm>
              <a:off x="4438799" y="2096781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44366" y="2096781"/>
              <a:ext cx="1403563" cy="1488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30240" y="3467100"/>
              <a:ext cx="117689" cy="1179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690784" y="2096781"/>
            <a:ext cx="2166292" cy="936541"/>
          </a:xfrm>
          <a:prstGeom prst="wedgeRoundRectCallout">
            <a:avLst>
              <a:gd name="adj1" fmla="val -101852"/>
              <a:gd name="adj2" fmla="val 46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から</a:t>
            </a:r>
            <a:endParaRPr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の画素値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の合計が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690784" y="3033565"/>
            <a:ext cx="2166292" cy="895273"/>
          </a:xfrm>
          <a:prstGeom prst="wedgeRoundRectCallout">
            <a:avLst>
              <a:gd name="adj1" fmla="val 102852"/>
              <a:gd name="adj2" fmla="val -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積分画像の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画素値になる</a:t>
            </a:r>
          </a:p>
        </p:txBody>
      </p:sp>
      <p:sp>
        <p:nvSpPr>
          <p:cNvPr id="27" name="線吹き出し 1 (枠付き) 26"/>
          <p:cNvSpPr/>
          <p:nvPr/>
        </p:nvSpPr>
        <p:spPr>
          <a:xfrm>
            <a:off x="471786" y="1470660"/>
            <a:ext cx="777240" cy="396240"/>
          </a:xfrm>
          <a:prstGeom prst="borderCallout1">
            <a:avLst>
              <a:gd name="adj1" fmla="val 109135"/>
              <a:gd name="adj2" fmla="val 102381"/>
              <a:gd name="adj3" fmla="val 162500"/>
              <a:gd name="adj4" fmla="val 1235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755583" y="3982589"/>
            <a:ext cx="777240" cy="396240"/>
          </a:xfrm>
          <a:prstGeom prst="borderCallout1">
            <a:avLst>
              <a:gd name="adj1" fmla="val -104327"/>
              <a:gd name="adj2" fmla="val 5322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477962" y="1526078"/>
            <a:ext cx="1167596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</a:t>
            </a:r>
          </a:p>
        </p:txBody>
      </p:sp>
      <p:sp>
        <p:nvSpPr>
          <p:cNvPr id="30" name="線吹き出し 1 (枠付き) 29"/>
          <p:cNvSpPr/>
          <p:nvPr/>
        </p:nvSpPr>
        <p:spPr>
          <a:xfrm>
            <a:off x="7653178" y="3843152"/>
            <a:ext cx="777240" cy="396240"/>
          </a:xfrm>
          <a:prstGeom prst="borderCallout1">
            <a:avLst>
              <a:gd name="adj1" fmla="val -63942"/>
              <a:gd name="adj2" fmla="val -35854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線吹き出し 1 (枠付き) 27"/>
          <p:cNvSpPr/>
          <p:nvPr/>
        </p:nvSpPr>
        <p:spPr>
          <a:xfrm>
            <a:off x="2224208" y="705989"/>
            <a:ext cx="777240" cy="396240"/>
          </a:xfrm>
          <a:prstGeom prst="borderCallout1">
            <a:avLst>
              <a:gd name="adj1" fmla="val -51442"/>
              <a:gd name="adj2" fmla="val 115616"/>
              <a:gd name="adj3" fmla="val -6249"/>
              <a:gd name="adj4" fmla="val 99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48012" y="423864"/>
            <a:ext cx="2214452" cy="2691578"/>
            <a:chOff x="3148012" y="423864"/>
            <a:chExt cx="2214452" cy="2691578"/>
          </a:xfrm>
        </p:grpSpPr>
        <p:sp>
          <p:nvSpPr>
            <p:cNvPr id="31" name="正方形/長方形 3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線吹き出し 1 (枠付き) 26"/>
          <p:cNvSpPr/>
          <p:nvPr/>
        </p:nvSpPr>
        <p:spPr>
          <a:xfrm>
            <a:off x="5004661" y="2584319"/>
            <a:ext cx="932075" cy="396240"/>
          </a:xfrm>
          <a:prstGeom prst="borderCallout1">
            <a:avLst>
              <a:gd name="adj1" fmla="val -56730"/>
              <a:gd name="adj2" fmla="val -3898"/>
              <a:gd name="adj3" fmla="val 3846"/>
              <a:gd name="adj4" fmla="val -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(x',y')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333719" y="3930108"/>
            <a:ext cx="2214450" cy="2691578"/>
            <a:chOff x="3148014" y="423864"/>
            <a:chExt cx="2214450" cy="2691578"/>
          </a:xfrm>
        </p:grpSpPr>
        <p:sp>
          <p:nvSpPr>
            <p:cNvPr id="100" name="正方形/長方形 99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014" y="3930108"/>
            <a:ext cx="2214450" cy="2691578"/>
            <a:chOff x="3148014" y="423864"/>
            <a:chExt cx="2214450" cy="2691578"/>
          </a:xfrm>
        </p:grpSpPr>
        <p:sp>
          <p:nvSpPr>
            <p:cNvPr id="107" name="正方形/長方形 106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069013" y="3930108"/>
            <a:ext cx="2214451" cy="2691578"/>
            <a:chOff x="3148013" y="423864"/>
            <a:chExt cx="2214451" cy="2691578"/>
          </a:xfrm>
        </p:grpSpPr>
        <p:sp>
          <p:nvSpPr>
            <p:cNvPr id="114" name="正方形/長方形 113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8990012" y="3930108"/>
            <a:ext cx="2214452" cy="2691578"/>
            <a:chOff x="3148012" y="423864"/>
            <a:chExt cx="2214452" cy="2691578"/>
          </a:xfrm>
        </p:grpSpPr>
        <p:sp>
          <p:nvSpPr>
            <p:cNvPr id="121" name="正方形/長方形 12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1911012" y="3930108"/>
            <a:ext cx="2214452" cy="2691578"/>
            <a:chOff x="3148012" y="423864"/>
            <a:chExt cx="2214452" cy="2691578"/>
          </a:xfrm>
        </p:grpSpPr>
        <p:sp>
          <p:nvSpPr>
            <p:cNvPr id="128" name="正方形/長方形 127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等号 12"/>
          <p:cNvSpPr/>
          <p:nvPr/>
        </p:nvSpPr>
        <p:spPr>
          <a:xfrm>
            <a:off x="2592388" y="4925469"/>
            <a:ext cx="528527" cy="7387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減算 13"/>
          <p:cNvSpPr/>
          <p:nvPr/>
        </p:nvSpPr>
        <p:spPr>
          <a:xfrm>
            <a:off x="5404545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減算 133"/>
          <p:cNvSpPr/>
          <p:nvPr/>
        </p:nvSpPr>
        <p:spPr>
          <a:xfrm>
            <a:off x="8350127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加算 14"/>
          <p:cNvSpPr/>
          <p:nvPr/>
        </p:nvSpPr>
        <p:spPr>
          <a:xfrm>
            <a:off x="11204464" y="4975770"/>
            <a:ext cx="706548" cy="6884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7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831272" y="154379"/>
            <a:ext cx="4346369" cy="5533901"/>
            <a:chOff x="1223158" y="843148"/>
            <a:chExt cx="4346369" cy="553390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831273" y="5522027"/>
            <a:ext cx="592084" cy="16447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018305" y="154379"/>
            <a:ext cx="159336" cy="6531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018305" y="807522"/>
            <a:ext cx="159336" cy="4012078"/>
          </a:xfrm>
          <a:prstGeom prst="rect">
            <a:avLst/>
          </a:prstGeom>
          <a:gradFill>
            <a:gsLst>
              <a:gs pos="0">
                <a:srgbClr val="FF0000">
                  <a:alpha val="10196"/>
                </a:srgbClr>
              </a:gs>
              <a:gs pos="100000">
                <a:srgbClr val="FF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018305" y="4821382"/>
            <a:ext cx="159336" cy="2695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18305" y="5092700"/>
            <a:ext cx="159336" cy="222250"/>
          </a:xfrm>
          <a:prstGeom prst="rect">
            <a:avLst/>
          </a:prstGeom>
          <a:gradFill>
            <a:gsLst>
              <a:gs pos="0">
                <a:srgbClr val="FF0000">
                  <a:alpha val="60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018305" y="5314949"/>
            <a:ext cx="159336" cy="371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23356" y="5522027"/>
            <a:ext cx="3129594" cy="164472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10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552949" y="5522027"/>
            <a:ext cx="624691" cy="164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835907" y="5090918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835907" y="5314949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31272" y="482138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1272" y="80752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1417214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533607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1570948" y="5805178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  <a:endParaRPr kumimoji="1" lang="ja-JP" altLang="en-US"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2334433" y="6317673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  <a:endParaRPr kumimoji="1" lang="ja-JP" altLang="en-US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69" name="曲線コネクタ 68"/>
          <p:cNvCxnSpPr>
            <a:stCxn id="67" idx="3"/>
            <a:endCxn id="52" idx="2"/>
          </p:cNvCxnSpPr>
          <p:nvPr/>
        </p:nvCxnSpPr>
        <p:spPr>
          <a:xfrm flipV="1">
            <a:off x="3669843" y="5686499"/>
            <a:ext cx="1195452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7" idx="1"/>
            <a:endCxn id="43" idx="2"/>
          </p:cNvCxnSpPr>
          <p:nvPr/>
        </p:nvCxnSpPr>
        <p:spPr>
          <a:xfrm rot="10800000">
            <a:off x="1127315" y="5686500"/>
            <a:ext cx="1207118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66" idx="3"/>
            <a:endCxn id="51" idx="2"/>
          </p:cNvCxnSpPr>
          <p:nvPr/>
        </p:nvCxnSpPr>
        <p:spPr>
          <a:xfrm flipV="1">
            <a:off x="2906358" y="5686499"/>
            <a:ext cx="81795" cy="316478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6038967" y="3126108"/>
            <a:ext cx="420371" cy="1305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  <a:endParaRPr kumimoji="1" lang="ja-JP" altLang="en-US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5330009" y="3125187"/>
            <a:ext cx="428939" cy="147365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  <a:endParaRPr kumimoji="1" lang="ja-JP" altLang="en-US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83" name="曲線コネクタ 82"/>
          <p:cNvCxnSpPr>
            <a:stCxn id="81" idx="0"/>
            <a:endCxn id="44" idx="3"/>
          </p:cNvCxnSpPr>
          <p:nvPr/>
        </p:nvCxnSpPr>
        <p:spPr>
          <a:xfrm rot="16200000" flipV="1">
            <a:off x="4390819" y="1267774"/>
            <a:ext cx="2645157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81" idx="2"/>
            <a:endCxn id="48" idx="3"/>
          </p:cNvCxnSpPr>
          <p:nvPr/>
        </p:nvCxnSpPr>
        <p:spPr>
          <a:xfrm rot="5400000">
            <a:off x="5451086" y="4158083"/>
            <a:ext cx="524622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線コネクタ 91"/>
          <p:cNvCxnSpPr>
            <a:stCxn id="81" idx="2"/>
            <a:endCxn id="50" idx="3"/>
          </p:cNvCxnSpPr>
          <p:nvPr/>
        </p:nvCxnSpPr>
        <p:spPr>
          <a:xfrm rot="5400000">
            <a:off x="5178799" y="4430370"/>
            <a:ext cx="1069196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線コネクタ 94"/>
          <p:cNvCxnSpPr>
            <a:stCxn id="82" idx="0"/>
            <a:endCxn id="47" idx="3"/>
          </p:cNvCxnSpPr>
          <p:nvPr/>
        </p:nvCxnSpPr>
        <p:spPr>
          <a:xfrm rot="16200000" flipV="1">
            <a:off x="5205247" y="2785955"/>
            <a:ext cx="311626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線コネクタ 99"/>
          <p:cNvCxnSpPr>
            <a:stCxn id="82" idx="2"/>
            <a:endCxn id="49" idx="3"/>
          </p:cNvCxnSpPr>
          <p:nvPr/>
        </p:nvCxnSpPr>
        <p:spPr>
          <a:xfrm rot="5400000">
            <a:off x="5058568" y="4717914"/>
            <a:ext cx="604984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角丸四角形 110"/>
          <p:cNvSpPr/>
          <p:nvPr/>
        </p:nvSpPr>
        <p:spPr>
          <a:xfrm>
            <a:off x="6038967" y="5736947"/>
            <a:ext cx="2159142" cy="80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ココが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わかれば良さげ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2" name="下矢印 111"/>
          <p:cNvSpPr/>
          <p:nvPr/>
        </p:nvSpPr>
        <p:spPr>
          <a:xfrm rot="9823869">
            <a:off x="6457106" y="4494052"/>
            <a:ext cx="374462" cy="12147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/>
          <p:cNvSpPr/>
          <p:nvPr/>
        </p:nvSpPr>
        <p:spPr>
          <a:xfrm rot="5001895">
            <a:off x="4713865" y="5333376"/>
            <a:ext cx="374462" cy="21563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4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107</Words>
  <Application>Microsoft Office PowerPoint</Application>
  <PresentationFormat>ワイド画面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16</cp:revision>
  <dcterms:created xsi:type="dcterms:W3CDTF">2016-06-01T11:44:37Z</dcterms:created>
  <dcterms:modified xsi:type="dcterms:W3CDTF">2016-06-05T14:56:37Z</dcterms:modified>
</cp:coreProperties>
</file>