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B6B47-1EE9-4F26-9AB4-48551CA88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C307DB-724E-4969-98CB-C8D141E21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マスター字幕の書式設定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CB7DC9-4601-46DB-9277-88D35B0A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14ED-352F-447D-825A-1542FB0064D1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CC2604-86C2-464F-BACE-CA1FC769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554A5F-226D-4A41-88C0-4F25F023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58C6-8C55-4072-86C1-D48E610D8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26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FE0E5-D0A2-4B93-8712-8F2041D2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19CA6F-99C1-4107-ABC4-5D9679004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C7C853-59A3-4A00-B1A4-AA352B79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14ED-352F-447D-825A-1542FB0064D1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D03E21-1A45-48C5-AC70-B68FF335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724412-109B-40E7-AA9C-C59BAB20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58C6-8C55-4072-86C1-D48E610D8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41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BA70E1-3541-4A2D-8DA5-67BDEC4FA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14CD4A-7610-47F3-8462-419127ACC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E6EA6E-01F3-4197-800F-3E900A4E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14ED-352F-447D-825A-1542FB0064D1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6088D3-A918-4E16-99AF-7BDC5FDB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BF3A2F-BC40-4B36-8CC4-0485A041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58C6-8C55-4072-86C1-D48E610D8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72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270ED0-DCD7-436F-AB34-BFB5FB59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FE5F46-4727-42FB-BB5F-EB4DA249D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6CE4F5-7A89-436F-B4D3-FB3B840D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14ED-352F-447D-825A-1542FB0064D1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EB15BC-6C62-49A3-B29A-3FEB02A8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1CA0EB-CF6E-4547-B699-E8ECF01F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58C6-8C55-4072-86C1-D48E610D8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32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13BF0-2855-4E89-81FA-420C611F7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99A24C-9739-4852-A667-FB1EAC8F7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30A588-7785-4A5A-B095-423555FE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14ED-352F-447D-825A-1542FB0064D1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8E3A7B-F21B-4A4A-AF2B-754459E7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DAA3AB-7EF9-4B42-9252-7C6007C3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58C6-8C55-4072-86C1-D48E610D8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74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453B5D-03A0-4055-BF94-A76FA863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A4EB18-D68E-4452-A940-A324D0588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4A995D-3EC1-427F-9D89-D5E22BFDD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79F7B4-5763-47DB-8C02-C82C1E60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14ED-352F-447D-825A-1542FB0064D1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9690B2-EA38-40C1-8FED-C6E03B42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9B53F0-8925-4D2E-8501-B2E19779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58C6-8C55-4072-86C1-D48E610D8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33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342322-BB0F-4C04-A6DA-2CC4C612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99F1EF-DBD5-4574-AC84-2B32F495F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DDB826-D40D-41A2-AA45-63BA360AC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FB6DECB-8912-485A-9726-A388050BE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23B377E-E46C-4931-8530-E7D917469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F958B74-0637-457E-B877-B07EAA5F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14ED-352F-447D-825A-1542FB0064D1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AF7F5A-3F14-4163-AD77-C2D6BD71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9EE37A-DEB2-4001-B7E1-4129ECE7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58C6-8C55-4072-86C1-D48E610D8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04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0C2FF-E585-458C-B3DF-85300DD9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E5A5D6-E5D4-4558-8EBC-84B17E3C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14ED-352F-447D-825A-1542FB0064D1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76A690-3CF7-4513-B876-A9A5B566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73E32A-CF41-4CDA-9589-395752FB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58C6-8C55-4072-86C1-D48E610D8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6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C0F908-1E2A-420C-BA34-88172D99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14ED-352F-447D-825A-1542FB0064D1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A2D2A0-1F8E-46C3-93BE-C0BA8535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827494-32A9-4F8B-AD1D-49796E5B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58C6-8C55-4072-86C1-D48E610D8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6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F55E5-C2D3-463A-B1C3-A5E806C5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320665-8C85-4347-909B-74C2E7928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7D16F8-2334-4F3B-8F1D-214CBEDE0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7E6E1B-B056-4EAA-9629-52448B89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14ED-352F-447D-825A-1542FB0064D1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A98B73-42C5-44F4-AD82-596A05A4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27592A-8D8D-49F3-8F05-CF73E915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58C6-8C55-4072-86C1-D48E610D8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91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D87F85-160F-46F7-819B-CE5271524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606075-B150-42C8-A5D3-600C924E7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750C1F-5F82-406A-A889-46AC9B6D9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6908F0-A39A-4A8A-B945-C91937CD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14ED-352F-447D-825A-1542FB0064D1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C05356-3B97-473C-BCFD-B65A7A60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C99CD4-70F7-4A64-9BC0-6637F6EA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58C6-8C55-4072-86C1-D48E610D8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40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30820EC-B60D-400D-AEA3-BF0D0E53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03A3C-9CA8-4137-8673-0003CEDFB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61D1D0-4A9D-438E-87F6-B1C8357EE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014ED-352F-447D-825A-1542FB0064D1}" type="datetimeFigureOut">
              <a:rPr kumimoji="1" lang="ja-JP" altLang="en-US" smtClean="0"/>
              <a:t>2018/3/21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FF72E4-0546-478E-94FD-F634A0EF1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A1141B-C5B4-470E-8D11-89D9A3C79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458C6-8C55-4072-86C1-D48E610D8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79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C68803-62DA-4438-801A-3D96BBCA0149}"/>
              </a:ext>
            </a:extLst>
          </p:cNvPr>
          <p:cNvSpPr txBox="1"/>
          <p:nvPr/>
        </p:nvSpPr>
        <p:spPr>
          <a:xfrm>
            <a:off x="452804" y="334108"/>
            <a:ext cx="750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お天気アプリ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402C922-55B1-4402-B9FA-91A40F1D9222}"/>
              </a:ext>
            </a:extLst>
          </p:cNvPr>
          <p:cNvSpPr/>
          <p:nvPr/>
        </p:nvSpPr>
        <p:spPr>
          <a:xfrm>
            <a:off x="597877" y="1186962"/>
            <a:ext cx="3749919" cy="523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E0BD6F-9B0A-46AA-8FCE-64B0D4C431AE}"/>
              </a:ext>
            </a:extLst>
          </p:cNvPr>
          <p:cNvSpPr/>
          <p:nvPr/>
        </p:nvSpPr>
        <p:spPr>
          <a:xfrm>
            <a:off x="773723" y="1450731"/>
            <a:ext cx="1125415" cy="5627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地名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54C8383-F599-4758-BB73-201D49221C08}"/>
              </a:ext>
            </a:extLst>
          </p:cNvPr>
          <p:cNvSpPr/>
          <p:nvPr/>
        </p:nvSpPr>
        <p:spPr>
          <a:xfrm>
            <a:off x="2114550" y="1450731"/>
            <a:ext cx="861647" cy="5627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天気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19C2B74-DAD2-4FE7-830D-5D62DEC0B66C}"/>
              </a:ext>
            </a:extLst>
          </p:cNvPr>
          <p:cNvSpPr/>
          <p:nvPr/>
        </p:nvSpPr>
        <p:spPr>
          <a:xfrm>
            <a:off x="773723" y="2897066"/>
            <a:ext cx="3253154" cy="6550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天気の説明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C9C1841-DDAA-444E-B6E3-15737FE298E7}"/>
              </a:ext>
            </a:extLst>
          </p:cNvPr>
          <p:cNvSpPr/>
          <p:nvPr/>
        </p:nvSpPr>
        <p:spPr>
          <a:xfrm>
            <a:off x="773723" y="2127738"/>
            <a:ext cx="3253154" cy="6550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一日の天気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761D2A8-2B0D-4B9C-A060-93BE1BE924DE}"/>
              </a:ext>
            </a:extLst>
          </p:cNvPr>
          <p:cNvSpPr/>
          <p:nvPr/>
        </p:nvSpPr>
        <p:spPr>
          <a:xfrm>
            <a:off x="3114674" y="1455182"/>
            <a:ext cx="1090247" cy="5627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気温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870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</TotalTime>
  <Words>11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鈴木雄太</dc:creator>
  <cp:lastModifiedBy>鈴木雄太</cp:lastModifiedBy>
  <cp:revision>2</cp:revision>
  <dcterms:created xsi:type="dcterms:W3CDTF">2018-03-21T04:02:44Z</dcterms:created>
  <dcterms:modified xsi:type="dcterms:W3CDTF">2018-03-23T13:32:43Z</dcterms:modified>
</cp:coreProperties>
</file>