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4" r:id="rId4"/>
    <p:sldId id="27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2F86DC01-ADC4-495A-8994-F44291E064C9}">
          <p14:sldIdLst>
            <p14:sldId id="257"/>
            <p14:sldId id="272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E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41" autoAdjust="0"/>
  </p:normalViewPr>
  <p:slideViewPr>
    <p:cSldViewPr snapToGrid="0" showGuides="1">
      <p:cViewPr varScale="1">
        <p:scale>
          <a:sx n="51" d="100"/>
          <a:sy n="51" d="100"/>
        </p:scale>
        <p:origin x="693" y="42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경민 권" userId="f38411232437ec05" providerId="LiveId" clId="{CB02037D-389B-4DD6-9428-0D3BEC1EFFA2}"/>
    <pc:docChg chg="modSld">
      <pc:chgData name="경민 권" userId="f38411232437ec05" providerId="LiveId" clId="{CB02037D-389B-4DD6-9428-0D3BEC1EFFA2}" dt="2024-11-02T06:50:51.208" v="19" actId="20577"/>
      <pc:docMkLst>
        <pc:docMk/>
      </pc:docMkLst>
      <pc:sldChg chg="modSp mod">
        <pc:chgData name="경민 권" userId="f38411232437ec05" providerId="LiveId" clId="{CB02037D-389B-4DD6-9428-0D3BEC1EFFA2}" dt="2024-11-02T06:50:51.208" v="19" actId="20577"/>
        <pc:sldMkLst>
          <pc:docMk/>
          <pc:sldMk cId="2234320040" sldId="257"/>
        </pc:sldMkLst>
        <pc:spChg chg="mod">
          <ac:chgData name="경민 권" userId="f38411232437ec05" providerId="LiveId" clId="{CB02037D-389B-4DD6-9428-0D3BEC1EFFA2}" dt="2024-11-02T06:50:51.208" v="19" actId="20577"/>
          <ac:spMkLst>
            <pc:docMk/>
            <pc:sldMk cId="2234320040" sldId="257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7A51E-6A66-4939-B10B-DD3D3C9BD88B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3A5DE-1B9E-493B-AD01-7B43A366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462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EE18F-84B6-40BD-A998-EE824F20102D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2DE7C-8B66-4F23-9995-CF56FDCA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5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DE7C-8B66-4F23-9995-CF56FDCAAD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9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DE7C-8B66-4F23-9995-CF56FDCAAD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3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DE7C-8B66-4F23-9995-CF56FDCAAD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4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4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7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23567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4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13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8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87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75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4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4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1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6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3076" y="2492379"/>
            <a:ext cx="10961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Orientation </a:t>
            </a:r>
            <a:r>
              <a:rPr lang="en-US" altLang="ko-KR" sz="4000" b="1">
                <a:solidFill>
                  <a:schemeClr val="accent1">
                    <a:lumMod val="50000"/>
                  </a:schemeClr>
                </a:solidFill>
              </a:rPr>
              <a:t>: 2024-2 Maro 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seminar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57506" y="4596939"/>
            <a:ext cx="390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/>
              <a:t>2021105280 </a:t>
            </a:r>
            <a:r>
              <a:rPr lang="en-US" altLang="ko-KR" b="1" dirty="0" err="1"/>
              <a:t>kyungmin</a:t>
            </a:r>
            <a:r>
              <a:rPr lang="en-US" altLang="ko-KR" b="1" dirty="0"/>
              <a:t> Kwon</a:t>
            </a:r>
          </a:p>
          <a:p>
            <a:pPr algn="r"/>
            <a:r>
              <a:rPr lang="en-US" altLang="ko-KR" b="1" dirty="0"/>
              <a:t>2024/11/05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3432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74103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76902"/>
            <a:ext cx="920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Why We are Hosting this Seminar?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772135" y="1929761"/>
            <a:ext cx="107207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b="1" dirty="0"/>
              <a:t>Underclassmen have the opportunity to reflect on what subjects they might study and develop an interest in, by observing the presentations of their seniors.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b="1" dirty="0"/>
              <a:t>Upperclassmen have the chance to solidify their knowledge and organize their thoughts by presenting their areas of study.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463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74103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76902"/>
            <a:ext cx="920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Info. of the Seminar</a:t>
            </a:r>
            <a:endParaRPr lang="ko-KR" altLang="en-US" sz="2400" b="1" dirty="0"/>
          </a:p>
        </p:txBody>
      </p:sp>
      <p:pic>
        <p:nvPicPr>
          <p:cNvPr id="1026" name="Picture 2" descr="Sched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112" y="1392114"/>
            <a:ext cx="5465605" cy="451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54269" y="2720748"/>
            <a:ext cx="71774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Time:</a:t>
            </a:r>
            <a:r>
              <a:rPr lang="en-US" altLang="ko-KR" dirty="0"/>
              <a:t> 19:00 - (likely until 21:00)</a:t>
            </a:r>
            <a:br>
              <a:rPr lang="en-US" altLang="ko-KR" dirty="0"/>
            </a:br>
            <a:r>
              <a:rPr lang="en-US" altLang="ko-KR" b="1" dirty="0"/>
              <a:t>Location:</a:t>
            </a:r>
            <a:r>
              <a:rPr lang="en-US" altLang="ko-KR" dirty="0"/>
              <a:t> </a:t>
            </a:r>
            <a:r>
              <a:rPr lang="ko-KR" altLang="en-US" dirty="0" err="1"/>
              <a:t>전정대</a:t>
            </a:r>
            <a:r>
              <a:rPr lang="ko-KR" altLang="en-US" dirty="0"/>
              <a:t> 강의실 </a:t>
            </a:r>
            <a:r>
              <a:rPr lang="en-US" altLang="ko-KR" dirty="0"/>
              <a:t>(subject to change)</a:t>
            </a:r>
            <a:br>
              <a:rPr lang="en-US" altLang="ko-KR" dirty="0"/>
            </a:br>
            <a:r>
              <a:rPr lang="en-US" altLang="ko-KR" b="1" dirty="0"/>
              <a:t>Announcement:</a:t>
            </a:r>
            <a:r>
              <a:rPr lang="en-US" altLang="ko-KR" dirty="0"/>
              <a:t> Will be posted the day before</a:t>
            </a:r>
            <a:br>
              <a:rPr lang="en-US" altLang="ko-KR" dirty="0"/>
            </a:br>
            <a:r>
              <a:rPr lang="en-US" altLang="ko-KR" b="1" dirty="0"/>
              <a:t>Presenters:</a:t>
            </a:r>
            <a:r>
              <a:rPr lang="en-US" altLang="ko-KR" dirty="0"/>
              <a:t> Please refer to the website for details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55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8124" y="2967335"/>
            <a:ext cx="3988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Thank you!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6268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110</Words>
  <Application>Microsoft Office PowerPoint</Application>
  <PresentationFormat>와이드스크린</PresentationFormat>
  <Paragraphs>14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사용자</dc:creator>
  <cp:lastModifiedBy>경민 권</cp:lastModifiedBy>
  <cp:revision>57</cp:revision>
  <dcterms:created xsi:type="dcterms:W3CDTF">2024-11-01T12:13:47Z</dcterms:created>
  <dcterms:modified xsi:type="dcterms:W3CDTF">2024-11-02T06:50:51Z</dcterms:modified>
</cp:coreProperties>
</file>