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Lst>
  <p:sldSz cx="30275213" cy="42803763"/>
  <p:notesSz cx="14312900" cy="20104100"/>
  <p:custDataLst>
    <p:tags r:id="rId3"/>
  </p:custDataLst>
  <p:defaultTextStyle>
    <a:defPPr>
      <a:defRPr kern="0"/>
    </a:defPPr>
  </p:defaultTextStyle>
  <p:extLst>
    <p:ext uri="{EFAFB233-063F-42B5-8137-9DF3F51BA10A}">
      <p15:sldGuideLst xmlns:p15="http://schemas.microsoft.com/office/powerpoint/2012/main">
        <p15:guide id="1" orient="horz" pos="6132" userDrawn="1">
          <p15:clr>
            <a:srgbClr val="A4A3A4"/>
          </p15:clr>
        </p15:guide>
        <p15:guide id="2" pos="45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 d="100"/>
          <a:sy n="14" d="100"/>
        </p:scale>
        <p:origin x="2554" y="211"/>
      </p:cViewPr>
      <p:guideLst>
        <p:guide orient="horz" pos="6132"/>
        <p:guide pos="4569"/>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0293573" y="39807505"/>
            <a:ext cx="9688068" cy="2140188"/>
          </a:xfrm>
          <a:prstGeom prst="rect">
            <a:avLst/>
          </a:prstGeom>
        </p:spPr>
        <p:txBody>
          <a:bodyPr lIns="0" tIns="0" rIns="0" bIns="0"/>
          <a:lstStyle>
            <a:lvl1pPr algn="ctr">
              <a:defRPr>
                <a:solidFill>
                  <a:schemeClr val="tx1">
                    <a:tint val="75000"/>
                  </a:schemeClr>
                </a:solidFill>
              </a:defRPr>
            </a:lvl1pPr>
          </a:lstStyle>
          <a:p>
            <a:pPr defTabSz="1845945"/>
            <a:endParaRPr lang="zh-CN" altLang="en-US" sz="3635">
              <a:solidFill>
                <a:prstClr val="black">
                  <a:tint val="75000"/>
                </a:prstClr>
              </a:solidFill>
            </a:endParaRPr>
          </a:p>
        </p:txBody>
      </p:sp>
      <p:sp>
        <p:nvSpPr>
          <p:cNvPr id="3" name="Holder 3"/>
          <p:cNvSpPr>
            <a:spLocks noGrp="1"/>
          </p:cNvSpPr>
          <p:nvPr>
            <p:ph type="dt" sz="half" idx="6"/>
          </p:nvPr>
        </p:nvSpPr>
        <p:spPr>
          <a:xfrm>
            <a:off x="1513762" y="39807505"/>
            <a:ext cx="6963299" cy="2140188"/>
          </a:xfrm>
          <a:prstGeom prst="rect">
            <a:avLst/>
          </a:prstGeom>
        </p:spPr>
        <p:txBody>
          <a:bodyPr lIns="0" tIns="0" rIns="0" bIns="0"/>
          <a:lstStyle>
            <a:lvl1pPr algn="l">
              <a:defRPr>
                <a:solidFill>
                  <a:schemeClr val="tx1">
                    <a:tint val="75000"/>
                  </a:schemeClr>
                </a:solidFill>
              </a:defRPr>
            </a:lvl1pPr>
          </a:lstStyle>
          <a:p>
            <a:pPr defTabSz="1845945"/>
            <a:fld id="{1D8BD707-D9CF-40AE-B4C6-C98DA3205C09}" type="datetimeFigureOut">
              <a:rPr lang="en-US" sz="3635" smtClean="0">
                <a:solidFill>
                  <a:prstClr val="black">
                    <a:tint val="75000"/>
                  </a:prstClr>
                </a:solidFill>
              </a:rPr>
              <a:t>2/15/2024</a:t>
            </a:fld>
            <a:endParaRPr lang="en-US" sz="3635">
              <a:solidFill>
                <a:prstClr val="black">
                  <a:tint val="75000"/>
                </a:prstClr>
              </a:solidFill>
            </a:endParaRPr>
          </a:p>
        </p:txBody>
      </p:sp>
      <p:sp>
        <p:nvSpPr>
          <p:cNvPr id="4" name="Holder 4"/>
          <p:cNvSpPr>
            <a:spLocks noGrp="1"/>
          </p:cNvSpPr>
          <p:nvPr>
            <p:ph type="sldNum" sz="quarter" idx="7"/>
          </p:nvPr>
        </p:nvSpPr>
        <p:spPr>
          <a:xfrm>
            <a:off x="21798154" y="39807505"/>
            <a:ext cx="6963299" cy="2140188"/>
          </a:xfrm>
          <a:prstGeom prst="rect">
            <a:avLst/>
          </a:prstGeom>
        </p:spPr>
        <p:txBody>
          <a:bodyPr lIns="0" tIns="0" rIns="0" bIns="0"/>
          <a:lstStyle>
            <a:lvl1pPr algn="r">
              <a:defRPr>
                <a:solidFill>
                  <a:schemeClr val="tx1">
                    <a:tint val="75000"/>
                  </a:schemeClr>
                </a:solidFill>
              </a:defRPr>
            </a:lvl1pPr>
          </a:lstStyle>
          <a:p>
            <a:pPr defTabSz="1845945"/>
            <a:fld id="{B6F15528-21DE-4FAA-801E-634DDDAF4B2B}" type="slidenum">
              <a:rPr lang="en-US" altLang="zh-CN" sz="3635" smtClean="0">
                <a:solidFill>
                  <a:prstClr val="black">
                    <a:tint val="75000"/>
                  </a:prstClr>
                </a:solidFill>
              </a:rPr>
              <a:t>‹#›</a:t>
            </a:fld>
            <a:endParaRPr lang="en-US" altLang="zh-CN" sz="3635">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922655">
        <a:defRPr>
          <a:latin typeface="+mn-lt"/>
          <a:ea typeface="+mn-ea"/>
          <a:cs typeface="+mn-cs"/>
        </a:defRPr>
      </a:lvl2pPr>
      <a:lvl3pPr marL="1845945">
        <a:defRPr>
          <a:latin typeface="+mn-lt"/>
          <a:ea typeface="+mn-ea"/>
          <a:cs typeface="+mn-cs"/>
        </a:defRPr>
      </a:lvl3pPr>
      <a:lvl4pPr marL="2768600">
        <a:defRPr>
          <a:latin typeface="+mn-lt"/>
          <a:ea typeface="+mn-ea"/>
          <a:cs typeface="+mn-cs"/>
        </a:defRPr>
      </a:lvl4pPr>
      <a:lvl5pPr marL="3691255">
        <a:defRPr>
          <a:latin typeface="+mn-lt"/>
          <a:ea typeface="+mn-ea"/>
          <a:cs typeface="+mn-cs"/>
        </a:defRPr>
      </a:lvl5pPr>
      <a:lvl6pPr marL="4614545">
        <a:defRPr>
          <a:latin typeface="+mn-lt"/>
          <a:ea typeface="+mn-ea"/>
          <a:cs typeface="+mn-cs"/>
        </a:defRPr>
      </a:lvl6pPr>
      <a:lvl7pPr marL="5537200">
        <a:defRPr>
          <a:latin typeface="+mn-lt"/>
          <a:ea typeface="+mn-ea"/>
          <a:cs typeface="+mn-cs"/>
        </a:defRPr>
      </a:lvl7pPr>
      <a:lvl8pPr marL="6459855">
        <a:defRPr>
          <a:latin typeface="+mn-lt"/>
          <a:ea typeface="+mn-ea"/>
          <a:cs typeface="+mn-cs"/>
        </a:defRPr>
      </a:lvl8pPr>
      <a:lvl9pPr marL="7383145">
        <a:defRPr>
          <a:latin typeface="+mn-lt"/>
          <a:ea typeface="+mn-ea"/>
          <a:cs typeface="+mn-cs"/>
        </a:defRPr>
      </a:lvl9pPr>
    </p:bodyStyle>
    <p:otherStyle>
      <a:lvl1pPr marL="0">
        <a:defRPr>
          <a:latin typeface="+mn-lt"/>
          <a:ea typeface="+mn-ea"/>
          <a:cs typeface="+mn-cs"/>
        </a:defRPr>
      </a:lvl1pPr>
      <a:lvl2pPr marL="922655">
        <a:defRPr>
          <a:latin typeface="+mn-lt"/>
          <a:ea typeface="+mn-ea"/>
          <a:cs typeface="+mn-cs"/>
        </a:defRPr>
      </a:lvl2pPr>
      <a:lvl3pPr marL="1845945">
        <a:defRPr>
          <a:latin typeface="+mn-lt"/>
          <a:ea typeface="+mn-ea"/>
          <a:cs typeface="+mn-cs"/>
        </a:defRPr>
      </a:lvl3pPr>
      <a:lvl4pPr marL="2768600">
        <a:defRPr>
          <a:latin typeface="+mn-lt"/>
          <a:ea typeface="+mn-ea"/>
          <a:cs typeface="+mn-cs"/>
        </a:defRPr>
      </a:lvl4pPr>
      <a:lvl5pPr marL="3691255">
        <a:defRPr>
          <a:latin typeface="+mn-lt"/>
          <a:ea typeface="+mn-ea"/>
          <a:cs typeface="+mn-cs"/>
        </a:defRPr>
      </a:lvl5pPr>
      <a:lvl6pPr marL="4614545">
        <a:defRPr>
          <a:latin typeface="+mn-lt"/>
          <a:ea typeface="+mn-ea"/>
          <a:cs typeface="+mn-cs"/>
        </a:defRPr>
      </a:lvl6pPr>
      <a:lvl7pPr marL="5537200">
        <a:defRPr>
          <a:latin typeface="+mn-lt"/>
          <a:ea typeface="+mn-ea"/>
          <a:cs typeface="+mn-cs"/>
        </a:defRPr>
      </a:lvl7pPr>
      <a:lvl8pPr marL="6459855">
        <a:defRPr>
          <a:latin typeface="+mn-lt"/>
          <a:ea typeface="+mn-ea"/>
          <a:cs typeface="+mn-cs"/>
        </a:defRPr>
      </a:lvl8pPr>
      <a:lvl9pPr marL="738314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jpe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bg object 19"/>
          <p:cNvSpPr/>
          <p:nvPr/>
        </p:nvSpPr>
        <p:spPr>
          <a:xfrm>
            <a:off x="1167424" y="16152508"/>
            <a:ext cx="13284022" cy="17869629"/>
          </a:xfrm>
          <a:custGeom>
            <a:avLst/>
            <a:gdLst/>
            <a:ahLst/>
            <a:cxnLst/>
            <a:rect l="l" t="t" r="r" b="b"/>
            <a:pathLst>
              <a:path w="6280150" h="8448040">
                <a:moveTo>
                  <a:pt x="5232922" y="8447443"/>
                </a:moveTo>
                <a:lnTo>
                  <a:pt x="1046609" y="8447443"/>
                </a:lnTo>
                <a:lnTo>
                  <a:pt x="998701" y="8446366"/>
                </a:lnTo>
                <a:lnTo>
                  <a:pt x="951346" y="8443166"/>
                </a:lnTo>
                <a:lnTo>
                  <a:pt x="904590" y="8437888"/>
                </a:lnTo>
                <a:lnTo>
                  <a:pt x="858480" y="8430580"/>
                </a:lnTo>
                <a:lnTo>
                  <a:pt x="813060" y="8421288"/>
                </a:lnTo>
                <a:lnTo>
                  <a:pt x="768379" y="8410057"/>
                </a:lnTo>
                <a:lnTo>
                  <a:pt x="724481" y="8396933"/>
                </a:lnTo>
                <a:lnTo>
                  <a:pt x="681413" y="8381964"/>
                </a:lnTo>
                <a:lnTo>
                  <a:pt x="639221" y="8365195"/>
                </a:lnTo>
                <a:lnTo>
                  <a:pt x="597952" y="8346672"/>
                </a:lnTo>
                <a:lnTo>
                  <a:pt x="557651" y="8326442"/>
                </a:lnTo>
                <a:lnTo>
                  <a:pt x="518365" y="8304550"/>
                </a:lnTo>
                <a:lnTo>
                  <a:pt x="480140" y="8281043"/>
                </a:lnTo>
                <a:lnTo>
                  <a:pt x="443022" y="8255967"/>
                </a:lnTo>
                <a:lnTo>
                  <a:pt x="407057" y="8229368"/>
                </a:lnTo>
                <a:lnTo>
                  <a:pt x="372292" y="8201293"/>
                </a:lnTo>
                <a:lnTo>
                  <a:pt x="338772" y="8171788"/>
                </a:lnTo>
                <a:lnTo>
                  <a:pt x="306544" y="8140898"/>
                </a:lnTo>
                <a:lnTo>
                  <a:pt x="275655" y="8108670"/>
                </a:lnTo>
                <a:lnTo>
                  <a:pt x="246149" y="8075150"/>
                </a:lnTo>
                <a:lnTo>
                  <a:pt x="218074" y="8040385"/>
                </a:lnTo>
                <a:lnTo>
                  <a:pt x="191475" y="8004420"/>
                </a:lnTo>
                <a:lnTo>
                  <a:pt x="166399" y="7967302"/>
                </a:lnTo>
                <a:lnTo>
                  <a:pt x="142892" y="7929077"/>
                </a:lnTo>
                <a:lnTo>
                  <a:pt x="121001" y="7889791"/>
                </a:lnTo>
                <a:lnTo>
                  <a:pt x="100770" y="7849490"/>
                </a:lnTo>
                <a:lnTo>
                  <a:pt x="82247" y="7808221"/>
                </a:lnTo>
                <a:lnTo>
                  <a:pt x="65478" y="7766029"/>
                </a:lnTo>
                <a:lnTo>
                  <a:pt x="50509" y="7722961"/>
                </a:lnTo>
                <a:lnTo>
                  <a:pt x="37385" y="7679063"/>
                </a:lnTo>
                <a:lnTo>
                  <a:pt x="26154" y="7634382"/>
                </a:lnTo>
                <a:lnTo>
                  <a:pt x="16862" y="7588962"/>
                </a:lnTo>
                <a:lnTo>
                  <a:pt x="9554" y="7542852"/>
                </a:lnTo>
                <a:lnTo>
                  <a:pt x="4277" y="7496096"/>
                </a:lnTo>
                <a:lnTo>
                  <a:pt x="1076" y="7448741"/>
                </a:lnTo>
                <a:lnTo>
                  <a:pt x="0" y="7400833"/>
                </a:lnTo>
                <a:lnTo>
                  <a:pt x="0" y="1046609"/>
                </a:lnTo>
                <a:lnTo>
                  <a:pt x="1076" y="998701"/>
                </a:lnTo>
                <a:lnTo>
                  <a:pt x="4277" y="951346"/>
                </a:lnTo>
                <a:lnTo>
                  <a:pt x="9554" y="904590"/>
                </a:lnTo>
                <a:lnTo>
                  <a:pt x="16862" y="858480"/>
                </a:lnTo>
                <a:lnTo>
                  <a:pt x="26154" y="813060"/>
                </a:lnTo>
                <a:lnTo>
                  <a:pt x="37385" y="768379"/>
                </a:lnTo>
                <a:lnTo>
                  <a:pt x="50509" y="724481"/>
                </a:lnTo>
                <a:lnTo>
                  <a:pt x="65478" y="681413"/>
                </a:lnTo>
                <a:lnTo>
                  <a:pt x="82247" y="639221"/>
                </a:lnTo>
                <a:lnTo>
                  <a:pt x="100770" y="597952"/>
                </a:lnTo>
                <a:lnTo>
                  <a:pt x="121001" y="557651"/>
                </a:lnTo>
                <a:lnTo>
                  <a:pt x="142892" y="518365"/>
                </a:lnTo>
                <a:lnTo>
                  <a:pt x="166399" y="480140"/>
                </a:lnTo>
                <a:lnTo>
                  <a:pt x="191475" y="443022"/>
                </a:lnTo>
                <a:lnTo>
                  <a:pt x="218074" y="407057"/>
                </a:lnTo>
                <a:lnTo>
                  <a:pt x="246149" y="372292"/>
                </a:lnTo>
                <a:lnTo>
                  <a:pt x="275655" y="338772"/>
                </a:lnTo>
                <a:lnTo>
                  <a:pt x="306544" y="306544"/>
                </a:lnTo>
                <a:lnTo>
                  <a:pt x="338772" y="275654"/>
                </a:lnTo>
                <a:lnTo>
                  <a:pt x="372292" y="246149"/>
                </a:lnTo>
                <a:lnTo>
                  <a:pt x="407057" y="218074"/>
                </a:lnTo>
                <a:lnTo>
                  <a:pt x="443022" y="191475"/>
                </a:lnTo>
                <a:lnTo>
                  <a:pt x="480140" y="166399"/>
                </a:lnTo>
                <a:lnTo>
                  <a:pt x="518365" y="142892"/>
                </a:lnTo>
                <a:lnTo>
                  <a:pt x="557651" y="121001"/>
                </a:lnTo>
                <a:lnTo>
                  <a:pt x="597952" y="100770"/>
                </a:lnTo>
                <a:lnTo>
                  <a:pt x="639221" y="82247"/>
                </a:lnTo>
                <a:lnTo>
                  <a:pt x="681413" y="65478"/>
                </a:lnTo>
                <a:lnTo>
                  <a:pt x="724481" y="50509"/>
                </a:lnTo>
                <a:lnTo>
                  <a:pt x="768379" y="37385"/>
                </a:lnTo>
                <a:lnTo>
                  <a:pt x="813060" y="26154"/>
                </a:lnTo>
                <a:lnTo>
                  <a:pt x="858480" y="16862"/>
                </a:lnTo>
                <a:lnTo>
                  <a:pt x="904590" y="9554"/>
                </a:lnTo>
                <a:lnTo>
                  <a:pt x="951346" y="4277"/>
                </a:lnTo>
                <a:lnTo>
                  <a:pt x="998701" y="1076"/>
                </a:lnTo>
                <a:lnTo>
                  <a:pt x="1046609" y="0"/>
                </a:lnTo>
                <a:lnTo>
                  <a:pt x="5232922" y="0"/>
                </a:lnTo>
                <a:lnTo>
                  <a:pt x="5281776" y="1139"/>
                </a:lnTo>
                <a:lnTo>
                  <a:pt x="5330323" y="4539"/>
                </a:lnTo>
                <a:lnTo>
                  <a:pt x="5378491" y="10168"/>
                </a:lnTo>
                <a:lnTo>
                  <a:pt x="5426208" y="17998"/>
                </a:lnTo>
                <a:lnTo>
                  <a:pt x="5473403" y="27998"/>
                </a:lnTo>
                <a:lnTo>
                  <a:pt x="5520004" y="40140"/>
                </a:lnTo>
                <a:lnTo>
                  <a:pt x="5565941" y="54394"/>
                </a:lnTo>
                <a:lnTo>
                  <a:pt x="5611140" y="70729"/>
                </a:lnTo>
                <a:lnTo>
                  <a:pt x="5655532" y="89116"/>
                </a:lnTo>
                <a:lnTo>
                  <a:pt x="5699044" y="109527"/>
                </a:lnTo>
                <a:lnTo>
                  <a:pt x="5741604" y="131930"/>
                </a:lnTo>
                <a:lnTo>
                  <a:pt x="5783142" y="156297"/>
                </a:lnTo>
                <a:lnTo>
                  <a:pt x="5823585" y="182597"/>
                </a:lnTo>
                <a:lnTo>
                  <a:pt x="5862863" y="210802"/>
                </a:lnTo>
                <a:lnTo>
                  <a:pt x="5900903" y="240881"/>
                </a:lnTo>
                <a:lnTo>
                  <a:pt x="5937635" y="272805"/>
                </a:lnTo>
                <a:lnTo>
                  <a:pt x="5972986" y="306544"/>
                </a:lnTo>
                <a:lnTo>
                  <a:pt x="6006726" y="341896"/>
                </a:lnTo>
                <a:lnTo>
                  <a:pt x="6038650" y="378627"/>
                </a:lnTo>
                <a:lnTo>
                  <a:pt x="6068729" y="416667"/>
                </a:lnTo>
                <a:lnTo>
                  <a:pt x="6096934" y="455945"/>
                </a:lnTo>
                <a:lnTo>
                  <a:pt x="6123234" y="496389"/>
                </a:lnTo>
                <a:lnTo>
                  <a:pt x="6147601" y="537926"/>
                </a:lnTo>
                <a:lnTo>
                  <a:pt x="6170004" y="580487"/>
                </a:lnTo>
                <a:lnTo>
                  <a:pt x="6190414" y="623999"/>
                </a:lnTo>
                <a:lnTo>
                  <a:pt x="6208802" y="668390"/>
                </a:lnTo>
                <a:lnTo>
                  <a:pt x="6225137" y="713590"/>
                </a:lnTo>
                <a:lnTo>
                  <a:pt x="6239390" y="759526"/>
                </a:lnTo>
                <a:lnTo>
                  <a:pt x="6251532" y="806128"/>
                </a:lnTo>
                <a:lnTo>
                  <a:pt x="6261533" y="853323"/>
                </a:lnTo>
                <a:lnTo>
                  <a:pt x="6269363" y="901040"/>
                </a:lnTo>
                <a:lnTo>
                  <a:pt x="6274992" y="949208"/>
                </a:lnTo>
                <a:lnTo>
                  <a:pt x="6278391" y="997755"/>
                </a:lnTo>
                <a:lnTo>
                  <a:pt x="6279531" y="1046609"/>
                </a:lnTo>
                <a:lnTo>
                  <a:pt x="6279531" y="7400833"/>
                </a:lnTo>
                <a:lnTo>
                  <a:pt x="6278454" y="7448741"/>
                </a:lnTo>
                <a:lnTo>
                  <a:pt x="6275254" y="7496096"/>
                </a:lnTo>
                <a:lnTo>
                  <a:pt x="6269977" y="7542852"/>
                </a:lnTo>
                <a:lnTo>
                  <a:pt x="6262669" y="7588962"/>
                </a:lnTo>
                <a:lnTo>
                  <a:pt x="6253376" y="7634382"/>
                </a:lnTo>
                <a:lnTo>
                  <a:pt x="6242145" y="7679063"/>
                </a:lnTo>
                <a:lnTo>
                  <a:pt x="6229022" y="7722961"/>
                </a:lnTo>
                <a:lnTo>
                  <a:pt x="6214052" y="7766029"/>
                </a:lnTo>
                <a:lnTo>
                  <a:pt x="6197283" y="7808221"/>
                </a:lnTo>
                <a:lnTo>
                  <a:pt x="6178760" y="7849490"/>
                </a:lnTo>
                <a:lnTo>
                  <a:pt x="6158530" y="7889791"/>
                </a:lnTo>
                <a:lnTo>
                  <a:pt x="6136638" y="7929077"/>
                </a:lnTo>
                <a:lnTo>
                  <a:pt x="6113131" y="7967302"/>
                </a:lnTo>
                <a:lnTo>
                  <a:pt x="6088055" y="8004420"/>
                </a:lnTo>
                <a:lnTo>
                  <a:pt x="6061457" y="8040385"/>
                </a:lnTo>
                <a:lnTo>
                  <a:pt x="6033382" y="8075150"/>
                </a:lnTo>
                <a:lnTo>
                  <a:pt x="6003876" y="8108670"/>
                </a:lnTo>
                <a:lnTo>
                  <a:pt x="5972986" y="8140898"/>
                </a:lnTo>
                <a:lnTo>
                  <a:pt x="5940758" y="8171788"/>
                </a:lnTo>
                <a:lnTo>
                  <a:pt x="5907239" y="8201293"/>
                </a:lnTo>
                <a:lnTo>
                  <a:pt x="5872473" y="8229368"/>
                </a:lnTo>
                <a:lnTo>
                  <a:pt x="5836509" y="8255967"/>
                </a:lnTo>
                <a:lnTo>
                  <a:pt x="5799391" y="8281043"/>
                </a:lnTo>
                <a:lnTo>
                  <a:pt x="5761165" y="8304550"/>
                </a:lnTo>
                <a:lnTo>
                  <a:pt x="5721879" y="8326442"/>
                </a:lnTo>
                <a:lnTo>
                  <a:pt x="5681579" y="8346672"/>
                </a:lnTo>
                <a:lnTo>
                  <a:pt x="5640309" y="8365195"/>
                </a:lnTo>
                <a:lnTo>
                  <a:pt x="5598118" y="8381964"/>
                </a:lnTo>
                <a:lnTo>
                  <a:pt x="5555050" y="8396933"/>
                </a:lnTo>
                <a:lnTo>
                  <a:pt x="5511152" y="8410057"/>
                </a:lnTo>
                <a:lnTo>
                  <a:pt x="5466470" y="8421288"/>
                </a:lnTo>
                <a:lnTo>
                  <a:pt x="5421051" y="8430580"/>
                </a:lnTo>
                <a:lnTo>
                  <a:pt x="5374940" y="8437888"/>
                </a:lnTo>
                <a:lnTo>
                  <a:pt x="5328184" y="8443166"/>
                </a:lnTo>
                <a:lnTo>
                  <a:pt x="5280829" y="8446366"/>
                </a:lnTo>
                <a:lnTo>
                  <a:pt x="5232922" y="8447443"/>
                </a:lnTo>
                <a:close/>
              </a:path>
            </a:pathLst>
          </a:custGeom>
          <a:solidFill>
            <a:srgbClr val="3C78D8"/>
          </a:solidFill>
        </p:spPr>
        <p:txBody>
          <a:bodyPr wrap="square" lIns="0" tIns="0" rIns="0" bIns="0" rtlCol="0"/>
          <a:lstStyle/>
          <a:p>
            <a:endParaRPr/>
          </a:p>
        </p:txBody>
      </p:sp>
      <p:sp>
        <p:nvSpPr>
          <p:cNvPr id="106" name="bg object 20"/>
          <p:cNvSpPr/>
          <p:nvPr/>
        </p:nvSpPr>
        <p:spPr>
          <a:xfrm>
            <a:off x="1318847" y="17150252"/>
            <a:ext cx="12993897" cy="16760661"/>
          </a:xfrm>
          <a:custGeom>
            <a:avLst/>
            <a:gdLst/>
            <a:ahLst/>
            <a:cxnLst/>
            <a:rect l="l" t="t" r="r" b="b"/>
            <a:pathLst>
              <a:path w="6142990" h="7851775">
                <a:moveTo>
                  <a:pt x="5119012" y="7851492"/>
                </a:moveTo>
                <a:lnTo>
                  <a:pt x="1023827" y="7851492"/>
                </a:lnTo>
                <a:lnTo>
                  <a:pt x="975630" y="7850378"/>
                </a:lnTo>
                <a:lnTo>
                  <a:pt x="928008" y="7847068"/>
                </a:lnTo>
                <a:lnTo>
                  <a:pt x="881008" y="7841611"/>
                </a:lnTo>
                <a:lnTo>
                  <a:pt x="834679" y="7834056"/>
                </a:lnTo>
                <a:lnTo>
                  <a:pt x="789072" y="7824452"/>
                </a:lnTo>
                <a:lnTo>
                  <a:pt x="744236" y="7812850"/>
                </a:lnTo>
                <a:lnTo>
                  <a:pt x="700218" y="7799297"/>
                </a:lnTo>
                <a:lnTo>
                  <a:pt x="657069" y="7783843"/>
                </a:lnTo>
                <a:lnTo>
                  <a:pt x="614838" y="7766538"/>
                </a:lnTo>
                <a:lnTo>
                  <a:pt x="573573" y="7747429"/>
                </a:lnTo>
                <a:lnTo>
                  <a:pt x="533325" y="7726568"/>
                </a:lnTo>
                <a:lnTo>
                  <a:pt x="494142" y="7704002"/>
                </a:lnTo>
                <a:lnTo>
                  <a:pt x="456073" y="7679780"/>
                </a:lnTo>
                <a:lnTo>
                  <a:pt x="419168" y="7653953"/>
                </a:lnTo>
                <a:lnTo>
                  <a:pt x="383475" y="7626569"/>
                </a:lnTo>
                <a:lnTo>
                  <a:pt x="349044" y="7597677"/>
                </a:lnTo>
                <a:lnTo>
                  <a:pt x="315924" y="7567327"/>
                </a:lnTo>
                <a:lnTo>
                  <a:pt x="284165" y="7535567"/>
                </a:lnTo>
                <a:lnTo>
                  <a:pt x="253815" y="7502448"/>
                </a:lnTo>
                <a:lnTo>
                  <a:pt x="224923" y="7468017"/>
                </a:lnTo>
                <a:lnTo>
                  <a:pt x="197539" y="7432324"/>
                </a:lnTo>
                <a:lnTo>
                  <a:pt x="171711" y="7395419"/>
                </a:lnTo>
                <a:lnTo>
                  <a:pt x="147490" y="7357350"/>
                </a:lnTo>
                <a:lnTo>
                  <a:pt x="124924" y="7318167"/>
                </a:lnTo>
                <a:lnTo>
                  <a:pt x="104062" y="7277918"/>
                </a:lnTo>
                <a:lnTo>
                  <a:pt x="84954" y="7236654"/>
                </a:lnTo>
                <a:lnTo>
                  <a:pt x="67649" y="7194423"/>
                </a:lnTo>
                <a:lnTo>
                  <a:pt x="52195" y="7151274"/>
                </a:lnTo>
                <a:lnTo>
                  <a:pt x="38642" y="7107256"/>
                </a:lnTo>
                <a:lnTo>
                  <a:pt x="27040" y="7062419"/>
                </a:lnTo>
                <a:lnTo>
                  <a:pt x="17436" y="7016812"/>
                </a:lnTo>
                <a:lnTo>
                  <a:pt x="9881" y="6970484"/>
                </a:lnTo>
                <a:lnTo>
                  <a:pt x="4424" y="6923484"/>
                </a:lnTo>
                <a:lnTo>
                  <a:pt x="1114" y="6875861"/>
                </a:lnTo>
                <a:lnTo>
                  <a:pt x="0" y="6827665"/>
                </a:lnTo>
                <a:lnTo>
                  <a:pt x="0" y="1023827"/>
                </a:lnTo>
                <a:lnTo>
                  <a:pt x="1114" y="975630"/>
                </a:lnTo>
                <a:lnTo>
                  <a:pt x="4424" y="928008"/>
                </a:lnTo>
                <a:lnTo>
                  <a:pt x="9881" y="881008"/>
                </a:lnTo>
                <a:lnTo>
                  <a:pt x="17436" y="834680"/>
                </a:lnTo>
                <a:lnTo>
                  <a:pt x="27040" y="789072"/>
                </a:lnTo>
                <a:lnTo>
                  <a:pt x="38642" y="744236"/>
                </a:lnTo>
                <a:lnTo>
                  <a:pt x="52195" y="700218"/>
                </a:lnTo>
                <a:lnTo>
                  <a:pt x="67649" y="657069"/>
                </a:lnTo>
                <a:lnTo>
                  <a:pt x="84954" y="614838"/>
                </a:lnTo>
                <a:lnTo>
                  <a:pt x="104062" y="573573"/>
                </a:lnTo>
                <a:lnTo>
                  <a:pt x="124924" y="533325"/>
                </a:lnTo>
                <a:lnTo>
                  <a:pt x="147490" y="494142"/>
                </a:lnTo>
                <a:lnTo>
                  <a:pt x="171711" y="456073"/>
                </a:lnTo>
                <a:lnTo>
                  <a:pt x="197539" y="419168"/>
                </a:lnTo>
                <a:lnTo>
                  <a:pt x="224923" y="383475"/>
                </a:lnTo>
                <a:lnTo>
                  <a:pt x="253815" y="349044"/>
                </a:lnTo>
                <a:lnTo>
                  <a:pt x="284165" y="315924"/>
                </a:lnTo>
                <a:lnTo>
                  <a:pt x="315924" y="284165"/>
                </a:lnTo>
                <a:lnTo>
                  <a:pt x="349044" y="253815"/>
                </a:lnTo>
                <a:lnTo>
                  <a:pt x="383475" y="224923"/>
                </a:lnTo>
                <a:lnTo>
                  <a:pt x="419168" y="197539"/>
                </a:lnTo>
                <a:lnTo>
                  <a:pt x="456073" y="171712"/>
                </a:lnTo>
                <a:lnTo>
                  <a:pt x="494142" y="147490"/>
                </a:lnTo>
                <a:lnTo>
                  <a:pt x="533325" y="124924"/>
                </a:lnTo>
                <a:lnTo>
                  <a:pt x="573573" y="104062"/>
                </a:lnTo>
                <a:lnTo>
                  <a:pt x="614838" y="84954"/>
                </a:lnTo>
                <a:lnTo>
                  <a:pt x="657069" y="67649"/>
                </a:lnTo>
                <a:lnTo>
                  <a:pt x="700218" y="52195"/>
                </a:lnTo>
                <a:lnTo>
                  <a:pt x="744236" y="38642"/>
                </a:lnTo>
                <a:lnTo>
                  <a:pt x="789072" y="27040"/>
                </a:lnTo>
                <a:lnTo>
                  <a:pt x="834679" y="17436"/>
                </a:lnTo>
                <a:lnTo>
                  <a:pt x="881008" y="9881"/>
                </a:lnTo>
                <a:lnTo>
                  <a:pt x="928008" y="4424"/>
                </a:lnTo>
                <a:lnTo>
                  <a:pt x="975630" y="1114"/>
                </a:lnTo>
                <a:lnTo>
                  <a:pt x="1023827" y="0"/>
                </a:lnTo>
                <a:lnTo>
                  <a:pt x="5119012" y="0"/>
                </a:lnTo>
                <a:lnTo>
                  <a:pt x="5169780" y="1258"/>
                </a:lnTo>
                <a:lnTo>
                  <a:pt x="5220204" y="5009"/>
                </a:lnTo>
                <a:lnTo>
                  <a:pt x="5270200" y="11220"/>
                </a:lnTo>
                <a:lnTo>
                  <a:pt x="5319683" y="19854"/>
                </a:lnTo>
                <a:lnTo>
                  <a:pt x="5368570" y="30877"/>
                </a:lnTo>
                <a:lnTo>
                  <a:pt x="5416777" y="44255"/>
                </a:lnTo>
                <a:lnTo>
                  <a:pt x="5464219" y="59952"/>
                </a:lnTo>
                <a:lnTo>
                  <a:pt x="5510813" y="77934"/>
                </a:lnTo>
                <a:lnTo>
                  <a:pt x="5556476" y="98166"/>
                </a:lnTo>
                <a:lnTo>
                  <a:pt x="5601122" y="120613"/>
                </a:lnTo>
                <a:lnTo>
                  <a:pt x="5644669" y="145241"/>
                </a:lnTo>
                <a:lnTo>
                  <a:pt x="5687032" y="172014"/>
                </a:lnTo>
                <a:lnTo>
                  <a:pt x="5728127" y="200899"/>
                </a:lnTo>
                <a:lnTo>
                  <a:pt x="5767870" y="231860"/>
                </a:lnTo>
                <a:lnTo>
                  <a:pt x="5806178" y="264862"/>
                </a:lnTo>
                <a:lnTo>
                  <a:pt x="5842967" y="299871"/>
                </a:lnTo>
                <a:lnTo>
                  <a:pt x="5877976" y="336660"/>
                </a:lnTo>
                <a:lnTo>
                  <a:pt x="5910978" y="374968"/>
                </a:lnTo>
                <a:lnTo>
                  <a:pt x="5941939" y="414711"/>
                </a:lnTo>
                <a:lnTo>
                  <a:pt x="5970824" y="455806"/>
                </a:lnTo>
                <a:lnTo>
                  <a:pt x="5997597" y="498169"/>
                </a:lnTo>
                <a:lnTo>
                  <a:pt x="6022225" y="541716"/>
                </a:lnTo>
                <a:lnTo>
                  <a:pt x="6044673" y="586362"/>
                </a:lnTo>
                <a:lnTo>
                  <a:pt x="6064905" y="632025"/>
                </a:lnTo>
                <a:lnTo>
                  <a:pt x="6082887" y="678619"/>
                </a:lnTo>
                <a:lnTo>
                  <a:pt x="6098584" y="726062"/>
                </a:lnTo>
                <a:lnTo>
                  <a:pt x="6111961" y="774268"/>
                </a:lnTo>
                <a:lnTo>
                  <a:pt x="6122984" y="823155"/>
                </a:lnTo>
                <a:lnTo>
                  <a:pt x="6131619" y="872638"/>
                </a:lnTo>
                <a:lnTo>
                  <a:pt x="6137829" y="922634"/>
                </a:lnTo>
                <a:lnTo>
                  <a:pt x="6141580" y="973058"/>
                </a:lnTo>
                <a:lnTo>
                  <a:pt x="6142839" y="1023827"/>
                </a:lnTo>
                <a:lnTo>
                  <a:pt x="6142839" y="6827665"/>
                </a:lnTo>
                <a:lnTo>
                  <a:pt x="6141724" y="6875861"/>
                </a:lnTo>
                <a:lnTo>
                  <a:pt x="6138414" y="6923484"/>
                </a:lnTo>
                <a:lnTo>
                  <a:pt x="6132957" y="6970484"/>
                </a:lnTo>
                <a:lnTo>
                  <a:pt x="6125402" y="7016812"/>
                </a:lnTo>
                <a:lnTo>
                  <a:pt x="6115799" y="7062419"/>
                </a:lnTo>
                <a:lnTo>
                  <a:pt x="6104196" y="7107256"/>
                </a:lnTo>
                <a:lnTo>
                  <a:pt x="6090643" y="7151274"/>
                </a:lnTo>
                <a:lnTo>
                  <a:pt x="6075190" y="7194423"/>
                </a:lnTo>
                <a:lnTo>
                  <a:pt x="6057884" y="7236654"/>
                </a:lnTo>
                <a:lnTo>
                  <a:pt x="6038776" y="7277918"/>
                </a:lnTo>
                <a:lnTo>
                  <a:pt x="6017914" y="7318167"/>
                </a:lnTo>
                <a:lnTo>
                  <a:pt x="5995348" y="7357350"/>
                </a:lnTo>
                <a:lnTo>
                  <a:pt x="5971127" y="7395419"/>
                </a:lnTo>
                <a:lnTo>
                  <a:pt x="5945299" y="7432324"/>
                </a:lnTo>
                <a:lnTo>
                  <a:pt x="5917915" y="7468017"/>
                </a:lnTo>
                <a:lnTo>
                  <a:pt x="5889024" y="7502448"/>
                </a:lnTo>
                <a:lnTo>
                  <a:pt x="5858673" y="7535567"/>
                </a:lnTo>
                <a:lnTo>
                  <a:pt x="5826914" y="7567327"/>
                </a:lnTo>
                <a:lnTo>
                  <a:pt x="5793794" y="7597677"/>
                </a:lnTo>
                <a:lnTo>
                  <a:pt x="5759363" y="7626569"/>
                </a:lnTo>
                <a:lnTo>
                  <a:pt x="5723671" y="7653953"/>
                </a:lnTo>
                <a:lnTo>
                  <a:pt x="5686765" y="7679780"/>
                </a:lnTo>
                <a:lnTo>
                  <a:pt x="5648696" y="7704002"/>
                </a:lnTo>
                <a:lnTo>
                  <a:pt x="5609513" y="7726568"/>
                </a:lnTo>
                <a:lnTo>
                  <a:pt x="5569265" y="7747429"/>
                </a:lnTo>
                <a:lnTo>
                  <a:pt x="5528000" y="7766538"/>
                </a:lnTo>
                <a:lnTo>
                  <a:pt x="5485769" y="7783843"/>
                </a:lnTo>
                <a:lnTo>
                  <a:pt x="5442620" y="7799297"/>
                </a:lnTo>
                <a:lnTo>
                  <a:pt x="5398603" y="7812850"/>
                </a:lnTo>
                <a:lnTo>
                  <a:pt x="5353766" y="7824452"/>
                </a:lnTo>
                <a:lnTo>
                  <a:pt x="5308159" y="7834056"/>
                </a:lnTo>
                <a:lnTo>
                  <a:pt x="5261831" y="7841611"/>
                </a:lnTo>
                <a:lnTo>
                  <a:pt x="5214831" y="7847068"/>
                </a:lnTo>
                <a:lnTo>
                  <a:pt x="5167208" y="7850378"/>
                </a:lnTo>
                <a:lnTo>
                  <a:pt x="5119012" y="7851492"/>
                </a:lnTo>
                <a:close/>
              </a:path>
            </a:pathLst>
          </a:custGeom>
          <a:solidFill>
            <a:srgbClr val="FFFFFF"/>
          </a:solidFill>
        </p:spPr>
        <p:txBody>
          <a:bodyPr wrap="square" lIns="0" tIns="0" rIns="0" bIns="0" rtlCol="0"/>
          <a:lstStyle/>
          <a:p>
            <a:endParaRPr lang="zh-CN" altLang="en-US" dirty="0"/>
          </a:p>
        </p:txBody>
      </p:sp>
      <p:sp>
        <p:nvSpPr>
          <p:cNvPr id="2" name="object 2"/>
          <p:cNvSpPr txBox="1"/>
          <p:nvPr/>
        </p:nvSpPr>
        <p:spPr>
          <a:xfrm>
            <a:off x="2550425" y="16287565"/>
            <a:ext cx="9592971" cy="760862"/>
          </a:xfrm>
          <a:prstGeom prst="rect">
            <a:avLst/>
          </a:prstGeom>
        </p:spPr>
        <p:txBody>
          <a:bodyPr vert="horz" wrap="square" lIns="0" tIns="28207" rIns="0" bIns="0" rtlCol="0">
            <a:spAutoFit/>
          </a:bodyPr>
          <a:lstStyle/>
          <a:p>
            <a:pPr marL="26670">
              <a:spcBef>
                <a:spcPts val="220"/>
              </a:spcBef>
            </a:pPr>
            <a:r>
              <a:rPr lang="en-US" sz="4760" b="1" dirty="0">
                <a:solidFill>
                  <a:srgbClr val="FFFFFF"/>
                </a:solidFill>
                <a:latin typeface="Arial" panose="020B0604020202020204"/>
                <a:cs typeface="Arial" panose="020B0604020202020204"/>
              </a:rPr>
              <a:t>2. What</a:t>
            </a:r>
            <a:r>
              <a:rPr lang="zh-CN" altLang="en-US" sz="4760" b="1" dirty="0">
                <a:solidFill>
                  <a:srgbClr val="FFFFFF"/>
                </a:solidFill>
                <a:latin typeface="Arial" panose="020B0604020202020204"/>
                <a:cs typeface="Arial" panose="020B0604020202020204"/>
              </a:rPr>
              <a:t> </a:t>
            </a:r>
            <a:r>
              <a:rPr lang="en-US" altLang="zh-CN" sz="4760" b="1" dirty="0">
                <a:solidFill>
                  <a:srgbClr val="FFFFFF"/>
                </a:solidFill>
                <a:latin typeface="Arial" panose="020B0604020202020204"/>
                <a:cs typeface="Arial" panose="020B0604020202020204"/>
              </a:rPr>
              <a:t>you</a:t>
            </a:r>
            <a:r>
              <a:rPr lang="zh-CN" altLang="en-US" sz="4760" b="1" dirty="0">
                <a:solidFill>
                  <a:srgbClr val="FFFFFF"/>
                </a:solidFill>
                <a:latin typeface="Arial" panose="020B0604020202020204"/>
                <a:cs typeface="Arial" panose="020B0604020202020204"/>
              </a:rPr>
              <a:t> </a:t>
            </a:r>
            <a:r>
              <a:rPr lang="en-US" altLang="zh-CN" sz="4760" b="1" dirty="0">
                <a:solidFill>
                  <a:srgbClr val="FFFFFF"/>
                </a:solidFill>
                <a:latin typeface="Arial" panose="020B0604020202020204"/>
                <a:cs typeface="Arial" panose="020B0604020202020204"/>
              </a:rPr>
              <a:t>will</a:t>
            </a:r>
            <a:r>
              <a:rPr lang="zh-CN" altLang="en-US" sz="4760" b="1" dirty="0">
                <a:solidFill>
                  <a:srgbClr val="FFFFFF"/>
                </a:solidFill>
                <a:latin typeface="Arial" panose="020B0604020202020204"/>
                <a:cs typeface="Arial" panose="020B0604020202020204"/>
              </a:rPr>
              <a:t> </a:t>
            </a:r>
            <a:r>
              <a:rPr lang="en-US" altLang="zh-CN" sz="4760" b="1" dirty="0">
                <a:solidFill>
                  <a:srgbClr val="FFFFFF"/>
                </a:solidFill>
                <a:latin typeface="Arial" panose="020B0604020202020204"/>
                <a:cs typeface="Arial" panose="020B0604020202020204"/>
              </a:rPr>
              <a:t>learn</a:t>
            </a:r>
            <a:r>
              <a:rPr lang="zh-CN" altLang="en-US" sz="4760" b="1" dirty="0">
                <a:solidFill>
                  <a:srgbClr val="FFFFFF"/>
                </a:solidFill>
                <a:latin typeface="Arial" panose="020B0604020202020204"/>
                <a:cs typeface="Arial" panose="020B0604020202020204"/>
              </a:rPr>
              <a:t> </a:t>
            </a:r>
            <a:r>
              <a:rPr lang="en-US" altLang="zh-CN" sz="4760" b="1" dirty="0">
                <a:solidFill>
                  <a:srgbClr val="FFFFFF"/>
                </a:solidFill>
                <a:latin typeface="Arial" panose="020B0604020202020204"/>
                <a:cs typeface="Arial" panose="020B0604020202020204"/>
              </a:rPr>
              <a:t>?</a:t>
            </a:r>
            <a:endParaRPr sz="4760" dirty="0">
              <a:latin typeface="Arial" panose="020B0604020202020204"/>
              <a:cs typeface="Arial" panose="020B0604020202020204"/>
            </a:endParaRPr>
          </a:p>
        </p:txBody>
      </p:sp>
      <p:grpSp>
        <p:nvGrpSpPr>
          <p:cNvPr id="3" name="object 3"/>
          <p:cNvGrpSpPr/>
          <p:nvPr/>
        </p:nvGrpSpPr>
        <p:grpSpPr>
          <a:xfrm>
            <a:off x="1167424" y="5174243"/>
            <a:ext cx="13284022" cy="10562745"/>
            <a:chOff x="501111" y="2380277"/>
            <a:chExt cx="6280150" cy="4993640"/>
          </a:xfrm>
        </p:grpSpPr>
        <p:sp>
          <p:nvSpPr>
            <p:cNvPr id="4" name="object 4"/>
            <p:cNvSpPr/>
            <p:nvPr/>
          </p:nvSpPr>
          <p:spPr>
            <a:xfrm>
              <a:off x="501111" y="2380277"/>
              <a:ext cx="6280150" cy="4993640"/>
            </a:xfrm>
            <a:custGeom>
              <a:avLst/>
              <a:gdLst/>
              <a:ahLst/>
              <a:cxnLst/>
              <a:rect l="l" t="t" r="r" b="b"/>
              <a:pathLst>
                <a:path w="6280150" h="4993640">
                  <a:moveTo>
                    <a:pt x="5447312" y="4993214"/>
                  </a:moveTo>
                  <a:lnTo>
                    <a:pt x="832219" y="4993214"/>
                  </a:lnTo>
                  <a:lnTo>
                    <a:pt x="783319" y="4991801"/>
                  </a:lnTo>
                  <a:lnTo>
                    <a:pt x="735164" y="4987615"/>
                  </a:lnTo>
                  <a:lnTo>
                    <a:pt x="687831" y="4980734"/>
                  </a:lnTo>
                  <a:lnTo>
                    <a:pt x="641398" y="4971235"/>
                  </a:lnTo>
                  <a:lnTo>
                    <a:pt x="595944" y="4959196"/>
                  </a:lnTo>
                  <a:lnTo>
                    <a:pt x="551545" y="4944697"/>
                  </a:lnTo>
                  <a:lnTo>
                    <a:pt x="508281" y="4927814"/>
                  </a:lnTo>
                  <a:lnTo>
                    <a:pt x="466230" y="4908626"/>
                  </a:lnTo>
                  <a:lnTo>
                    <a:pt x="425468" y="4887212"/>
                  </a:lnTo>
                  <a:lnTo>
                    <a:pt x="386076" y="4863648"/>
                  </a:lnTo>
                  <a:lnTo>
                    <a:pt x="348130" y="4838013"/>
                  </a:lnTo>
                  <a:lnTo>
                    <a:pt x="311708" y="4810385"/>
                  </a:lnTo>
                  <a:lnTo>
                    <a:pt x="276889" y="4780842"/>
                  </a:lnTo>
                  <a:lnTo>
                    <a:pt x="243751" y="4749463"/>
                  </a:lnTo>
                  <a:lnTo>
                    <a:pt x="212371" y="4716325"/>
                  </a:lnTo>
                  <a:lnTo>
                    <a:pt x="182829" y="4681506"/>
                  </a:lnTo>
                  <a:lnTo>
                    <a:pt x="155201" y="4645084"/>
                  </a:lnTo>
                  <a:lnTo>
                    <a:pt x="129566" y="4607138"/>
                  </a:lnTo>
                  <a:lnTo>
                    <a:pt x="106002" y="4567745"/>
                  </a:lnTo>
                  <a:lnTo>
                    <a:pt x="84587" y="4526984"/>
                  </a:lnTo>
                  <a:lnTo>
                    <a:pt x="65399" y="4484932"/>
                  </a:lnTo>
                  <a:lnTo>
                    <a:pt x="48517" y="4441668"/>
                  </a:lnTo>
                  <a:lnTo>
                    <a:pt x="34017" y="4397270"/>
                  </a:lnTo>
                  <a:lnTo>
                    <a:pt x="21979" y="4351815"/>
                  </a:lnTo>
                  <a:lnTo>
                    <a:pt x="12480" y="4305382"/>
                  </a:lnTo>
                  <a:lnTo>
                    <a:pt x="5598" y="4258049"/>
                  </a:lnTo>
                  <a:lnTo>
                    <a:pt x="1412" y="4209894"/>
                  </a:lnTo>
                  <a:lnTo>
                    <a:pt x="0" y="4160995"/>
                  </a:lnTo>
                  <a:lnTo>
                    <a:pt x="0" y="832218"/>
                  </a:lnTo>
                  <a:lnTo>
                    <a:pt x="1412" y="783319"/>
                  </a:lnTo>
                  <a:lnTo>
                    <a:pt x="5598" y="735164"/>
                  </a:lnTo>
                  <a:lnTo>
                    <a:pt x="12480" y="687831"/>
                  </a:lnTo>
                  <a:lnTo>
                    <a:pt x="21979" y="641398"/>
                  </a:lnTo>
                  <a:lnTo>
                    <a:pt x="34017" y="595944"/>
                  </a:lnTo>
                  <a:lnTo>
                    <a:pt x="48517" y="551545"/>
                  </a:lnTo>
                  <a:lnTo>
                    <a:pt x="65399" y="508281"/>
                  </a:lnTo>
                  <a:lnTo>
                    <a:pt x="84587" y="466230"/>
                  </a:lnTo>
                  <a:lnTo>
                    <a:pt x="106002" y="425468"/>
                  </a:lnTo>
                  <a:lnTo>
                    <a:pt x="129566" y="386076"/>
                  </a:lnTo>
                  <a:lnTo>
                    <a:pt x="155201" y="348130"/>
                  </a:lnTo>
                  <a:lnTo>
                    <a:pt x="182829" y="311708"/>
                  </a:lnTo>
                  <a:lnTo>
                    <a:pt x="212371" y="276889"/>
                  </a:lnTo>
                  <a:lnTo>
                    <a:pt x="243751" y="243751"/>
                  </a:lnTo>
                  <a:lnTo>
                    <a:pt x="276889" y="212371"/>
                  </a:lnTo>
                  <a:lnTo>
                    <a:pt x="311708" y="182829"/>
                  </a:lnTo>
                  <a:lnTo>
                    <a:pt x="348130" y="155201"/>
                  </a:lnTo>
                  <a:lnTo>
                    <a:pt x="386076" y="129566"/>
                  </a:lnTo>
                  <a:lnTo>
                    <a:pt x="425468" y="106002"/>
                  </a:lnTo>
                  <a:lnTo>
                    <a:pt x="466230" y="84587"/>
                  </a:lnTo>
                  <a:lnTo>
                    <a:pt x="508281" y="65399"/>
                  </a:lnTo>
                  <a:lnTo>
                    <a:pt x="551545" y="48517"/>
                  </a:lnTo>
                  <a:lnTo>
                    <a:pt x="595944" y="34017"/>
                  </a:lnTo>
                  <a:lnTo>
                    <a:pt x="641398" y="21979"/>
                  </a:lnTo>
                  <a:lnTo>
                    <a:pt x="687831" y="12480"/>
                  </a:lnTo>
                  <a:lnTo>
                    <a:pt x="735164" y="5598"/>
                  </a:lnTo>
                  <a:lnTo>
                    <a:pt x="783319" y="1412"/>
                  </a:lnTo>
                  <a:lnTo>
                    <a:pt x="832219" y="0"/>
                  </a:lnTo>
                  <a:lnTo>
                    <a:pt x="5447312" y="0"/>
                  </a:lnTo>
                  <a:lnTo>
                    <a:pt x="5498065" y="1547"/>
                  </a:lnTo>
                  <a:lnTo>
                    <a:pt x="5548371" y="6155"/>
                  </a:lnTo>
                  <a:lnTo>
                    <a:pt x="5598100" y="13770"/>
                  </a:lnTo>
                  <a:lnTo>
                    <a:pt x="5647128" y="24341"/>
                  </a:lnTo>
                  <a:lnTo>
                    <a:pt x="5695326" y="37813"/>
                  </a:lnTo>
                  <a:lnTo>
                    <a:pt x="5742567" y="54135"/>
                  </a:lnTo>
                  <a:lnTo>
                    <a:pt x="5788724" y="73254"/>
                  </a:lnTo>
                  <a:lnTo>
                    <a:pt x="5833669" y="95117"/>
                  </a:lnTo>
                  <a:lnTo>
                    <a:pt x="5877277" y="119672"/>
                  </a:lnTo>
                  <a:lnTo>
                    <a:pt x="5919419" y="146865"/>
                  </a:lnTo>
                  <a:lnTo>
                    <a:pt x="5959968" y="176644"/>
                  </a:lnTo>
                  <a:lnTo>
                    <a:pt x="5998798" y="208957"/>
                  </a:lnTo>
                  <a:lnTo>
                    <a:pt x="6035780" y="243751"/>
                  </a:lnTo>
                  <a:lnTo>
                    <a:pt x="6070573" y="280733"/>
                  </a:lnTo>
                  <a:lnTo>
                    <a:pt x="6102886" y="319563"/>
                  </a:lnTo>
                  <a:lnTo>
                    <a:pt x="6132666" y="360112"/>
                  </a:lnTo>
                  <a:lnTo>
                    <a:pt x="6159859" y="402254"/>
                  </a:lnTo>
                  <a:lnTo>
                    <a:pt x="6184413" y="445861"/>
                  </a:lnTo>
                  <a:lnTo>
                    <a:pt x="6206276" y="490807"/>
                  </a:lnTo>
                  <a:lnTo>
                    <a:pt x="6225395" y="536964"/>
                  </a:lnTo>
                  <a:lnTo>
                    <a:pt x="6241717" y="584205"/>
                  </a:lnTo>
                  <a:lnTo>
                    <a:pt x="6255190" y="632403"/>
                  </a:lnTo>
                  <a:lnTo>
                    <a:pt x="6265760" y="681430"/>
                  </a:lnTo>
                  <a:lnTo>
                    <a:pt x="6273375" y="731160"/>
                  </a:lnTo>
                  <a:lnTo>
                    <a:pt x="6277983" y="781465"/>
                  </a:lnTo>
                  <a:lnTo>
                    <a:pt x="6279531" y="832218"/>
                  </a:lnTo>
                  <a:lnTo>
                    <a:pt x="6279531" y="4160995"/>
                  </a:lnTo>
                  <a:lnTo>
                    <a:pt x="6278118" y="4209894"/>
                  </a:lnTo>
                  <a:lnTo>
                    <a:pt x="6273932" y="4258049"/>
                  </a:lnTo>
                  <a:lnTo>
                    <a:pt x="6267050" y="4305382"/>
                  </a:lnTo>
                  <a:lnTo>
                    <a:pt x="6257552" y="4351815"/>
                  </a:lnTo>
                  <a:lnTo>
                    <a:pt x="6245513" y="4397270"/>
                  </a:lnTo>
                  <a:lnTo>
                    <a:pt x="6231014" y="4441668"/>
                  </a:lnTo>
                  <a:lnTo>
                    <a:pt x="6214131" y="4484932"/>
                  </a:lnTo>
                  <a:lnTo>
                    <a:pt x="6194943" y="4526984"/>
                  </a:lnTo>
                  <a:lnTo>
                    <a:pt x="6173528" y="4567745"/>
                  </a:lnTo>
                  <a:lnTo>
                    <a:pt x="6149964" y="4607138"/>
                  </a:lnTo>
                  <a:lnTo>
                    <a:pt x="6124330" y="4645084"/>
                  </a:lnTo>
                  <a:lnTo>
                    <a:pt x="6096702" y="4681506"/>
                  </a:lnTo>
                  <a:lnTo>
                    <a:pt x="6067159" y="4716325"/>
                  </a:lnTo>
                  <a:lnTo>
                    <a:pt x="6035780" y="4749463"/>
                  </a:lnTo>
                  <a:lnTo>
                    <a:pt x="6002641" y="4780842"/>
                  </a:lnTo>
                  <a:lnTo>
                    <a:pt x="5967822" y="4810385"/>
                  </a:lnTo>
                  <a:lnTo>
                    <a:pt x="5931401" y="4838013"/>
                  </a:lnTo>
                  <a:lnTo>
                    <a:pt x="5893455" y="4863648"/>
                  </a:lnTo>
                  <a:lnTo>
                    <a:pt x="5854062" y="4887212"/>
                  </a:lnTo>
                  <a:lnTo>
                    <a:pt x="5813301" y="4908626"/>
                  </a:lnTo>
                  <a:lnTo>
                    <a:pt x="5771249" y="4927814"/>
                  </a:lnTo>
                  <a:lnTo>
                    <a:pt x="5727985" y="4944697"/>
                  </a:lnTo>
                  <a:lnTo>
                    <a:pt x="5683587" y="4959196"/>
                  </a:lnTo>
                  <a:lnTo>
                    <a:pt x="5638132" y="4971235"/>
                  </a:lnTo>
                  <a:lnTo>
                    <a:pt x="5591699" y="4980734"/>
                  </a:lnTo>
                  <a:lnTo>
                    <a:pt x="5544366" y="4987615"/>
                  </a:lnTo>
                  <a:lnTo>
                    <a:pt x="5496211" y="4991801"/>
                  </a:lnTo>
                  <a:lnTo>
                    <a:pt x="5447312" y="4993214"/>
                  </a:lnTo>
                  <a:close/>
                </a:path>
              </a:pathLst>
            </a:custGeom>
            <a:solidFill>
              <a:srgbClr val="3C78D8"/>
            </a:solidFill>
          </p:spPr>
          <p:txBody>
            <a:bodyPr wrap="square" lIns="0" tIns="0" rIns="0" bIns="0" rtlCol="0"/>
            <a:lstStyle/>
            <a:p>
              <a:endParaRPr/>
            </a:p>
          </p:txBody>
        </p:sp>
        <p:sp>
          <p:nvSpPr>
            <p:cNvPr id="5" name="object 5"/>
            <p:cNvSpPr/>
            <p:nvPr/>
          </p:nvSpPr>
          <p:spPr>
            <a:xfrm>
              <a:off x="572698" y="2890337"/>
              <a:ext cx="6142990" cy="4403090"/>
            </a:xfrm>
            <a:custGeom>
              <a:avLst/>
              <a:gdLst/>
              <a:ahLst/>
              <a:cxnLst/>
              <a:rect l="l" t="t" r="r" b="b"/>
              <a:pathLst>
                <a:path w="6142990" h="4403090">
                  <a:moveTo>
                    <a:pt x="5409054" y="4402619"/>
                  </a:moveTo>
                  <a:lnTo>
                    <a:pt x="733784" y="4402619"/>
                  </a:lnTo>
                  <a:lnTo>
                    <a:pt x="685538" y="4401058"/>
                  </a:lnTo>
                  <a:lnTo>
                    <a:pt x="638124" y="4396440"/>
                  </a:lnTo>
                  <a:lnTo>
                    <a:pt x="591641" y="4388861"/>
                  </a:lnTo>
                  <a:lnTo>
                    <a:pt x="546185" y="4378419"/>
                  </a:lnTo>
                  <a:lnTo>
                    <a:pt x="501851" y="4365210"/>
                  </a:lnTo>
                  <a:lnTo>
                    <a:pt x="458738" y="4349330"/>
                  </a:lnTo>
                  <a:lnTo>
                    <a:pt x="416942" y="4330877"/>
                  </a:lnTo>
                  <a:lnTo>
                    <a:pt x="376559" y="4309946"/>
                  </a:lnTo>
                  <a:lnTo>
                    <a:pt x="337686" y="4286635"/>
                  </a:lnTo>
                  <a:lnTo>
                    <a:pt x="300420" y="4261041"/>
                  </a:lnTo>
                  <a:lnTo>
                    <a:pt x="264858" y="4233259"/>
                  </a:lnTo>
                  <a:lnTo>
                    <a:pt x="231096" y="4203388"/>
                  </a:lnTo>
                  <a:lnTo>
                    <a:pt x="199231" y="4171522"/>
                  </a:lnTo>
                  <a:lnTo>
                    <a:pt x="169359" y="4137760"/>
                  </a:lnTo>
                  <a:lnTo>
                    <a:pt x="141577" y="4102198"/>
                  </a:lnTo>
                  <a:lnTo>
                    <a:pt x="115983" y="4064932"/>
                  </a:lnTo>
                  <a:lnTo>
                    <a:pt x="92672" y="4026059"/>
                  </a:lnTo>
                  <a:lnTo>
                    <a:pt x="71742" y="3985676"/>
                  </a:lnTo>
                  <a:lnTo>
                    <a:pt x="53288" y="3943880"/>
                  </a:lnTo>
                  <a:lnTo>
                    <a:pt x="37408" y="3900767"/>
                  </a:lnTo>
                  <a:lnTo>
                    <a:pt x="24199" y="3856434"/>
                  </a:lnTo>
                  <a:lnTo>
                    <a:pt x="13757" y="3810977"/>
                  </a:lnTo>
                  <a:lnTo>
                    <a:pt x="6178" y="3764494"/>
                  </a:lnTo>
                  <a:lnTo>
                    <a:pt x="1560" y="3717081"/>
                  </a:lnTo>
                  <a:lnTo>
                    <a:pt x="0" y="3668834"/>
                  </a:lnTo>
                  <a:lnTo>
                    <a:pt x="0" y="733784"/>
                  </a:lnTo>
                  <a:lnTo>
                    <a:pt x="1560" y="685538"/>
                  </a:lnTo>
                  <a:lnTo>
                    <a:pt x="6178" y="638124"/>
                  </a:lnTo>
                  <a:lnTo>
                    <a:pt x="13757" y="591641"/>
                  </a:lnTo>
                  <a:lnTo>
                    <a:pt x="24199" y="546185"/>
                  </a:lnTo>
                  <a:lnTo>
                    <a:pt x="37408" y="501851"/>
                  </a:lnTo>
                  <a:lnTo>
                    <a:pt x="53288" y="458738"/>
                  </a:lnTo>
                  <a:lnTo>
                    <a:pt x="71742" y="416942"/>
                  </a:lnTo>
                  <a:lnTo>
                    <a:pt x="92672" y="376559"/>
                  </a:lnTo>
                  <a:lnTo>
                    <a:pt x="115983" y="337686"/>
                  </a:lnTo>
                  <a:lnTo>
                    <a:pt x="141577" y="300420"/>
                  </a:lnTo>
                  <a:lnTo>
                    <a:pt x="169359" y="264858"/>
                  </a:lnTo>
                  <a:lnTo>
                    <a:pt x="199231" y="231096"/>
                  </a:lnTo>
                  <a:lnTo>
                    <a:pt x="231096" y="199231"/>
                  </a:lnTo>
                  <a:lnTo>
                    <a:pt x="264858" y="169359"/>
                  </a:lnTo>
                  <a:lnTo>
                    <a:pt x="300420" y="141577"/>
                  </a:lnTo>
                  <a:lnTo>
                    <a:pt x="337686" y="115983"/>
                  </a:lnTo>
                  <a:lnTo>
                    <a:pt x="376559" y="92672"/>
                  </a:lnTo>
                  <a:lnTo>
                    <a:pt x="416942" y="71742"/>
                  </a:lnTo>
                  <a:lnTo>
                    <a:pt x="458738" y="53288"/>
                  </a:lnTo>
                  <a:lnTo>
                    <a:pt x="501851" y="37408"/>
                  </a:lnTo>
                  <a:lnTo>
                    <a:pt x="546185" y="24199"/>
                  </a:lnTo>
                  <a:lnTo>
                    <a:pt x="591641" y="13757"/>
                  </a:lnTo>
                  <a:lnTo>
                    <a:pt x="638124" y="6178"/>
                  </a:lnTo>
                  <a:lnTo>
                    <a:pt x="685538" y="1560"/>
                  </a:lnTo>
                  <a:lnTo>
                    <a:pt x="733784" y="0"/>
                  </a:lnTo>
                  <a:lnTo>
                    <a:pt x="5409054" y="0"/>
                  </a:lnTo>
                  <a:lnTo>
                    <a:pt x="5457517" y="1600"/>
                  </a:lnTo>
                  <a:lnTo>
                    <a:pt x="5505506" y="6363"/>
                  </a:lnTo>
                  <a:lnTo>
                    <a:pt x="5552877" y="14229"/>
                  </a:lnTo>
                  <a:lnTo>
                    <a:pt x="5599488" y="25139"/>
                  </a:lnTo>
                  <a:lnTo>
                    <a:pt x="5645197" y="39034"/>
                  </a:lnTo>
                  <a:lnTo>
                    <a:pt x="5689861" y="55856"/>
                  </a:lnTo>
                  <a:lnTo>
                    <a:pt x="5733338" y="75543"/>
                  </a:lnTo>
                  <a:lnTo>
                    <a:pt x="5775484" y="98039"/>
                  </a:lnTo>
                  <a:lnTo>
                    <a:pt x="5816158" y="123284"/>
                  </a:lnTo>
                  <a:lnTo>
                    <a:pt x="5855217" y="151218"/>
                  </a:lnTo>
                  <a:lnTo>
                    <a:pt x="5892517" y="181783"/>
                  </a:lnTo>
                  <a:lnTo>
                    <a:pt x="5927918" y="214920"/>
                  </a:lnTo>
                  <a:lnTo>
                    <a:pt x="5961055" y="250320"/>
                  </a:lnTo>
                  <a:lnTo>
                    <a:pt x="5991620" y="287621"/>
                  </a:lnTo>
                  <a:lnTo>
                    <a:pt x="6019554" y="326680"/>
                  </a:lnTo>
                  <a:lnTo>
                    <a:pt x="6044799" y="367354"/>
                  </a:lnTo>
                  <a:lnTo>
                    <a:pt x="6067294" y="409500"/>
                  </a:lnTo>
                  <a:lnTo>
                    <a:pt x="6086982" y="452977"/>
                  </a:lnTo>
                  <a:lnTo>
                    <a:pt x="6103803" y="497641"/>
                  </a:lnTo>
                  <a:lnTo>
                    <a:pt x="6117699" y="543350"/>
                  </a:lnTo>
                  <a:lnTo>
                    <a:pt x="6128609" y="589961"/>
                  </a:lnTo>
                  <a:lnTo>
                    <a:pt x="6136475" y="637332"/>
                  </a:lnTo>
                  <a:lnTo>
                    <a:pt x="6141238" y="685321"/>
                  </a:lnTo>
                  <a:lnTo>
                    <a:pt x="6142838" y="733784"/>
                  </a:lnTo>
                  <a:lnTo>
                    <a:pt x="6142838" y="3668834"/>
                  </a:lnTo>
                  <a:lnTo>
                    <a:pt x="6141278" y="3717081"/>
                  </a:lnTo>
                  <a:lnTo>
                    <a:pt x="6136660" y="3764494"/>
                  </a:lnTo>
                  <a:lnTo>
                    <a:pt x="6129081" y="3810977"/>
                  </a:lnTo>
                  <a:lnTo>
                    <a:pt x="6118639" y="3856434"/>
                  </a:lnTo>
                  <a:lnTo>
                    <a:pt x="6105430" y="3900767"/>
                  </a:lnTo>
                  <a:lnTo>
                    <a:pt x="6089550" y="3943880"/>
                  </a:lnTo>
                  <a:lnTo>
                    <a:pt x="6071096" y="3985676"/>
                  </a:lnTo>
                  <a:lnTo>
                    <a:pt x="6050166" y="4026059"/>
                  </a:lnTo>
                  <a:lnTo>
                    <a:pt x="6026855" y="4064932"/>
                  </a:lnTo>
                  <a:lnTo>
                    <a:pt x="6001261" y="4102198"/>
                  </a:lnTo>
                  <a:lnTo>
                    <a:pt x="5973479" y="4137760"/>
                  </a:lnTo>
                  <a:lnTo>
                    <a:pt x="5943607" y="4171522"/>
                  </a:lnTo>
                  <a:lnTo>
                    <a:pt x="5911742" y="4203388"/>
                  </a:lnTo>
                  <a:lnTo>
                    <a:pt x="5877980" y="4233259"/>
                  </a:lnTo>
                  <a:lnTo>
                    <a:pt x="5842417" y="4261041"/>
                  </a:lnTo>
                  <a:lnTo>
                    <a:pt x="5805152" y="4286635"/>
                  </a:lnTo>
                  <a:lnTo>
                    <a:pt x="5766279" y="4309946"/>
                  </a:lnTo>
                  <a:lnTo>
                    <a:pt x="5725896" y="4330877"/>
                  </a:lnTo>
                  <a:lnTo>
                    <a:pt x="5684100" y="4349330"/>
                  </a:lnTo>
                  <a:lnTo>
                    <a:pt x="5640986" y="4365210"/>
                  </a:lnTo>
                  <a:lnTo>
                    <a:pt x="5596653" y="4378419"/>
                  </a:lnTo>
                  <a:lnTo>
                    <a:pt x="5551197" y="4388861"/>
                  </a:lnTo>
                  <a:lnTo>
                    <a:pt x="5504714" y="4396440"/>
                  </a:lnTo>
                  <a:lnTo>
                    <a:pt x="5457300" y="4401058"/>
                  </a:lnTo>
                  <a:lnTo>
                    <a:pt x="5409054" y="4402619"/>
                  </a:lnTo>
                  <a:close/>
                </a:path>
              </a:pathLst>
            </a:custGeom>
            <a:solidFill>
              <a:srgbClr val="FFFFFF"/>
            </a:solidFill>
          </p:spPr>
          <p:txBody>
            <a:bodyPr wrap="square" lIns="0" tIns="0" rIns="0" bIns="0" rtlCol="0"/>
            <a:lstStyle/>
            <a:p>
              <a:endParaRPr/>
            </a:p>
          </p:txBody>
        </p:sp>
        <p:sp>
          <p:nvSpPr>
            <p:cNvPr id="6" name="object 6"/>
            <p:cNvSpPr/>
            <p:nvPr/>
          </p:nvSpPr>
          <p:spPr>
            <a:xfrm>
              <a:off x="572698" y="2890337"/>
              <a:ext cx="6142990" cy="4403090"/>
            </a:xfrm>
            <a:custGeom>
              <a:avLst/>
              <a:gdLst/>
              <a:ahLst/>
              <a:cxnLst/>
              <a:rect l="l" t="t" r="r" b="b"/>
              <a:pathLst>
                <a:path w="6142990" h="4403090">
                  <a:moveTo>
                    <a:pt x="0" y="733784"/>
                  </a:moveTo>
                  <a:lnTo>
                    <a:pt x="1560" y="685538"/>
                  </a:lnTo>
                  <a:lnTo>
                    <a:pt x="6178" y="638124"/>
                  </a:lnTo>
                  <a:lnTo>
                    <a:pt x="13757" y="591641"/>
                  </a:lnTo>
                  <a:lnTo>
                    <a:pt x="24199" y="546185"/>
                  </a:lnTo>
                  <a:lnTo>
                    <a:pt x="37408" y="501851"/>
                  </a:lnTo>
                  <a:lnTo>
                    <a:pt x="53288" y="458738"/>
                  </a:lnTo>
                  <a:lnTo>
                    <a:pt x="71742" y="416942"/>
                  </a:lnTo>
                  <a:lnTo>
                    <a:pt x="92672" y="376559"/>
                  </a:lnTo>
                  <a:lnTo>
                    <a:pt x="115983" y="337686"/>
                  </a:lnTo>
                  <a:lnTo>
                    <a:pt x="141577" y="300420"/>
                  </a:lnTo>
                  <a:lnTo>
                    <a:pt x="169359" y="264858"/>
                  </a:lnTo>
                  <a:lnTo>
                    <a:pt x="199231" y="231096"/>
                  </a:lnTo>
                  <a:lnTo>
                    <a:pt x="231096" y="199231"/>
                  </a:lnTo>
                  <a:lnTo>
                    <a:pt x="264858" y="169359"/>
                  </a:lnTo>
                  <a:lnTo>
                    <a:pt x="300420" y="141577"/>
                  </a:lnTo>
                  <a:lnTo>
                    <a:pt x="337686" y="115983"/>
                  </a:lnTo>
                  <a:lnTo>
                    <a:pt x="376559" y="92672"/>
                  </a:lnTo>
                  <a:lnTo>
                    <a:pt x="416942" y="71742"/>
                  </a:lnTo>
                  <a:lnTo>
                    <a:pt x="458738" y="53288"/>
                  </a:lnTo>
                  <a:lnTo>
                    <a:pt x="501851" y="37408"/>
                  </a:lnTo>
                  <a:lnTo>
                    <a:pt x="546185" y="24199"/>
                  </a:lnTo>
                  <a:lnTo>
                    <a:pt x="591641" y="13757"/>
                  </a:lnTo>
                  <a:lnTo>
                    <a:pt x="638124" y="6178"/>
                  </a:lnTo>
                  <a:lnTo>
                    <a:pt x="685538" y="1560"/>
                  </a:lnTo>
                  <a:lnTo>
                    <a:pt x="733784" y="0"/>
                  </a:lnTo>
                  <a:lnTo>
                    <a:pt x="5409054" y="0"/>
                  </a:lnTo>
                  <a:lnTo>
                    <a:pt x="5457517" y="1600"/>
                  </a:lnTo>
                  <a:lnTo>
                    <a:pt x="5505506" y="6363"/>
                  </a:lnTo>
                  <a:lnTo>
                    <a:pt x="5552877" y="14229"/>
                  </a:lnTo>
                  <a:lnTo>
                    <a:pt x="5599488" y="25139"/>
                  </a:lnTo>
                  <a:lnTo>
                    <a:pt x="5645197" y="39034"/>
                  </a:lnTo>
                  <a:lnTo>
                    <a:pt x="5689861" y="55856"/>
                  </a:lnTo>
                  <a:lnTo>
                    <a:pt x="5733338" y="75543"/>
                  </a:lnTo>
                  <a:lnTo>
                    <a:pt x="5775484" y="98039"/>
                  </a:lnTo>
                  <a:lnTo>
                    <a:pt x="5816158" y="123284"/>
                  </a:lnTo>
                  <a:lnTo>
                    <a:pt x="5855217" y="151218"/>
                  </a:lnTo>
                  <a:lnTo>
                    <a:pt x="5892517" y="181783"/>
                  </a:lnTo>
                  <a:lnTo>
                    <a:pt x="5927918" y="214920"/>
                  </a:lnTo>
                  <a:lnTo>
                    <a:pt x="5961055" y="250320"/>
                  </a:lnTo>
                  <a:lnTo>
                    <a:pt x="5991620" y="287621"/>
                  </a:lnTo>
                  <a:lnTo>
                    <a:pt x="6019554" y="326680"/>
                  </a:lnTo>
                  <a:lnTo>
                    <a:pt x="6044799" y="367354"/>
                  </a:lnTo>
                  <a:lnTo>
                    <a:pt x="6067294" y="409500"/>
                  </a:lnTo>
                  <a:lnTo>
                    <a:pt x="6086982" y="452977"/>
                  </a:lnTo>
                  <a:lnTo>
                    <a:pt x="6103803" y="497641"/>
                  </a:lnTo>
                  <a:lnTo>
                    <a:pt x="6117699" y="543350"/>
                  </a:lnTo>
                  <a:lnTo>
                    <a:pt x="6128609" y="589961"/>
                  </a:lnTo>
                  <a:lnTo>
                    <a:pt x="6136475" y="637332"/>
                  </a:lnTo>
                  <a:lnTo>
                    <a:pt x="6141238" y="685321"/>
                  </a:lnTo>
                  <a:lnTo>
                    <a:pt x="6142838" y="733784"/>
                  </a:lnTo>
                  <a:lnTo>
                    <a:pt x="6142838" y="3668834"/>
                  </a:lnTo>
                  <a:lnTo>
                    <a:pt x="6141278" y="3717081"/>
                  </a:lnTo>
                  <a:lnTo>
                    <a:pt x="6136660" y="3764494"/>
                  </a:lnTo>
                  <a:lnTo>
                    <a:pt x="6129081" y="3810977"/>
                  </a:lnTo>
                  <a:lnTo>
                    <a:pt x="6118639" y="3856434"/>
                  </a:lnTo>
                  <a:lnTo>
                    <a:pt x="6105430" y="3900767"/>
                  </a:lnTo>
                  <a:lnTo>
                    <a:pt x="6089550" y="3943880"/>
                  </a:lnTo>
                  <a:lnTo>
                    <a:pt x="6071096" y="3985676"/>
                  </a:lnTo>
                  <a:lnTo>
                    <a:pt x="6050166" y="4026059"/>
                  </a:lnTo>
                  <a:lnTo>
                    <a:pt x="6026855" y="4064932"/>
                  </a:lnTo>
                  <a:lnTo>
                    <a:pt x="6001261" y="4102198"/>
                  </a:lnTo>
                  <a:lnTo>
                    <a:pt x="5973479" y="4137760"/>
                  </a:lnTo>
                  <a:lnTo>
                    <a:pt x="5943607" y="4171522"/>
                  </a:lnTo>
                  <a:lnTo>
                    <a:pt x="5911742" y="4203388"/>
                  </a:lnTo>
                  <a:lnTo>
                    <a:pt x="5877980" y="4233259"/>
                  </a:lnTo>
                  <a:lnTo>
                    <a:pt x="5842417" y="4261041"/>
                  </a:lnTo>
                  <a:lnTo>
                    <a:pt x="5805152" y="4286635"/>
                  </a:lnTo>
                  <a:lnTo>
                    <a:pt x="5766279" y="4309946"/>
                  </a:lnTo>
                  <a:lnTo>
                    <a:pt x="5725896" y="4330877"/>
                  </a:lnTo>
                  <a:lnTo>
                    <a:pt x="5684100" y="4349330"/>
                  </a:lnTo>
                  <a:lnTo>
                    <a:pt x="5640986" y="4365210"/>
                  </a:lnTo>
                  <a:lnTo>
                    <a:pt x="5596653" y="4378419"/>
                  </a:lnTo>
                  <a:lnTo>
                    <a:pt x="5551197" y="4388861"/>
                  </a:lnTo>
                  <a:lnTo>
                    <a:pt x="5504714" y="4396440"/>
                  </a:lnTo>
                  <a:lnTo>
                    <a:pt x="5457300" y="4401058"/>
                  </a:lnTo>
                  <a:lnTo>
                    <a:pt x="5409054" y="4402619"/>
                  </a:lnTo>
                  <a:lnTo>
                    <a:pt x="733784" y="4402619"/>
                  </a:lnTo>
                  <a:lnTo>
                    <a:pt x="685538" y="4401058"/>
                  </a:lnTo>
                  <a:lnTo>
                    <a:pt x="638124" y="4396440"/>
                  </a:lnTo>
                  <a:lnTo>
                    <a:pt x="591641" y="4388861"/>
                  </a:lnTo>
                  <a:lnTo>
                    <a:pt x="546185" y="4378419"/>
                  </a:lnTo>
                  <a:lnTo>
                    <a:pt x="501851" y="4365210"/>
                  </a:lnTo>
                  <a:lnTo>
                    <a:pt x="458738" y="4349330"/>
                  </a:lnTo>
                  <a:lnTo>
                    <a:pt x="416942" y="4330877"/>
                  </a:lnTo>
                  <a:lnTo>
                    <a:pt x="376559" y="4309946"/>
                  </a:lnTo>
                  <a:lnTo>
                    <a:pt x="337686" y="4286635"/>
                  </a:lnTo>
                  <a:lnTo>
                    <a:pt x="300420" y="4261041"/>
                  </a:lnTo>
                  <a:lnTo>
                    <a:pt x="264858" y="4233259"/>
                  </a:lnTo>
                  <a:lnTo>
                    <a:pt x="231096" y="4203388"/>
                  </a:lnTo>
                  <a:lnTo>
                    <a:pt x="199231" y="4171522"/>
                  </a:lnTo>
                  <a:lnTo>
                    <a:pt x="169359" y="4137760"/>
                  </a:lnTo>
                  <a:lnTo>
                    <a:pt x="141577" y="4102198"/>
                  </a:lnTo>
                  <a:lnTo>
                    <a:pt x="115983" y="4064932"/>
                  </a:lnTo>
                  <a:lnTo>
                    <a:pt x="92672" y="4026059"/>
                  </a:lnTo>
                  <a:lnTo>
                    <a:pt x="71742" y="3985676"/>
                  </a:lnTo>
                  <a:lnTo>
                    <a:pt x="53288" y="3943880"/>
                  </a:lnTo>
                  <a:lnTo>
                    <a:pt x="37408" y="3900767"/>
                  </a:lnTo>
                  <a:lnTo>
                    <a:pt x="24199" y="3856434"/>
                  </a:lnTo>
                  <a:lnTo>
                    <a:pt x="13757" y="3810977"/>
                  </a:lnTo>
                  <a:lnTo>
                    <a:pt x="6178" y="3764494"/>
                  </a:lnTo>
                  <a:lnTo>
                    <a:pt x="1560" y="3717081"/>
                  </a:lnTo>
                  <a:lnTo>
                    <a:pt x="0" y="3668834"/>
                  </a:lnTo>
                  <a:lnTo>
                    <a:pt x="0" y="733784"/>
                  </a:lnTo>
                  <a:close/>
                </a:path>
              </a:pathLst>
            </a:custGeom>
            <a:ln w="4474">
              <a:solidFill>
                <a:srgbClr val="FFFFFF"/>
              </a:solidFill>
            </a:ln>
          </p:spPr>
          <p:txBody>
            <a:bodyPr wrap="square" lIns="0" tIns="0" rIns="0" bIns="0" rtlCol="0"/>
            <a:lstStyle/>
            <a:p>
              <a:endParaRPr/>
            </a:p>
          </p:txBody>
        </p:sp>
      </p:grpSp>
      <p:sp>
        <p:nvSpPr>
          <p:cNvPr id="7" name="object 7"/>
          <p:cNvSpPr/>
          <p:nvPr/>
        </p:nvSpPr>
        <p:spPr>
          <a:xfrm>
            <a:off x="818848" y="338006"/>
            <a:ext cx="28020018" cy="0"/>
          </a:xfrm>
          <a:custGeom>
            <a:avLst/>
            <a:gdLst/>
            <a:ahLst/>
            <a:cxnLst/>
            <a:rect l="l" t="t" r="r" b="b"/>
            <a:pathLst>
              <a:path w="13246735">
                <a:moveTo>
                  <a:pt x="0" y="0"/>
                </a:moveTo>
                <a:lnTo>
                  <a:pt x="13246610" y="0"/>
                </a:lnTo>
              </a:path>
            </a:pathLst>
          </a:custGeom>
          <a:ln w="71587">
            <a:solidFill>
              <a:srgbClr val="6C9EEB"/>
            </a:solidFill>
          </a:ln>
        </p:spPr>
        <p:txBody>
          <a:bodyPr wrap="square" lIns="0" tIns="0" rIns="0" bIns="0" rtlCol="0"/>
          <a:lstStyle/>
          <a:p>
            <a:endParaRPr/>
          </a:p>
        </p:txBody>
      </p:sp>
      <p:sp>
        <p:nvSpPr>
          <p:cNvPr id="8" name="object 8"/>
          <p:cNvSpPr/>
          <p:nvPr/>
        </p:nvSpPr>
        <p:spPr>
          <a:xfrm>
            <a:off x="910630" y="4446632"/>
            <a:ext cx="27883014" cy="0"/>
          </a:xfrm>
          <a:custGeom>
            <a:avLst/>
            <a:gdLst/>
            <a:ahLst/>
            <a:cxnLst/>
            <a:rect l="l" t="t" r="r" b="b"/>
            <a:pathLst>
              <a:path w="13181965">
                <a:moveTo>
                  <a:pt x="0" y="0"/>
                </a:moveTo>
                <a:lnTo>
                  <a:pt x="13181364" y="0"/>
                </a:lnTo>
              </a:path>
            </a:pathLst>
          </a:custGeom>
          <a:ln w="71587">
            <a:solidFill>
              <a:srgbClr val="6C9EEB"/>
            </a:solidFill>
          </a:ln>
        </p:spPr>
        <p:txBody>
          <a:bodyPr wrap="square" lIns="0" tIns="0" rIns="0" bIns="0" rtlCol="0"/>
          <a:lstStyle/>
          <a:p>
            <a:endParaRPr/>
          </a:p>
        </p:txBody>
      </p:sp>
      <p:sp>
        <p:nvSpPr>
          <p:cNvPr id="11" name="object 11"/>
          <p:cNvSpPr txBox="1"/>
          <p:nvPr/>
        </p:nvSpPr>
        <p:spPr>
          <a:xfrm>
            <a:off x="3633261" y="1283094"/>
            <a:ext cx="19471379" cy="2062032"/>
          </a:xfrm>
          <a:prstGeom prst="rect">
            <a:avLst/>
          </a:prstGeom>
        </p:spPr>
        <p:txBody>
          <a:bodyPr vert="horz" wrap="square" lIns="0" tIns="25520" rIns="0" bIns="0" rtlCol="0">
            <a:spAutoFit/>
          </a:bodyPr>
          <a:lstStyle/>
          <a:p>
            <a:pPr marL="3695065" marR="1708785" indent="1345565" algn="ctr">
              <a:lnSpc>
                <a:spcPct val="116000"/>
              </a:lnSpc>
              <a:spcBef>
                <a:spcPts val="200"/>
              </a:spcBef>
            </a:pPr>
            <a:r>
              <a:rPr lang="en-US" sz="7200" dirty="0">
                <a:latin typeface="Algerian" panose="04020705040A02060702" pitchFamily="82" charset="0"/>
                <a:cs typeface="Arial" panose="020B0604020202020204"/>
              </a:rPr>
              <a:t>Machine Learning</a:t>
            </a:r>
          </a:p>
          <a:p>
            <a:pPr marL="3695065" marR="1708785" indent="1345565" algn="r">
              <a:lnSpc>
                <a:spcPct val="116000"/>
              </a:lnSpc>
              <a:spcBef>
                <a:spcPts val="200"/>
              </a:spcBef>
            </a:pPr>
            <a:r>
              <a:rPr lang="en-US" sz="4400" spc="-21" dirty="0">
                <a:latin typeface="Algerian" panose="04020705040A02060702" pitchFamily="82" charset="0"/>
                <a:cs typeface="Arial" panose="020B0604020202020204"/>
              </a:rPr>
              <a:t> -- The future language</a:t>
            </a:r>
          </a:p>
        </p:txBody>
      </p:sp>
      <p:sp>
        <p:nvSpPr>
          <p:cNvPr id="12" name="object 12"/>
          <p:cNvSpPr/>
          <p:nvPr/>
        </p:nvSpPr>
        <p:spPr>
          <a:xfrm>
            <a:off x="1211549" y="41290081"/>
            <a:ext cx="27858837" cy="0"/>
          </a:xfrm>
          <a:custGeom>
            <a:avLst/>
            <a:gdLst/>
            <a:ahLst/>
            <a:cxnLst/>
            <a:rect l="l" t="t" r="r" b="b"/>
            <a:pathLst>
              <a:path w="13170535">
                <a:moveTo>
                  <a:pt x="0" y="0"/>
                </a:moveTo>
                <a:lnTo>
                  <a:pt x="13170513" y="0"/>
                </a:lnTo>
              </a:path>
            </a:pathLst>
          </a:custGeom>
          <a:ln w="71587">
            <a:solidFill>
              <a:srgbClr val="6C9EEB"/>
            </a:solidFill>
          </a:ln>
        </p:spPr>
        <p:txBody>
          <a:bodyPr wrap="square" lIns="0" tIns="0" rIns="0" bIns="0" rtlCol="0"/>
          <a:lstStyle/>
          <a:p>
            <a:endParaRPr/>
          </a:p>
        </p:txBody>
      </p:sp>
      <p:sp>
        <p:nvSpPr>
          <p:cNvPr id="14" name="object 14"/>
          <p:cNvSpPr txBox="1"/>
          <p:nvPr/>
        </p:nvSpPr>
        <p:spPr>
          <a:xfrm>
            <a:off x="2550424" y="5309307"/>
            <a:ext cx="4350550" cy="760862"/>
          </a:xfrm>
          <a:prstGeom prst="rect">
            <a:avLst/>
          </a:prstGeom>
        </p:spPr>
        <p:txBody>
          <a:bodyPr vert="horz" wrap="square" lIns="0" tIns="28207" rIns="0" bIns="0" rtlCol="0">
            <a:spAutoFit/>
          </a:bodyPr>
          <a:lstStyle/>
          <a:p>
            <a:pPr marL="26670">
              <a:spcBef>
                <a:spcPts val="220"/>
              </a:spcBef>
            </a:pPr>
            <a:r>
              <a:rPr lang="en-US" sz="4760" b="1" spc="-21" dirty="0">
                <a:solidFill>
                  <a:srgbClr val="FFFFFF"/>
                </a:solidFill>
                <a:latin typeface="Arial" panose="020B0604020202020204"/>
                <a:cs typeface="Arial" panose="020B0604020202020204"/>
              </a:rPr>
              <a:t>1. D</a:t>
            </a:r>
            <a:r>
              <a:rPr lang="en-US" altLang="zh-CN" sz="4760" b="1" spc="-21" dirty="0">
                <a:solidFill>
                  <a:srgbClr val="FFFFFF"/>
                </a:solidFill>
                <a:latin typeface="Arial" panose="020B0604020202020204"/>
                <a:cs typeface="Arial" panose="020B0604020202020204"/>
              </a:rPr>
              <a:t>efinition</a:t>
            </a:r>
            <a:endParaRPr sz="4760" dirty="0">
              <a:latin typeface="Arial" panose="020B0604020202020204"/>
              <a:cs typeface="Arial" panose="020B0604020202020204"/>
            </a:endParaRPr>
          </a:p>
        </p:txBody>
      </p:sp>
      <p:sp>
        <p:nvSpPr>
          <p:cNvPr id="36" name="object 36"/>
          <p:cNvSpPr txBox="1"/>
          <p:nvPr/>
        </p:nvSpPr>
        <p:spPr>
          <a:xfrm>
            <a:off x="2300714" y="17982539"/>
            <a:ext cx="10698007" cy="1889125"/>
          </a:xfrm>
          <a:prstGeom prst="rect">
            <a:avLst/>
          </a:prstGeom>
        </p:spPr>
        <p:txBody>
          <a:bodyPr vert="horz" wrap="square" lIns="0" tIns="25520" rIns="0" bIns="0" rtlCol="0">
            <a:spAutoFit/>
          </a:bodyPr>
          <a:lstStyle/>
          <a:p>
            <a:pPr marR="10795">
              <a:lnSpc>
                <a:spcPct val="101000"/>
              </a:lnSpc>
              <a:spcBef>
                <a:spcPts val="200"/>
              </a:spcBef>
            </a:pPr>
            <a:r>
              <a:rPr lang="en-US" sz="4000" dirty="0">
                <a:latin typeface="Arial" panose="020B0604020202020204" pitchFamily="34" charset="0"/>
                <a:cs typeface="Arial" panose="020B0604020202020204" pitchFamily="34" charset="0"/>
                <a:sym typeface="+mn-ea"/>
              </a:rPr>
              <a:t>In this machine learning lecture,you can learn  its main categories—supervised, unsupervised, semi-supervised, and reinforcement learning.</a:t>
            </a:r>
            <a:endParaRPr lang="en-US" sz="4000" dirty="0">
              <a:latin typeface="Arial" panose="020B0604020202020204" pitchFamily="34" charset="0"/>
              <a:cs typeface="Arial" panose="020B0604020202020204" pitchFamily="34" charset="0"/>
            </a:endParaRPr>
          </a:p>
        </p:txBody>
      </p:sp>
      <p:grpSp>
        <p:nvGrpSpPr>
          <p:cNvPr id="86" name="object 86"/>
          <p:cNvGrpSpPr/>
          <p:nvPr/>
        </p:nvGrpSpPr>
        <p:grpSpPr>
          <a:xfrm>
            <a:off x="1318847" y="34805449"/>
            <a:ext cx="27434393" cy="5802525"/>
            <a:chOff x="572698" y="16188489"/>
            <a:chExt cx="12969875" cy="2743200"/>
          </a:xfrm>
        </p:grpSpPr>
        <p:sp>
          <p:nvSpPr>
            <p:cNvPr id="87" name="object 87"/>
            <p:cNvSpPr/>
            <p:nvPr/>
          </p:nvSpPr>
          <p:spPr>
            <a:xfrm>
              <a:off x="572698" y="16188489"/>
              <a:ext cx="12969875" cy="2743200"/>
            </a:xfrm>
            <a:custGeom>
              <a:avLst/>
              <a:gdLst/>
              <a:ahLst/>
              <a:cxnLst/>
              <a:rect l="l" t="t" r="r" b="b"/>
              <a:pathLst>
                <a:path w="12969875" h="2743200">
                  <a:moveTo>
                    <a:pt x="12512150" y="2742723"/>
                  </a:moveTo>
                  <a:lnTo>
                    <a:pt x="457129" y="2742723"/>
                  </a:lnTo>
                  <a:lnTo>
                    <a:pt x="410390" y="2740363"/>
                  </a:lnTo>
                  <a:lnTo>
                    <a:pt x="365002" y="2733436"/>
                  </a:lnTo>
                  <a:lnTo>
                    <a:pt x="321193" y="2722172"/>
                  </a:lnTo>
                  <a:lnTo>
                    <a:pt x="279194" y="2706800"/>
                  </a:lnTo>
                  <a:lnTo>
                    <a:pt x="239234" y="2687550"/>
                  </a:lnTo>
                  <a:lnTo>
                    <a:pt x="201544" y="2664653"/>
                  </a:lnTo>
                  <a:lnTo>
                    <a:pt x="166352" y="2638337"/>
                  </a:lnTo>
                  <a:lnTo>
                    <a:pt x="133890" y="2608833"/>
                  </a:lnTo>
                  <a:lnTo>
                    <a:pt x="104386" y="2576371"/>
                  </a:lnTo>
                  <a:lnTo>
                    <a:pt x="78070" y="2541179"/>
                  </a:lnTo>
                  <a:lnTo>
                    <a:pt x="55173" y="2503489"/>
                  </a:lnTo>
                  <a:lnTo>
                    <a:pt x="35923" y="2463529"/>
                  </a:lnTo>
                  <a:lnTo>
                    <a:pt x="20551" y="2421530"/>
                  </a:lnTo>
                  <a:lnTo>
                    <a:pt x="9287" y="2377721"/>
                  </a:lnTo>
                  <a:lnTo>
                    <a:pt x="2360" y="2332332"/>
                  </a:lnTo>
                  <a:lnTo>
                    <a:pt x="0" y="2285593"/>
                  </a:lnTo>
                  <a:lnTo>
                    <a:pt x="0" y="457130"/>
                  </a:lnTo>
                  <a:lnTo>
                    <a:pt x="2360" y="410391"/>
                  </a:lnTo>
                  <a:lnTo>
                    <a:pt x="9287" y="365002"/>
                  </a:lnTo>
                  <a:lnTo>
                    <a:pt x="20551" y="321193"/>
                  </a:lnTo>
                  <a:lnTo>
                    <a:pt x="35923" y="279194"/>
                  </a:lnTo>
                  <a:lnTo>
                    <a:pt x="55173" y="239234"/>
                  </a:lnTo>
                  <a:lnTo>
                    <a:pt x="78070" y="201544"/>
                  </a:lnTo>
                  <a:lnTo>
                    <a:pt x="104386" y="166352"/>
                  </a:lnTo>
                  <a:lnTo>
                    <a:pt x="133890" y="133890"/>
                  </a:lnTo>
                  <a:lnTo>
                    <a:pt x="166352" y="104386"/>
                  </a:lnTo>
                  <a:lnTo>
                    <a:pt x="201544" y="78070"/>
                  </a:lnTo>
                  <a:lnTo>
                    <a:pt x="239234" y="55173"/>
                  </a:lnTo>
                  <a:lnTo>
                    <a:pt x="279194" y="35923"/>
                  </a:lnTo>
                  <a:lnTo>
                    <a:pt x="321193" y="20551"/>
                  </a:lnTo>
                  <a:lnTo>
                    <a:pt x="365002" y="9287"/>
                  </a:lnTo>
                  <a:lnTo>
                    <a:pt x="410390" y="2360"/>
                  </a:lnTo>
                  <a:lnTo>
                    <a:pt x="457129" y="0"/>
                  </a:lnTo>
                  <a:lnTo>
                    <a:pt x="12512150" y="0"/>
                  </a:lnTo>
                  <a:lnTo>
                    <a:pt x="12563730" y="2917"/>
                  </a:lnTo>
                  <a:lnTo>
                    <a:pt x="12614255" y="11547"/>
                  </a:lnTo>
                  <a:lnTo>
                    <a:pt x="12663278" y="25704"/>
                  </a:lnTo>
                  <a:lnTo>
                    <a:pt x="12710350" y="45201"/>
                  </a:lnTo>
                  <a:lnTo>
                    <a:pt x="12755024" y="69855"/>
                  </a:lnTo>
                  <a:lnTo>
                    <a:pt x="12796853" y="99480"/>
                  </a:lnTo>
                  <a:lnTo>
                    <a:pt x="12835389" y="133890"/>
                  </a:lnTo>
                  <a:lnTo>
                    <a:pt x="12869799" y="172426"/>
                  </a:lnTo>
                  <a:lnTo>
                    <a:pt x="12899424" y="214255"/>
                  </a:lnTo>
                  <a:lnTo>
                    <a:pt x="12924078" y="258929"/>
                  </a:lnTo>
                  <a:lnTo>
                    <a:pt x="12943576" y="306001"/>
                  </a:lnTo>
                  <a:lnTo>
                    <a:pt x="12957732" y="355024"/>
                  </a:lnTo>
                  <a:lnTo>
                    <a:pt x="12966362" y="405549"/>
                  </a:lnTo>
                  <a:lnTo>
                    <a:pt x="12969280" y="457130"/>
                  </a:lnTo>
                  <a:lnTo>
                    <a:pt x="12969280" y="2285593"/>
                  </a:lnTo>
                  <a:lnTo>
                    <a:pt x="12966920" y="2332332"/>
                  </a:lnTo>
                  <a:lnTo>
                    <a:pt x="12959992" y="2377721"/>
                  </a:lnTo>
                  <a:lnTo>
                    <a:pt x="12948728" y="2421530"/>
                  </a:lnTo>
                  <a:lnTo>
                    <a:pt x="12933356" y="2463529"/>
                  </a:lnTo>
                  <a:lnTo>
                    <a:pt x="12914107" y="2503489"/>
                  </a:lnTo>
                  <a:lnTo>
                    <a:pt x="12891209" y="2541179"/>
                  </a:lnTo>
                  <a:lnTo>
                    <a:pt x="12864893" y="2576371"/>
                  </a:lnTo>
                  <a:lnTo>
                    <a:pt x="12835389" y="2608833"/>
                  </a:lnTo>
                  <a:lnTo>
                    <a:pt x="12802927" y="2638337"/>
                  </a:lnTo>
                  <a:lnTo>
                    <a:pt x="12767735" y="2664653"/>
                  </a:lnTo>
                  <a:lnTo>
                    <a:pt x="12730045" y="2687550"/>
                  </a:lnTo>
                  <a:lnTo>
                    <a:pt x="12690085" y="2706800"/>
                  </a:lnTo>
                  <a:lnTo>
                    <a:pt x="12648086" y="2722172"/>
                  </a:lnTo>
                  <a:lnTo>
                    <a:pt x="12604277" y="2733436"/>
                  </a:lnTo>
                  <a:lnTo>
                    <a:pt x="12558889" y="2740363"/>
                  </a:lnTo>
                  <a:lnTo>
                    <a:pt x="12512150" y="2742723"/>
                  </a:lnTo>
                  <a:close/>
                </a:path>
              </a:pathLst>
            </a:custGeom>
            <a:solidFill>
              <a:srgbClr val="3C78D8"/>
            </a:solidFill>
          </p:spPr>
          <p:txBody>
            <a:bodyPr wrap="square" lIns="0" tIns="0" rIns="0" bIns="0" rtlCol="0"/>
            <a:lstStyle/>
            <a:p>
              <a:endParaRPr/>
            </a:p>
          </p:txBody>
        </p:sp>
        <p:sp>
          <p:nvSpPr>
            <p:cNvPr id="88" name="object 88"/>
            <p:cNvSpPr/>
            <p:nvPr/>
          </p:nvSpPr>
          <p:spPr>
            <a:xfrm>
              <a:off x="629242" y="16639069"/>
              <a:ext cx="12841605" cy="2215515"/>
            </a:xfrm>
            <a:custGeom>
              <a:avLst/>
              <a:gdLst/>
              <a:ahLst/>
              <a:cxnLst/>
              <a:rect l="l" t="t" r="r" b="b"/>
              <a:pathLst>
                <a:path w="12841605" h="2215515">
                  <a:moveTo>
                    <a:pt x="12471943" y="2215401"/>
                  </a:moveTo>
                  <a:lnTo>
                    <a:pt x="369240" y="2215401"/>
                  </a:lnTo>
                  <a:lnTo>
                    <a:pt x="322924" y="2212524"/>
                  </a:lnTo>
                  <a:lnTo>
                    <a:pt x="278324" y="2204124"/>
                  </a:lnTo>
                  <a:lnTo>
                    <a:pt x="235787" y="2190547"/>
                  </a:lnTo>
                  <a:lnTo>
                    <a:pt x="195658" y="2172139"/>
                  </a:lnTo>
                  <a:lnTo>
                    <a:pt x="158285" y="2149245"/>
                  </a:lnTo>
                  <a:lnTo>
                    <a:pt x="124013" y="2122213"/>
                  </a:lnTo>
                  <a:lnTo>
                    <a:pt x="93187" y="2091388"/>
                  </a:lnTo>
                  <a:lnTo>
                    <a:pt x="66155" y="2057115"/>
                  </a:lnTo>
                  <a:lnTo>
                    <a:pt x="43262" y="2019742"/>
                  </a:lnTo>
                  <a:lnTo>
                    <a:pt x="24854" y="1979614"/>
                  </a:lnTo>
                  <a:lnTo>
                    <a:pt x="11276" y="1937077"/>
                  </a:lnTo>
                  <a:lnTo>
                    <a:pt x="2876" y="1892477"/>
                  </a:lnTo>
                  <a:lnTo>
                    <a:pt x="0" y="1846161"/>
                  </a:lnTo>
                  <a:lnTo>
                    <a:pt x="0" y="369240"/>
                  </a:lnTo>
                  <a:lnTo>
                    <a:pt x="2876" y="322924"/>
                  </a:lnTo>
                  <a:lnTo>
                    <a:pt x="11276" y="278324"/>
                  </a:lnTo>
                  <a:lnTo>
                    <a:pt x="24854" y="235787"/>
                  </a:lnTo>
                  <a:lnTo>
                    <a:pt x="43262" y="195659"/>
                  </a:lnTo>
                  <a:lnTo>
                    <a:pt x="66155" y="158285"/>
                  </a:lnTo>
                  <a:lnTo>
                    <a:pt x="93187" y="124013"/>
                  </a:lnTo>
                  <a:lnTo>
                    <a:pt x="124013" y="93188"/>
                  </a:lnTo>
                  <a:lnTo>
                    <a:pt x="158285" y="66155"/>
                  </a:lnTo>
                  <a:lnTo>
                    <a:pt x="195658" y="43262"/>
                  </a:lnTo>
                  <a:lnTo>
                    <a:pt x="235787" y="24854"/>
                  </a:lnTo>
                  <a:lnTo>
                    <a:pt x="278324" y="11276"/>
                  </a:lnTo>
                  <a:lnTo>
                    <a:pt x="322924" y="2876"/>
                  </a:lnTo>
                  <a:lnTo>
                    <a:pt x="369240" y="0"/>
                  </a:lnTo>
                  <a:lnTo>
                    <a:pt x="12471943" y="0"/>
                  </a:lnTo>
                  <a:lnTo>
                    <a:pt x="12520478" y="3202"/>
                  </a:lnTo>
                  <a:lnTo>
                    <a:pt x="12567770" y="12650"/>
                  </a:lnTo>
                  <a:lnTo>
                    <a:pt x="12613245" y="28107"/>
                  </a:lnTo>
                  <a:lnTo>
                    <a:pt x="12656331" y="49334"/>
                  </a:lnTo>
                  <a:lnTo>
                    <a:pt x="12696452" y="76094"/>
                  </a:lnTo>
                  <a:lnTo>
                    <a:pt x="12733035" y="108148"/>
                  </a:lnTo>
                  <a:lnTo>
                    <a:pt x="12765090" y="144732"/>
                  </a:lnTo>
                  <a:lnTo>
                    <a:pt x="12791850" y="184853"/>
                  </a:lnTo>
                  <a:lnTo>
                    <a:pt x="12813077" y="227938"/>
                  </a:lnTo>
                  <a:lnTo>
                    <a:pt x="12828533" y="273414"/>
                  </a:lnTo>
                  <a:lnTo>
                    <a:pt x="12837982" y="320706"/>
                  </a:lnTo>
                  <a:lnTo>
                    <a:pt x="12841184" y="369240"/>
                  </a:lnTo>
                  <a:lnTo>
                    <a:pt x="12841184" y="1846161"/>
                  </a:lnTo>
                  <a:lnTo>
                    <a:pt x="12838307" y="1892477"/>
                  </a:lnTo>
                  <a:lnTo>
                    <a:pt x="12829907" y="1937077"/>
                  </a:lnTo>
                  <a:lnTo>
                    <a:pt x="12816330" y="1979614"/>
                  </a:lnTo>
                  <a:lnTo>
                    <a:pt x="12797922" y="2019742"/>
                  </a:lnTo>
                  <a:lnTo>
                    <a:pt x="12775028" y="2057115"/>
                  </a:lnTo>
                  <a:lnTo>
                    <a:pt x="12747996" y="2091388"/>
                  </a:lnTo>
                  <a:lnTo>
                    <a:pt x="12717171" y="2122213"/>
                  </a:lnTo>
                  <a:lnTo>
                    <a:pt x="12682898" y="2149245"/>
                  </a:lnTo>
                  <a:lnTo>
                    <a:pt x="12645525" y="2172139"/>
                  </a:lnTo>
                  <a:lnTo>
                    <a:pt x="12605397" y="2190547"/>
                  </a:lnTo>
                  <a:lnTo>
                    <a:pt x="12562860" y="2204124"/>
                  </a:lnTo>
                  <a:lnTo>
                    <a:pt x="12518260" y="2212524"/>
                  </a:lnTo>
                  <a:lnTo>
                    <a:pt x="12471943" y="2215401"/>
                  </a:lnTo>
                  <a:close/>
                </a:path>
              </a:pathLst>
            </a:custGeom>
            <a:solidFill>
              <a:srgbClr val="FFFFFF"/>
            </a:solidFill>
          </p:spPr>
          <p:txBody>
            <a:bodyPr wrap="square" lIns="0" tIns="0" rIns="0" bIns="0" rtlCol="0"/>
            <a:lstStyle/>
            <a:p>
              <a:endParaRPr/>
            </a:p>
          </p:txBody>
        </p:sp>
        <p:sp>
          <p:nvSpPr>
            <p:cNvPr id="89" name="object 89"/>
            <p:cNvSpPr/>
            <p:nvPr/>
          </p:nvSpPr>
          <p:spPr>
            <a:xfrm>
              <a:off x="629242" y="16639069"/>
              <a:ext cx="12841605" cy="2215515"/>
            </a:xfrm>
            <a:custGeom>
              <a:avLst/>
              <a:gdLst/>
              <a:ahLst/>
              <a:cxnLst/>
              <a:rect l="l" t="t" r="r" b="b"/>
              <a:pathLst>
                <a:path w="12841605" h="2215515">
                  <a:moveTo>
                    <a:pt x="0" y="369240"/>
                  </a:moveTo>
                  <a:lnTo>
                    <a:pt x="2876" y="322924"/>
                  </a:lnTo>
                  <a:lnTo>
                    <a:pt x="11276" y="278324"/>
                  </a:lnTo>
                  <a:lnTo>
                    <a:pt x="24854" y="235787"/>
                  </a:lnTo>
                  <a:lnTo>
                    <a:pt x="43262" y="195659"/>
                  </a:lnTo>
                  <a:lnTo>
                    <a:pt x="66155" y="158285"/>
                  </a:lnTo>
                  <a:lnTo>
                    <a:pt x="93187" y="124013"/>
                  </a:lnTo>
                  <a:lnTo>
                    <a:pt x="124013" y="93188"/>
                  </a:lnTo>
                  <a:lnTo>
                    <a:pt x="158285" y="66155"/>
                  </a:lnTo>
                  <a:lnTo>
                    <a:pt x="195658" y="43262"/>
                  </a:lnTo>
                  <a:lnTo>
                    <a:pt x="235787" y="24854"/>
                  </a:lnTo>
                  <a:lnTo>
                    <a:pt x="278324" y="11276"/>
                  </a:lnTo>
                  <a:lnTo>
                    <a:pt x="322924" y="2876"/>
                  </a:lnTo>
                  <a:lnTo>
                    <a:pt x="369240" y="0"/>
                  </a:lnTo>
                  <a:lnTo>
                    <a:pt x="12471943" y="0"/>
                  </a:lnTo>
                  <a:lnTo>
                    <a:pt x="12520477" y="3202"/>
                  </a:lnTo>
                  <a:lnTo>
                    <a:pt x="12567769" y="12650"/>
                  </a:lnTo>
                  <a:lnTo>
                    <a:pt x="12613245" y="28107"/>
                  </a:lnTo>
                  <a:lnTo>
                    <a:pt x="12656330" y="49334"/>
                  </a:lnTo>
                  <a:lnTo>
                    <a:pt x="12696451" y="76094"/>
                  </a:lnTo>
                  <a:lnTo>
                    <a:pt x="12733034" y="108148"/>
                  </a:lnTo>
                  <a:lnTo>
                    <a:pt x="12765089" y="144732"/>
                  </a:lnTo>
                  <a:lnTo>
                    <a:pt x="12791849" y="184853"/>
                  </a:lnTo>
                  <a:lnTo>
                    <a:pt x="12813076" y="227938"/>
                  </a:lnTo>
                  <a:lnTo>
                    <a:pt x="12828533" y="273414"/>
                  </a:lnTo>
                  <a:lnTo>
                    <a:pt x="12837981" y="320706"/>
                  </a:lnTo>
                  <a:lnTo>
                    <a:pt x="12841183" y="369240"/>
                  </a:lnTo>
                  <a:lnTo>
                    <a:pt x="12841183" y="1846160"/>
                  </a:lnTo>
                  <a:lnTo>
                    <a:pt x="12838307" y="1892477"/>
                  </a:lnTo>
                  <a:lnTo>
                    <a:pt x="12829906" y="1937077"/>
                  </a:lnTo>
                  <a:lnTo>
                    <a:pt x="12816329" y="1979614"/>
                  </a:lnTo>
                  <a:lnTo>
                    <a:pt x="12797921" y="2019742"/>
                  </a:lnTo>
                  <a:lnTo>
                    <a:pt x="12775028" y="2057115"/>
                  </a:lnTo>
                  <a:lnTo>
                    <a:pt x="12747995" y="2091388"/>
                  </a:lnTo>
                  <a:lnTo>
                    <a:pt x="12717170" y="2122213"/>
                  </a:lnTo>
                  <a:lnTo>
                    <a:pt x="12682898" y="2149245"/>
                  </a:lnTo>
                  <a:lnTo>
                    <a:pt x="12645524" y="2172139"/>
                  </a:lnTo>
                  <a:lnTo>
                    <a:pt x="12605396" y="2190547"/>
                  </a:lnTo>
                  <a:lnTo>
                    <a:pt x="12562859" y="2204124"/>
                  </a:lnTo>
                  <a:lnTo>
                    <a:pt x="12518259" y="2212524"/>
                  </a:lnTo>
                  <a:lnTo>
                    <a:pt x="12471943" y="2215401"/>
                  </a:lnTo>
                  <a:lnTo>
                    <a:pt x="369240" y="2215401"/>
                  </a:lnTo>
                  <a:lnTo>
                    <a:pt x="322924" y="2212524"/>
                  </a:lnTo>
                  <a:lnTo>
                    <a:pt x="278324" y="2204124"/>
                  </a:lnTo>
                  <a:lnTo>
                    <a:pt x="235787" y="2190547"/>
                  </a:lnTo>
                  <a:lnTo>
                    <a:pt x="195658" y="2172139"/>
                  </a:lnTo>
                  <a:lnTo>
                    <a:pt x="158285" y="2149245"/>
                  </a:lnTo>
                  <a:lnTo>
                    <a:pt x="124013" y="2122213"/>
                  </a:lnTo>
                  <a:lnTo>
                    <a:pt x="93187" y="2091388"/>
                  </a:lnTo>
                  <a:lnTo>
                    <a:pt x="66155" y="2057115"/>
                  </a:lnTo>
                  <a:lnTo>
                    <a:pt x="43262" y="2019742"/>
                  </a:lnTo>
                  <a:lnTo>
                    <a:pt x="24854" y="1979614"/>
                  </a:lnTo>
                  <a:lnTo>
                    <a:pt x="11276" y="1937077"/>
                  </a:lnTo>
                  <a:lnTo>
                    <a:pt x="2876" y="1892477"/>
                  </a:lnTo>
                  <a:lnTo>
                    <a:pt x="0" y="1846160"/>
                  </a:lnTo>
                  <a:lnTo>
                    <a:pt x="0" y="369240"/>
                  </a:lnTo>
                  <a:close/>
                </a:path>
              </a:pathLst>
            </a:custGeom>
            <a:ln w="4474">
              <a:solidFill>
                <a:srgbClr val="FFFFFF"/>
              </a:solidFill>
            </a:ln>
          </p:spPr>
          <p:txBody>
            <a:bodyPr wrap="square" lIns="0" tIns="0" rIns="0" bIns="0" rtlCol="0"/>
            <a:lstStyle/>
            <a:p>
              <a:endParaRPr/>
            </a:p>
          </p:txBody>
        </p:sp>
        <p:sp>
          <p:nvSpPr>
            <p:cNvPr id="90" name="object 90"/>
            <p:cNvSpPr/>
            <p:nvPr/>
          </p:nvSpPr>
          <p:spPr>
            <a:xfrm>
              <a:off x="11618809" y="17075696"/>
              <a:ext cx="1424940" cy="172085"/>
            </a:xfrm>
            <a:custGeom>
              <a:avLst/>
              <a:gdLst/>
              <a:ahLst/>
              <a:cxnLst/>
              <a:rect l="l" t="t" r="r" b="b"/>
              <a:pathLst>
                <a:path w="1424940" h="172084">
                  <a:moveTo>
                    <a:pt x="1424734" y="171809"/>
                  </a:moveTo>
                  <a:lnTo>
                    <a:pt x="0" y="171809"/>
                  </a:lnTo>
                  <a:lnTo>
                    <a:pt x="0" y="0"/>
                  </a:lnTo>
                  <a:lnTo>
                    <a:pt x="1424734" y="0"/>
                  </a:lnTo>
                  <a:lnTo>
                    <a:pt x="1424734" y="171809"/>
                  </a:lnTo>
                  <a:close/>
                </a:path>
              </a:pathLst>
            </a:custGeom>
            <a:solidFill>
              <a:srgbClr val="FFFFFF"/>
            </a:solidFill>
          </p:spPr>
          <p:txBody>
            <a:bodyPr wrap="square" lIns="0" tIns="0" rIns="0" bIns="0" rtlCol="0"/>
            <a:lstStyle/>
            <a:p>
              <a:endParaRPr/>
            </a:p>
          </p:txBody>
        </p:sp>
      </p:grpSp>
      <p:sp>
        <p:nvSpPr>
          <p:cNvPr id="94" name="object 94"/>
          <p:cNvSpPr/>
          <p:nvPr/>
        </p:nvSpPr>
        <p:spPr>
          <a:xfrm>
            <a:off x="15843206" y="37761006"/>
            <a:ext cx="11854881" cy="364001"/>
          </a:xfrm>
          <a:custGeom>
            <a:avLst/>
            <a:gdLst/>
            <a:ahLst/>
            <a:cxnLst/>
            <a:rect l="l" t="t" r="r" b="b"/>
            <a:pathLst>
              <a:path w="5604509" h="172084">
                <a:moveTo>
                  <a:pt x="5604313" y="171809"/>
                </a:moveTo>
                <a:lnTo>
                  <a:pt x="0" y="171809"/>
                </a:lnTo>
                <a:lnTo>
                  <a:pt x="0" y="0"/>
                </a:lnTo>
                <a:lnTo>
                  <a:pt x="5604313" y="0"/>
                </a:lnTo>
                <a:lnTo>
                  <a:pt x="5604313" y="171809"/>
                </a:lnTo>
                <a:close/>
              </a:path>
            </a:pathLst>
          </a:custGeom>
          <a:solidFill>
            <a:srgbClr val="FFFFFF"/>
          </a:solidFill>
        </p:spPr>
        <p:txBody>
          <a:bodyPr wrap="square" lIns="0" tIns="0" rIns="0" bIns="0" rtlCol="0"/>
          <a:lstStyle/>
          <a:p>
            <a:endParaRPr/>
          </a:p>
        </p:txBody>
      </p:sp>
      <p:sp>
        <p:nvSpPr>
          <p:cNvPr id="97" name="object 97"/>
          <p:cNvSpPr txBox="1"/>
          <p:nvPr/>
        </p:nvSpPr>
        <p:spPr>
          <a:xfrm>
            <a:off x="2096147" y="34957722"/>
            <a:ext cx="12902560" cy="760862"/>
          </a:xfrm>
          <a:prstGeom prst="rect">
            <a:avLst/>
          </a:prstGeom>
        </p:spPr>
        <p:txBody>
          <a:bodyPr vert="horz" wrap="square" lIns="0" tIns="28207" rIns="0" bIns="0" rtlCol="0">
            <a:spAutoFit/>
          </a:bodyPr>
          <a:lstStyle/>
          <a:p>
            <a:pPr marL="26670">
              <a:spcBef>
                <a:spcPts val="220"/>
              </a:spcBef>
            </a:pPr>
            <a:r>
              <a:rPr lang="en-US" sz="4760" b="1" spc="-21" dirty="0">
                <a:solidFill>
                  <a:srgbClr val="FFFFFF"/>
                </a:solidFill>
                <a:latin typeface="Arial" panose="020B0604020202020204"/>
                <a:cs typeface="Arial" panose="020B0604020202020204"/>
              </a:rPr>
              <a:t>4. Future outlook</a:t>
            </a:r>
            <a:endParaRPr sz="4760" dirty="0">
              <a:latin typeface="Arial" panose="020B0604020202020204"/>
              <a:cs typeface="Arial" panose="020B0604020202020204"/>
            </a:endParaRPr>
          </a:p>
        </p:txBody>
      </p:sp>
      <p:sp>
        <p:nvSpPr>
          <p:cNvPr id="98" name="object 98"/>
          <p:cNvSpPr txBox="1"/>
          <p:nvPr/>
        </p:nvSpPr>
        <p:spPr>
          <a:xfrm>
            <a:off x="2300714" y="7000221"/>
            <a:ext cx="11312892" cy="3095649"/>
          </a:xfrm>
          <a:prstGeom prst="rect">
            <a:avLst/>
          </a:prstGeom>
        </p:spPr>
        <p:txBody>
          <a:bodyPr vert="horz" wrap="square" lIns="0" tIns="25520" rIns="0" bIns="0" rtlCol="0">
            <a:spAutoFit/>
          </a:bodyPr>
          <a:lstStyle/>
          <a:p>
            <a:pPr marL="25400" marR="620395" algn="just">
              <a:lnSpc>
                <a:spcPct val="101000"/>
              </a:lnSpc>
              <a:spcBef>
                <a:spcPts val="200"/>
              </a:spcBef>
              <a:tabLst>
                <a:tab pos="483235" algn="l"/>
              </a:tabLst>
            </a:pPr>
            <a:r>
              <a:rPr lang="en-US" sz="4000" dirty="0">
                <a:latin typeface="Arial" panose="020B0604020202020204"/>
                <a:cs typeface="Arial" panose="020B0604020202020204"/>
              </a:rPr>
              <a:t>Machine learning allows computers to learn on their own by analyzing data without our step-by-step guidance, and it enables computers to </a:t>
            </a:r>
            <a:r>
              <a:rPr lang="en-US" altLang="zh-CN" sz="4000" dirty="0">
                <a:latin typeface="Arial" panose="020B0604020202020204"/>
                <a:cs typeface="Arial" panose="020B0604020202020204"/>
              </a:rPr>
              <a:t>recognize</a:t>
            </a:r>
            <a:r>
              <a:rPr lang="en-US" sz="4000" dirty="0">
                <a:latin typeface="Arial" panose="020B0604020202020204"/>
                <a:cs typeface="Arial" panose="020B0604020202020204"/>
              </a:rPr>
              <a:t> patterns, make decisions and predictions as if they were gaining experience.</a:t>
            </a:r>
          </a:p>
        </p:txBody>
      </p:sp>
      <p:sp>
        <p:nvSpPr>
          <p:cNvPr id="102" name="bg object 19"/>
          <p:cNvSpPr/>
          <p:nvPr/>
        </p:nvSpPr>
        <p:spPr>
          <a:xfrm>
            <a:off x="15721432" y="5261879"/>
            <a:ext cx="13284022" cy="28760255"/>
          </a:xfrm>
          <a:custGeom>
            <a:avLst/>
            <a:gdLst/>
            <a:ahLst/>
            <a:cxnLst/>
            <a:rect l="l" t="t" r="r" b="b"/>
            <a:pathLst>
              <a:path w="6280150" h="8448040">
                <a:moveTo>
                  <a:pt x="5232922" y="8447443"/>
                </a:moveTo>
                <a:lnTo>
                  <a:pt x="1046609" y="8447443"/>
                </a:lnTo>
                <a:lnTo>
                  <a:pt x="998701" y="8446366"/>
                </a:lnTo>
                <a:lnTo>
                  <a:pt x="951346" y="8443166"/>
                </a:lnTo>
                <a:lnTo>
                  <a:pt x="904590" y="8437888"/>
                </a:lnTo>
                <a:lnTo>
                  <a:pt x="858480" y="8430580"/>
                </a:lnTo>
                <a:lnTo>
                  <a:pt x="813060" y="8421288"/>
                </a:lnTo>
                <a:lnTo>
                  <a:pt x="768379" y="8410057"/>
                </a:lnTo>
                <a:lnTo>
                  <a:pt x="724481" y="8396933"/>
                </a:lnTo>
                <a:lnTo>
                  <a:pt x="681413" y="8381964"/>
                </a:lnTo>
                <a:lnTo>
                  <a:pt x="639221" y="8365195"/>
                </a:lnTo>
                <a:lnTo>
                  <a:pt x="597952" y="8346672"/>
                </a:lnTo>
                <a:lnTo>
                  <a:pt x="557651" y="8326442"/>
                </a:lnTo>
                <a:lnTo>
                  <a:pt x="518365" y="8304550"/>
                </a:lnTo>
                <a:lnTo>
                  <a:pt x="480140" y="8281043"/>
                </a:lnTo>
                <a:lnTo>
                  <a:pt x="443022" y="8255967"/>
                </a:lnTo>
                <a:lnTo>
                  <a:pt x="407057" y="8229368"/>
                </a:lnTo>
                <a:lnTo>
                  <a:pt x="372292" y="8201293"/>
                </a:lnTo>
                <a:lnTo>
                  <a:pt x="338772" y="8171788"/>
                </a:lnTo>
                <a:lnTo>
                  <a:pt x="306544" y="8140898"/>
                </a:lnTo>
                <a:lnTo>
                  <a:pt x="275655" y="8108670"/>
                </a:lnTo>
                <a:lnTo>
                  <a:pt x="246149" y="8075150"/>
                </a:lnTo>
                <a:lnTo>
                  <a:pt x="218074" y="8040385"/>
                </a:lnTo>
                <a:lnTo>
                  <a:pt x="191475" y="8004420"/>
                </a:lnTo>
                <a:lnTo>
                  <a:pt x="166399" y="7967302"/>
                </a:lnTo>
                <a:lnTo>
                  <a:pt x="142892" y="7929077"/>
                </a:lnTo>
                <a:lnTo>
                  <a:pt x="121001" y="7889791"/>
                </a:lnTo>
                <a:lnTo>
                  <a:pt x="100770" y="7849490"/>
                </a:lnTo>
                <a:lnTo>
                  <a:pt x="82247" y="7808221"/>
                </a:lnTo>
                <a:lnTo>
                  <a:pt x="65478" y="7766029"/>
                </a:lnTo>
                <a:lnTo>
                  <a:pt x="50509" y="7722961"/>
                </a:lnTo>
                <a:lnTo>
                  <a:pt x="37385" y="7679063"/>
                </a:lnTo>
                <a:lnTo>
                  <a:pt x="26154" y="7634382"/>
                </a:lnTo>
                <a:lnTo>
                  <a:pt x="16862" y="7588962"/>
                </a:lnTo>
                <a:lnTo>
                  <a:pt x="9554" y="7542852"/>
                </a:lnTo>
                <a:lnTo>
                  <a:pt x="4277" y="7496096"/>
                </a:lnTo>
                <a:lnTo>
                  <a:pt x="1076" y="7448741"/>
                </a:lnTo>
                <a:lnTo>
                  <a:pt x="0" y="7400833"/>
                </a:lnTo>
                <a:lnTo>
                  <a:pt x="0" y="1046609"/>
                </a:lnTo>
                <a:lnTo>
                  <a:pt x="1076" y="998701"/>
                </a:lnTo>
                <a:lnTo>
                  <a:pt x="4277" y="951346"/>
                </a:lnTo>
                <a:lnTo>
                  <a:pt x="9554" y="904590"/>
                </a:lnTo>
                <a:lnTo>
                  <a:pt x="16862" y="858480"/>
                </a:lnTo>
                <a:lnTo>
                  <a:pt x="26154" y="813060"/>
                </a:lnTo>
                <a:lnTo>
                  <a:pt x="37385" y="768379"/>
                </a:lnTo>
                <a:lnTo>
                  <a:pt x="50509" y="724481"/>
                </a:lnTo>
                <a:lnTo>
                  <a:pt x="65478" y="681413"/>
                </a:lnTo>
                <a:lnTo>
                  <a:pt x="82247" y="639221"/>
                </a:lnTo>
                <a:lnTo>
                  <a:pt x="100770" y="597952"/>
                </a:lnTo>
                <a:lnTo>
                  <a:pt x="121001" y="557651"/>
                </a:lnTo>
                <a:lnTo>
                  <a:pt x="142892" y="518365"/>
                </a:lnTo>
                <a:lnTo>
                  <a:pt x="166399" y="480140"/>
                </a:lnTo>
                <a:lnTo>
                  <a:pt x="191475" y="443022"/>
                </a:lnTo>
                <a:lnTo>
                  <a:pt x="218074" y="407057"/>
                </a:lnTo>
                <a:lnTo>
                  <a:pt x="246149" y="372292"/>
                </a:lnTo>
                <a:lnTo>
                  <a:pt x="275655" y="338772"/>
                </a:lnTo>
                <a:lnTo>
                  <a:pt x="306544" y="306544"/>
                </a:lnTo>
                <a:lnTo>
                  <a:pt x="338772" y="275654"/>
                </a:lnTo>
                <a:lnTo>
                  <a:pt x="372292" y="246149"/>
                </a:lnTo>
                <a:lnTo>
                  <a:pt x="407057" y="218074"/>
                </a:lnTo>
                <a:lnTo>
                  <a:pt x="443022" y="191475"/>
                </a:lnTo>
                <a:lnTo>
                  <a:pt x="480140" y="166399"/>
                </a:lnTo>
                <a:lnTo>
                  <a:pt x="518365" y="142892"/>
                </a:lnTo>
                <a:lnTo>
                  <a:pt x="557651" y="121001"/>
                </a:lnTo>
                <a:lnTo>
                  <a:pt x="597952" y="100770"/>
                </a:lnTo>
                <a:lnTo>
                  <a:pt x="639221" y="82247"/>
                </a:lnTo>
                <a:lnTo>
                  <a:pt x="681413" y="65478"/>
                </a:lnTo>
                <a:lnTo>
                  <a:pt x="724481" y="50509"/>
                </a:lnTo>
                <a:lnTo>
                  <a:pt x="768379" y="37385"/>
                </a:lnTo>
                <a:lnTo>
                  <a:pt x="813060" y="26154"/>
                </a:lnTo>
                <a:lnTo>
                  <a:pt x="858480" y="16862"/>
                </a:lnTo>
                <a:lnTo>
                  <a:pt x="904590" y="9554"/>
                </a:lnTo>
                <a:lnTo>
                  <a:pt x="951346" y="4277"/>
                </a:lnTo>
                <a:lnTo>
                  <a:pt x="998701" y="1076"/>
                </a:lnTo>
                <a:lnTo>
                  <a:pt x="1046609" y="0"/>
                </a:lnTo>
                <a:lnTo>
                  <a:pt x="5232922" y="0"/>
                </a:lnTo>
                <a:lnTo>
                  <a:pt x="5281776" y="1139"/>
                </a:lnTo>
                <a:lnTo>
                  <a:pt x="5330323" y="4539"/>
                </a:lnTo>
                <a:lnTo>
                  <a:pt x="5378491" y="10168"/>
                </a:lnTo>
                <a:lnTo>
                  <a:pt x="5426208" y="17998"/>
                </a:lnTo>
                <a:lnTo>
                  <a:pt x="5473403" y="27998"/>
                </a:lnTo>
                <a:lnTo>
                  <a:pt x="5520004" y="40140"/>
                </a:lnTo>
                <a:lnTo>
                  <a:pt x="5565941" y="54394"/>
                </a:lnTo>
                <a:lnTo>
                  <a:pt x="5611140" y="70729"/>
                </a:lnTo>
                <a:lnTo>
                  <a:pt x="5655532" y="89116"/>
                </a:lnTo>
                <a:lnTo>
                  <a:pt x="5699044" y="109527"/>
                </a:lnTo>
                <a:lnTo>
                  <a:pt x="5741604" y="131930"/>
                </a:lnTo>
                <a:lnTo>
                  <a:pt x="5783142" y="156297"/>
                </a:lnTo>
                <a:lnTo>
                  <a:pt x="5823585" y="182597"/>
                </a:lnTo>
                <a:lnTo>
                  <a:pt x="5862863" y="210802"/>
                </a:lnTo>
                <a:lnTo>
                  <a:pt x="5900903" y="240881"/>
                </a:lnTo>
                <a:lnTo>
                  <a:pt x="5937635" y="272805"/>
                </a:lnTo>
                <a:lnTo>
                  <a:pt x="5972986" y="306544"/>
                </a:lnTo>
                <a:lnTo>
                  <a:pt x="6006726" y="341896"/>
                </a:lnTo>
                <a:lnTo>
                  <a:pt x="6038650" y="378627"/>
                </a:lnTo>
                <a:lnTo>
                  <a:pt x="6068729" y="416667"/>
                </a:lnTo>
                <a:lnTo>
                  <a:pt x="6096934" y="455945"/>
                </a:lnTo>
                <a:lnTo>
                  <a:pt x="6123234" y="496389"/>
                </a:lnTo>
                <a:lnTo>
                  <a:pt x="6147601" y="537926"/>
                </a:lnTo>
                <a:lnTo>
                  <a:pt x="6170004" y="580487"/>
                </a:lnTo>
                <a:lnTo>
                  <a:pt x="6190414" y="623999"/>
                </a:lnTo>
                <a:lnTo>
                  <a:pt x="6208802" y="668390"/>
                </a:lnTo>
                <a:lnTo>
                  <a:pt x="6225137" y="713590"/>
                </a:lnTo>
                <a:lnTo>
                  <a:pt x="6239390" y="759526"/>
                </a:lnTo>
                <a:lnTo>
                  <a:pt x="6251532" y="806128"/>
                </a:lnTo>
                <a:lnTo>
                  <a:pt x="6261533" y="853323"/>
                </a:lnTo>
                <a:lnTo>
                  <a:pt x="6269363" y="901040"/>
                </a:lnTo>
                <a:lnTo>
                  <a:pt x="6274992" y="949208"/>
                </a:lnTo>
                <a:lnTo>
                  <a:pt x="6278391" y="997755"/>
                </a:lnTo>
                <a:lnTo>
                  <a:pt x="6279531" y="1046609"/>
                </a:lnTo>
                <a:lnTo>
                  <a:pt x="6279531" y="7400833"/>
                </a:lnTo>
                <a:lnTo>
                  <a:pt x="6278454" y="7448741"/>
                </a:lnTo>
                <a:lnTo>
                  <a:pt x="6275254" y="7496096"/>
                </a:lnTo>
                <a:lnTo>
                  <a:pt x="6269977" y="7542852"/>
                </a:lnTo>
                <a:lnTo>
                  <a:pt x="6262669" y="7588962"/>
                </a:lnTo>
                <a:lnTo>
                  <a:pt x="6253376" y="7634382"/>
                </a:lnTo>
                <a:lnTo>
                  <a:pt x="6242145" y="7679063"/>
                </a:lnTo>
                <a:lnTo>
                  <a:pt x="6229022" y="7722961"/>
                </a:lnTo>
                <a:lnTo>
                  <a:pt x="6214052" y="7766029"/>
                </a:lnTo>
                <a:lnTo>
                  <a:pt x="6197283" y="7808221"/>
                </a:lnTo>
                <a:lnTo>
                  <a:pt x="6178760" y="7849490"/>
                </a:lnTo>
                <a:lnTo>
                  <a:pt x="6158530" y="7889791"/>
                </a:lnTo>
                <a:lnTo>
                  <a:pt x="6136638" y="7929077"/>
                </a:lnTo>
                <a:lnTo>
                  <a:pt x="6113131" y="7967302"/>
                </a:lnTo>
                <a:lnTo>
                  <a:pt x="6088055" y="8004420"/>
                </a:lnTo>
                <a:lnTo>
                  <a:pt x="6061457" y="8040385"/>
                </a:lnTo>
                <a:lnTo>
                  <a:pt x="6033382" y="8075150"/>
                </a:lnTo>
                <a:lnTo>
                  <a:pt x="6003876" y="8108670"/>
                </a:lnTo>
                <a:lnTo>
                  <a:pt x="5972986" y="8140898"/>
                </a:lnTo>
                <a:lnTo>
                  <a:pt x="5940758" y="8171788"/>
                </a:lnTo>
                <a:lnTo>
                  <a:pt x="5907239" y="8201293"/>
                </a:lnTo>
                <a:lnTo>
                  <a:pt x="5872473" y="8229368"/>
                </a:lnTo>
                <a:lnTo>
                  <a:pt x="5836509" y="8255967"/>
                </a:lnTo>
                <a:lnTo>
                  <a:pt x="5799391" y="8281043"/>
                </a:lnTo>
                <a:lnTo>
                  <a:pt x="5761165" y="8304550"/>
                </a:lnTo>
                <a:lnTo>
                  <a:pt x="5721879" y="8326442"/>
                </a:lnTo>
                <a:lnTo>
                  <a:pt x="5681579" y="8346672"/>
                </a:lnTo>
                <a:lnTo>
                  <a:pt x="5640309" y="8365195"/>
                </a:lnTo>
                <a:lnTo>
                  <a:pt x="5598118" y="8381964"/>
                </a:lnTo>
                <a:lnTo>
                  <a:pt x="5555050" y="8396933"/>
                </a:lnTo>
                <a:lnTo>
                  <a:pt x="5511152" y="8410057"/>
                </a:lnTo>
                <a:lnTo>
                  <a:pt x="5466470" y="8421288"/>
                </a:lnTo>
                <a:lnTo>
                  <a:pt x="5421051" y="8430580"/>
                </a:lnTo>
                <a:lnTo>
                  <a:pt x="5374940" y="8437888"/>
                </a:lnTo>
                <a:lnTo>
                  <a:pt x="5328184" y="8443166"/>
                </a:lnTo>
                <a:lnTo>
                  <a:pt x="5280829" y="8446366"/>
                </a:lnTo>
                <a:lnTo>
                  <a:pt x="5232922" y="8447443"/>
                </a:lnTo>
                <a:close/>
              </a:path>
            </a:pathLst>
          </a:custGeom>
          <a:solidFill>
            <a:srgbClr val="3C78D8"/>
          </a:solidFill>
        </p:spPr>
        <p:txBody>
          <a:bodyPr wrap="square" lIns="0" tIns="0" rIns="0" bIns="0" rtlCol="0"/>
          <a:lstStyle/>
          <a:p>
            <a:endParaRPr/>
          </a:p>
        </p:txBody>
      </p:sp>
      <p:sp>
        <p:nvSpPr>
          <p:cNvPr id="107" name="bg object 20"/>
          <p:cNvSpPr/>
          <p:nvPr/>
        </p:nvSpPr>
        <p:spPr>
          <a:xfrm>
            <a:off x="15823325" y="6619289"/>
            <a:ext cx="12993896" cy="27145515"/>
          </a:xfrm>
          <a:custGeom>
            <a:avLst/>
            <a:gdLst/>
            <a:ahLst/>
            <a:cxnLst/>
            <a:rect l="l" t="t" r="r" b="b"/>
            <a:pathLst>
              <a:path w="6142990" h="7851775">
                <a:moveTo>
                  <a:pt x="5119012" y="7851492"/>
                </a:moveTo>
                <a:lnTo>
                  <a:pt x="1023827" y="7851492"/>
                </a:lnTo>
                <a:lnTo>
                  <a:pt x="975630" y="7850378"/>
                </a:lnTo>
                <a:lnTo>
                  <a:pt x="928008" y="7847068"/>
                </a:lnTo>
                <a:lnTo>
                  <a:pt x="881008" y="7841611"/>
                </a:lnTo>
                <a:lnTo>
                  <a:pt x="834679" y="7834056"/>
                </a:lnTo>
                <a:lnTo>
                  <a:pt x="789072" y="7824452"/>
                </a:lnTo>
                <a:lnTo>
                  <a:pt x="744236" y="7812850"/>
                </a:lnTo>
                <a:lnTo>
                  <a:pt x="700218" y="7799297"/>
                </a:lnTo>
                <a:lnTo>
                  <a:pt x="657069" y="7783843"/>
                </a:lnTo>
                <a:lnTo>
                  <a:pt x="614838" y="7766538"/>
                </a:lnTo>
                <a:lnTo>
                  <a:pt x="573573" y="7747429"/>
                </a:lnTo>
                <a:lnTo>
                  <a:pt x="533325" y="7726568"/>
                </a:lnTo>
                <a:lnTo>
                  <a:pt x="494142" y="7704002"/>
                </a:lnTo>
                <a:lnTo>
                  <a:pt x="456073" y="7679780"/>
                </a:lnTo>
                <a:lnTo>
                  <a:pt x="419168" y="7653953"/>
                </a:lnTo>
                <a:lnTo>
                  <a:pt x="383475" y="7626569"/>
                </a:lnTo>
                <a:lnTo>
                  <a:pt x="349044" y="7597677"/>
                </a:lnTo>
                <a:lnTo>
                  <a:pt x="315924" y="7567327"/>
                </a:lnTo>
                <a:lnTo>
                  <a:pt x="284165" y="7535567"/>
                </a:lnTo>
                <a:lnTo>
                  <a:pt x="253815" y="7502448"/>
                </a:lnTo>
                <a:lnTo>
                  <a:pt x="224923" y="7468017"/>
                </a:lnTo>
                <a:lnTo>
                  <a:pt x="197539" y="7432324"/>
                </a:lnTo>
                <a:lnTo>
                  <a:pt x="171711" y="7395419"/>
                </a:lnTo>
                <a:lnTo>
                  <a:pt x="147490" y="7357350"/>
                </a:lnTo>
                <a:lnTo>
                  <a:pt x="124924" y="7318167"/>
                </a:lnTo>
                <a:lnTo>
                  <a:pt x="104062" y="7277918"/>
                </a:lnTo>
                <a:lnTo>
                  <a:pt x="84954" y="7236654"/>
                </a:lnTo>
                <a:lnTo>
                  <a:pt x="67649" y="7194423"/>
                </a:lnTo>
                <a:lnTo>
                  <a:pt x="52195" y="7151274"/>
                </a:lnTo>
                <a:lnTo>
                  <a:pt x="38642" y="7107256"/>
                </a:lnTo>
                <a:lnTo>
                  <a:pt x="27040" y="7062419"/>
                </a:lnTo>
                <a:lnTo>
                  <a:pt x="17436" y="7016812"/>
                </a:lnTo>
                <a:lnTo>
                  <a:pt x="9881" y="6970484"/>
                </a:lnTo>
                <a:lnTo>
                  <a:pt x="4424" y="6923484"/>
                </a:lnTo>
                <a:lnTo>
                  <a:pt x="1114" y="6875861"/>
                </a:lnTo>
                <a:lnTo>
                  <a:pt x="0" y="6827665"/>
                </a:lnTo>
                <a:lnTo>
                  <a:pt x="0" y="1023827"/>
                </a:lnTo>
                <a:lnTo>
                  <a:pt x="1114" y="975630"/>
                </a:lnTo>
                <a:lnTo>
                  <a:pt x="4424" y="928008"/>
                </a:lnTo>
                <a:lnTo>
                  <a:pt x="9881" y="881008"/>
                </a:lnTo>
                <a:lnTo>
                  <a:pt x="17436" y="834680"/>
                </a:lnTo>
                <a:lnTo>
                  <a:pt x="27040" y="789072"/>
                </a:lnTo>
                <a:lnTo>
                  <a:pt x="38642" y="744236"/>
                </a:lnTo>
                <a:lnTo>
                  <a:pt x="52195" y="700218"/>
                </a:lnTo>
                <a:lnTo>
                  <a:pt x="67649" y="657069"/>
                </a:lnTo>
                <a:lnTo>
                  <a:pt x="84954" y="614838"/>
                </a:lnTo>
                <a:lnTo>
                  <a:pt x="104062" y="573573"/>
                </a:lnTo>
                <a:lnTo>
                  <a:pt x="124924" y="533325"/>
                </a:lnTo>
                <a:lnTo>
                  <a:pt x="147490" y="494142"/>
                </a:lnTo>
                <a:lnTo>
                  <a:pt x="171711" y="456073"/>
                </a:lnTo>
                <a:lnTo>
                  <a:pt x="197539" y="419168"/>
                </a:lnTo>
                <a:lnTo>
                  <a:pt x="224923" y="383475"/>
                </a:lnTo>
                <a:lnTo>
                  <a:pt x="253815" y="349044"/>
                </a:lnTo>
                <a:lnTo>
                  <a:pt x="284165" y="315924"/>
                </a:lnTo>
                <a:lnTo>
                  <a:pt x="315924" y="284165"/>
                </a:lnTo>
                <a:lnTo>
                  <a:pt x="349044" y="253815"/>
                </a:lnTo>
                <a:lnTo>
                  <a:pt x="383475" y="224923"/>
                </a:lnTo>
                <a:lnTo>
                  <a:pt x="419168" y="197539"/>
                </a:lnTo>
                <a:lnTo>
                  <a:pt x="456073" y="171712"/>
                </a:lnTo>
                <a:lnTo>
                  <a:pt x="494142" y="147490"/>
                </a:lnTo>
                <a:lnTo>
                  <a:pt x="533325" y="124924"/>
                </a:lnTo>
                <a:lnTo>
                  <a:pt x="573573" y="104062"/>
                </a:lnTo>
                <a:lnTo>
                  <a:pt x="614838" y="84954"/>
                </a:lnTo>
                <a:lnTo>
                  <a:pt x="657069" y="67649"/>
                </a:lnTo>
                <a:lnTo>
                  <a:pt x="700218" y="52195"/>
                </a:lnTo>
                <a:lnTo>
                  <a:pt x="744236" y="38642"/>
                </a:lnTo>
                <a:lnTo>
                  <a:pt x="789072" y="27040"/>
                </a:lnTo>
                <a:lnTo>
                  <a:pt x="834679" y="17436"/>
                </a:lnTo>
                <a:lnTo>
                  <a:pt x="881008" y="9881"/>
                </a:lnTo>
                <a:lnTo>
                  <a:pt x="928008" y="4424"/>
                </a:lnTo>
                <a:lnTo>
                  <a:pt x="975630" y="1114"/>
                </a:lnTo>
                <a:lnTo>
                  <a:pt x="1023827" y="0"/>
                </a:lnTo>
                <a:lnTo>
                  <a:pt x="5119012" y="0"/>
                </a:lnTo>
                <a:lnTo>
                  <a:pt x="5169780" y="1258"/>
                </a:lnTo>
                <a:lnTo>
                  <a:pt x="5220204" y="5009"/>
                </a:lnTo>
                <a:lnTo>
                  <a:pt x="5270200" y="11220"/>
                </a:lnTo>
                <a:lnTo>
                  <a:pt x="5319683" y="19854"/>
                </a:lnTo>
                <a:lnTo>
                  <a:pt x="5368570" y="30877"/>
                </a:lnTo>
                <a:lnTo>
                  <a:pt x="5416777" y="44255"/>
                </a:lnTo>
                <a:lnTo>
                  <a:pt x="5464219" y="59952"/>
                </a:lnTo>
                <a:lnTo>
                  <a:pt x="5510813" y="77934"/>
                </a:lnTo>
                <a:lnTo>
                  <a:pt x="5556476" y="98166"/>
                </a:lnTo>
                <a:lnTo>
                  <a:pt x="5601122" y="120613"/>
                </a:lnTo>
                <a:lnTo>
                  <a:pt x="5644669" y="145241"/>
                </a:lnTo>
                <a:lnTo>
                  <a:pt x="5687032" y="172014"/>
                </a:lnTo>
                <a:lnTo>
                  <a:pt x="5728127" y="200899"/>
                </a:lnTo>
                <a:lnTo>
                  <a:pt x="5767870" y="231860"/>
                </a:lnTo>
                <a:lnTo>
                  <a:pt x="5806178" y="264862"/>
                </a:lnTo>
                <a:lnTo>
                  <a:pt x="5842967" y="299871"/>
                </a:lnTo>
                <a:lnTo>
                  <a:pt x="5877976" y="336660"/>
                </a:lnTo>
                <a:lnTo>
                  <a:pt x="5910978" y="374968"/>
                </a:lnTo>
                <a:lnTo>
                  <a:pt x="5941939" y="414711"/>
                </a:lnTo>
                <a:lnTo>
                  <a:pt x="5970824" y="455806"/>
                </a:lnTo>
                <a:lnTo>
                  <a:pt x="5997597" y="498169"/>
                </a:lnTo>
                <a:lnTo>
                  <a:pt x="6022225" y="541716"/>
                </a:lnTo>
                <a:lnTo>
                  <a:pt x="6044673" y="586362"/>
                </a:lnTo>
                <a:lnTo>
                  <a:pt x="6064905" y="632025"/>
                </a:lnTo>
                <a:lnTo>
                  <a:pt x="6082887" y="678619"/>
                </a:lnTo>
                <a:lnTo>
                  <a:pt x="6098584" y="726062"/>
                </a:lnTo>
                <a:lnTo>
                  <a:pt x="6111961" y="774268"/>
                </a:lnTo>
                <a:lnTo>
                  <a:pt x="6122984" y="823155"/>
                </a:lnTo>
                <a:lnTo>
                  <a:pt x="6131619" y="872638"/>
                </a:lnTo>
                <a:lnTo>
                  <a:pt x="6137829" y="922634"/>
                </a:lnTo>
                <a:lnTo>
                  <a:pt x="6141580" y="973058"/>
                </a:lnTo>
                <a:lnTo>
                  <a:pt x="6142839" y="1023827"/>
                </a:lnTo>
                <a:lnTo>
                  <a:pt x="6142839" y="6827665"/>
                </a:lnTo>
                <a:lnTo>
                  <a:pt x="6141724" y="6875861"/>
                </a:lnTo>
                <a:lnTo>
                  <a:pt x="6138414" y="6923484"/>
                </a:lnTo>
                <a:lnTo>
                  <a:pt x="6132957" y="6970484"/>
                </a:lnTo>
                <a:lnTo>
                  <a:pt x="6125402" y="7016812"/>
                </a:lnTo>
                <a:lnTo>
                  <a:pt x="6115799" y="7062419"/>
                </a:lnTo>
                <a:lnTo>
                  <a:pt x="6104196" y="7107256"/>
                </a:lnTo>
                <a:lnTo>
                  <a:pt x="6090643" y="7151274"/>
                </a:lnTo>
                <a:lnTo>
                  <a:pt x="6075190" y="7194423"/>
                </a:lnTo>
                <a:lnTo>
                  <a:pt x="6057884" y="7236654"/>
                </a:lnTo>
                <a:lnTo>
                  <a:pt x="6038776" y="7277918"/>
                </a:lnTo>
                <a:lnTo>
                  <a:pt x="6017914" y="7318167"/>
                </a:lnTo>
                <a:lnTo>
                  <a:pt x="5995348" y="7357350"/>
                </a:lnTo>
                <a:lnTo>
                  <a:pt x="5971127" y="7395419"/>
                </a:lnTo>
                <a:lnTo>
                  <a:pt x="5945299" y="7432324"/>
                </a:lnTo>
                <a:lnTo>
                  <a:pt x="5917915" y="7468017"/>
                </a:lnTo>
                <a:lnTo>
                  <a:pt x="5889024" y="7502448"/>
                </a:lnTo>
                <a:lnTo>
                  <a:pt x="5858673" y="7535567"/>
                </a:lnTo>
                <a:lnTo>
                  <a:pt x="5826914" y="7567327"/>
                </a:lnTo>
                <a:lnTo>
                  <a:pt x="5793794" y="7597677"/>
                </a:lnTo>
                <a:lnTo>
                  <a:pt x="5759363" y="7626569"/>
                </a:lnTo>
                <a:lnTo>
                  <a:pt x="5723671" y="7653953"/>
                </a:lnTo>
                <a:lnTo>
                  <a:pt x="5686765" y="7679780"/>
                </a:lnTo>
                <a:lnTo>
                  <a:pt x="5648696" y="7704002"/>
                </a:lnTo>
                <a:lnTo>
                  <a:pt x="5609513" y="7726568"/>
                </a:lnTo>
                <a:lnTo>
                  <a:pt x="5569265" y="7747429"/>
                </a:lnTo>
                <a:lnTo>
                  <a:pt x="5528000" y="7766538"/>
                </a:lnTo>
                <a:lnTo>
                  <a:pt x="5485769" y="7783843"/>
                </a:lnTo>
                <a:lnTo>
                  <a:pt x="5442620" y="7799297"/>
                </a:lnTo>
                <a:lnTo>
                  <a:pt x="5398603" y="7812850"/>
                </a:lnTo>
                <a:lnTo>
                  <a:pt x="5353766" y="7824452"/>
                </a:lnTo>
                <a:lnTo>
                  <a:pt x="5308159" y="7834056"/>
                </a:lnTo>
                <a:lnTo>
                  <a:pt x="5261831" y="7841611"/>
                </a:lnTo>
                <a:lnTo>
                  <a:pt x="5214831" y="7847068"/>
                </a:lnTo>
                <a:lnTo>
                  <a:pt x="5167208" y="7850378"/>
                </a:lnTo>
                <a:lnTo>
                  <a:pt x="5119012" y="7851492"/>
                </a:lnTo>
                <a:close/>
              </a:path>
            </a:pathLst>
          </a:custGeom>
          <a:solidFill>
            <a:srgbClr val="FFFFFF"/>
          </a:solidFill>
        </p:spPr>
        <p:txBody>
          <a:bodyPr wrap="square" lIns="0" tIns="0" rIns="0" bIns="0" rtlCol="0"/>
          <a:lstStyle/>
          <a:p>
            <a:endParaRPr lang="zh-CN" altLang="en-US" dirty="0">
              <a:latin typeface="Arial" panose="020B0604020202020204" pitchFamily="34" charset="0"/>
              <a:cs typeface="Arial" panose="020B0604020202020204" pitchFamily="34" charset="0"/>
            </a:endParaRPr>
          </a:p>
        </p:txBody>
      </p:sp>
      <p:sp>
        <p:nvSpPr>
          <p:cNvPr id="108" name="object 2"/>
          <p:cNvSpPr txBox="1"/>
          <p:nvPr/>
        </p:nvSpPr>
        <p:spPr>
          <a:xfrm>
            <a:off x="17133032" y="5793287"/>
            <a:ext cx="9592971" cy="760862"/>
          </a:xfrm>
          <a:prstGeom prst="rect">
            <a:avLst/>
          </a:prstGeom>
        </p:spPr>
        <p:txBody>
          <a:bodyPr vert="horz" wrap="square" lIns="0" tIns="28207" rIns="0" bIns="0" rtlCol="0">
            <a:spAutoFit/>
          </a:bodyPr>
          <a:lstStyle/>
          <a:p>
            <a:pPr marL="26670">
              <a:spcBef>
                <a:spcPts val="220"/>
              </a:spcBef>
            </a:pPr>
            <a:r>
              <a:rPr lang="en-US" sz="4760" b="1" dirty="0">
                <a:solidFill>
                  <a:srgbClr val="FFFFFF"/>
                </a:solidFill>
                <a:latin typeface="Arial" panose="020B0604020202020204"/>
                <a:cs typeface="Arial" panose="020B0604020202020204"/>
              </a:rPr>
              <a:t>3. Application</a:t>
            </a:r>
            <a:endParaRPr sz="4760" dirty="0">
              <a:latin typeface="Arial" panose="020B0604020202020204"/>
              <a:cs typeface="Arial" panose="020B0604020202020204"/>
            </a:endParaRPr>
          </a:p>
        </p:txBody>
      </p:sp>
      <p:sp>
        <p:nvSpPr>
          <p:cNvPr id="128" name="文本框 127"/>
          <p:cNvSpPr txBox="1"/>
          <p:nvPr/>
        </p:nvSpPr>
        <p:spPr>
          <a:xfrm>
            <a:off x="9191975" y="3487830"/>
            <a:ext cx="21083238" cy="1028871"/>
          </a:xfrm>
          <a:prstGeom prst="rect">
            <a:avLst/>
          </a:prstGeom>
          <a:noFill/>
        </p:spPr>
        <p:txBody>
          <a:bodyPr wrap="square">
            <a:spAutoFit/>
          </a:bodyPr>
          <a:lstStyle/>
          <a:p>
            <a:pPr marL="3695065" marR="1708785" indent="1345565">
              <a:lnSpc>
                <a:spcPct val="116000"/>
              </a:lnSpc>
              <a:spcBef>
                <a:spcPts val="200"/>
              </a:spcBef>
            </a:pPr>
            <a:endParaRPr lang="en-US" altLang="zh-CN" sz="4000" b="1" baseline="33000" dirty="0">
              <a:latin typeface="Arial" panose="020B0604020202020204"/>
              <a:cs typeface="Arial" panose="020B0604020202020204"/>
            </a:endParaRPr>
          </a:p>
          <a:p>
            <a:pPr marL="3695065" marR="1708785" indent="1345565" algn="r">
              <a:lnSpc>
                <a:spcPct val="116000"/>
              </a:lnSpc>
              <a:spcBef>
                <a:spcPts val="200"/>
              </a:spcBef>
            </a:pPr>
            <a:r>
              <a:rPr lang="en-US" altLang="zh-CN" sz="4000" b="1" baseline="33000" dirty="0">
                <a:latin typeface="Arial" panose="020B0604020202020204"/>
                <a:cs typeface="Arial" panose="020B0604020202020204"/>
              </a:rPr>
              <a:t>Group 2 : Zhao </a:t>
            </a:r>
            <a:r>
              <a:rPr lang="en-US" altLang="zh-CN" sz="4000" b="1" baseline="33000" dirty="0" err="1">
                <a:latin typeface="Arial" panose="020B0604020202020204"/>
                <a:cs typeface="Arial" panose="020B0604020202020204"/>
              </a:rPr>
              <a:t>Jianqiao</a:t>
            </a:r>
            <a:r>
              <a:rPr lang="en-US" altLang="zh-CN" sz="4000" b="1" baseline="33000" dirty="0">
                <a:latin typeface="Arial" panose="020B0604020202020204"/>
                <a:cs typeface="Arial" panose="020B0604020202020204"/>
              </a:rPr>
              <a:t> ; Shen Shihan ; Fan </a:t>
            </a:r>
            <a:r>
              <a:rPr lang="en-US" altLang="zh-CN" sz="4000" b="1" baseline="33000" dirty="0" err="1">
                <a:latin typeface="Arial" panose="020B0604020202020204"/>
                <a:cs typeface="Arial" panose="020B0604020202020204"/>
              </a:rPr>
              <a:t>Ruilin</a:t>
            </a:r>
            <a:r>
              <a:rPr lang="en-US" altLang="zh-CN" sz="4000" b="1" baseline="33000" dirty="0">
                <a:latin typeface="Arial" panose="020B0604020202020204"/>
                <a:cs typeface="Arial" panose="020B0604020202020204"/>
              </a:rPr>
              <a:t> ; Hei Xiaoping ; Huang </a:t>
            </a:r>
            <a:r>
              <a:rPr lang="en-US" altLang="zh-CN" sz="4000" b="1" baseline="33000" dirty="0" err="1">
                <a:latin typeface="Arial" panose="020B0604020202020204"/>
                <a:cs typeface="Arial" panose="020B0604020202020204"/>
              </a:rPr>
              <a:t>Zheyuan</a:t>
            </a:r>
            <a:endParaRPr lang="en-US" altLang="zh-CN" sz="4000" baseline="33000" dirty="0">
              <a:latin typeface="Arial" panose="020B0604020202020204"/>
              <a:cs typeface="Arial" panose="020B0604020202020204"/>
            </a:endParaRPr>
          </a:p>
        </p:txBody>
      </p:sp>
      <p:sp>
        <p:nvSpPr>
          <p:cNvPr id="129" name="文本框 128"/>
          <p:cNvSpPr txBox="1"/>
          <p:nvPr/>
        </p:nvSpPr>
        <p:spPr>
          <a:xfrm>
            <a:off x="2096150" y="599281"/>
            <a:ext cx="8240856" cy="769441"/>
          </a:xfrm>
          <a:prstGeom prst="rect">
            <a:avLst/>
          </a:prstGeom>
          <a:noFill/>
        </p:spPr>
        <p:txBody>
          <a:bodyPr wrap="square" rtlCol="0">
            <a:spAutoFit/>
          </a:bodyPr>
          <a:lstStyle/>
          <a:p>
            <a:r>
              <a:rPr lang="en-US" altLang="zh-CN" sz="4400" dirty="0">
                <a:latin typeface="Abadi" panose="020B0604020104020204" pitchFamily="34" charset="0"/>
              </a:rPr>
              <a:t>Target audience: A-level students</a:t>
            </a:r>
            <a:endParaRPr lang="zh-CN" altLang="en-US" sz="4400" dirty="0">
              <a:latin typeface="Abadi" panose="020B0604020104020204" pitchFamily="34" charset="0"/>
            </a:endParaRPr>
          </a:p>
        </p:txBody>
      </p:sp>
      <p:pic>
        <p:nvPicPr>
          <p:cNvPr id="134" name="图片 133"/>
          <p:cNvPicPr>
            <a:picLocks noChangeAspect="1"/>
          </p:cNvPicPr>
          <p:nvPr/>
        </p:nvPicPr>
        <p:blipFill>
          <a:blip r:embed="rId4"/>
          <a:stretch>
            <a:fillRect/>
          </a:stretch>
        </p:blipFill>
        <p:spPr>
          <a:xfrm>
            <a:off x="2096151" y="10342372"/>
            <a:ext cx="4845047" cy="4845047"/>
          </a:xfrm>
          <a:prstGeom prst="rect">
            <a:avLst/>
          </a:prstGeom>
        </p:spPr>
      </p:pic>
      <p:sp>
        <p:nvSpPr>
          <p:cNvPr id="136" name="文本框 135"/>
          <p:cNvSpPr txBox="1"/>
          <p:nvPr/>
        </p:nvSpPr>
        <p:spPr>
          <a:xfrm>
            <a:off x="6939941" y="11375376"/>
            <a:ext cx="6351408" cy="2862322"/>
          </a:xfrm>
          <a:prstGeom prst="rect">
            <a:avLst/>
          </a:prstGeom>
          <a:noFill/>
        </p:spPr>
        <p:txBody>
          <a:bodyPr wrap="square">
            <a:spAutoFit/>
          </a:bodyPr>
          <a:lstStyle/>
          <a:p>
            <a:pPr algn="just"/>
            <a:r>
              <a:rPr lang="zh-CN" altLang="en-US" sz="3600" dirty="0"/>
              <a:t>Machine learning algorithms enable computers to improve themselves over time by analysing data without human guidance.</a:t>
            </a:r>
          </a:p>
        </p:txBody>
      </p:sp>
      <p:sp>
        <p:nvSpPr>
          <p:cNvPr id="10" name="文本框 9"/>
          <p:cNvSpPr txBox="1"/>
          <p:nvPr/>
        </p:nvSpPr>
        <p:spPr>
          <a:xfrm>
            <a:off x="2175028" y="22083359"/>
            <a:ext cx="4725946" cy="3187860"/>
          </a:xfrm>
          <a:prstGeom prst="rect">
            <a:avLst/>
          </a:prstGeom>
          <a:noFill/>
        </p:spPr>
        <p:txBody>
          <a:bodyPr wrap="square">
            <a:spAutoFit/>
          </a:bodyPr>
          <a:lstStyle/>
          <a:p>
            <a:pPr marL="26670" marR="10795" algn="just">
              <a:lnSpc>
                <a:spcPct val="101000"/>
              </a:lnSpc>
              <a:spcBef>
                <a:spcPts val="200"/>
              </a:spcBef>
            </a:pPr>
            <a:r>
              <a:rPr lang="en-US" altLang="zh-CN" sz="4000" b="1" dirty="0">
                <a:latin typeface="Arial Bold" panose="020B0604020202020204" charset="0"/>
                <a:cs typeface="Arial Bold" panose="020B0604020202020204" charset="0"/>
              </a:rPr>
              <a:t>Unsupervised Learning</a:t>
            </a:r>
          </a:p>
          <a:p>
            <a:pPr marR="10795">
              <a:lnSpc>
                <a:spcPct val="101000"/>
              </a:lnSpc>
              <a:spcBef>
                <a:spcPts val="200"/>
              </a:spcBef>
            </a:pPr>
            <a:r>
              <a:rPr lang="en-US" altLang="zh-CN" sz="4000" dirty="0">
                <a:latin typeface="Arial" panose="020B0604020202020204"/>
                <a:cs typeface="Arial" panose="020B0604020202020204"/>
                <a:sym typeface="+mn-ea"/>
              </a:rPr>
              <a:t>K-Means Clustering: Divides data into K clusters and so on.</a:t>
            </a:r>
            <a:endParaRPr lang="en-US" altLang="zh-CN" sz="4000" dirty="0">
              <a:latin typeface="Arial" panose="020B0604020202020204"/>
              <a:cs typeface="Arial" panose="020B0604020202020204"/>
            </a:endParaRPr>
          </a:p>
        </p:txBody>
      </p:sp>
      <p:sp>
        <p:nvSpPr>
          <p:cNvPr id="9" name="文本框 8"/>
          <p:cNvSpPr txBox="1"/>
          <p:nvPr/>
        </p:nvSpPr>
        <p:spPr>
          <a:xfrm>
            <a:off x="2430986" y="36268538"/>
            <a:ext cx="24957776" cy="3783921"/>
          </a:xfrm>
          <a:prstGeom prst="rect">
            <a:avLst/>
          </a:prstGeom>
          <a:noFill/>
        </p:spPr>
        <p:txBody>
          <a:bodyPr wrap="square">
            <a:spAutoFit/>
          </a:bodyPr>
          <a:lstStyle/>
          <a:p>
            <a:pPr marL="26670" marR="10795" algn="just">
              <a:lnSpc>
                <a:spcPct val="101000"/>
              </a:lnSpc>
              <a:spcBef>
                <a:spcPts val="200"/>
              </a:spcBef>
            </a:pPr>
            <a:r>
              <a:rPr lang="en-US" altLang="zh-CN" sz="4000" dirty="0">
                <a:latin typeface="Arial" panose="020B0604020202020204"/>
                <a:cs typeface="Arial" panose="020B0604020202020204"/>
              </a:rPr>
              <a:t>As one of the core drivers of contemporary and future technological progress, machine learning is crucial to the innovation and development of various fields. As machine learning algorithms demonstrate their unique advantages in a wide range of application scenarios, there is a huge demand for people with relevant professional skills, which in turn leads to the growth of opportunities in the job market. In view of this, mastering machine learning techniques is not only a necessity, but also offers learners the opportunity to work across multiple industries.</a:t>
            </a:r>
          </a:p>
        </p:txBody>
      </p:sp>
      <p:sp>
        <p:nvSpPr>
          <p:cNvPr id="17" name="文本框 16"/>
          <p:cNvSpPr txBox="1"/>
          <p:nvPr/>
        </p:nvSpPr>
        <p:spPr>
          <a:xfrm>
            <a:off x="16280606" y="8060267"/>
            <a:ext cx="12320920" cy="3784600"/>
          </a:xfrm>
          <a:prstGeom prst="rect">
            <a:avLst/>
          </a:prstGeom>
          <a:noFill/>
        </p:spPr>
        <p:txBody>
          <a:bodyPr wrap="square">
            <a:spAutoFit/>
          </a:bodyPr>
          <a:lstStyle/>
          <a:p>
            <a:pPr algn="just"/>
            <a:r>
              <a:rPr lang="en-US" altLang="zh-CN" sz="4000" b="0" i="0" dirty="0">
                <a:solidFill>
                  <a:srgbClr val="000000"/>
                </a:solidFill>
                <a:effectLst/>
                <a:latin typeface="Arial" panose="020B0604020202020204" pitchFamily="34" charset="0"/>
                <a:cs typeface="Arial" panose="020B0604020202020204" pitchFamily="34" charset="0"/>
              </a:rPr>
              <a:t>1.Autonomous Driving </a:t>
            </a:r>
            <a:endParaRPr lang="en-US" altLang="zh-CN" sz="4000" dirty="0">
              <a:solidFill>
                <a:srgbClr val="000000"/>
              </a:solidFill>
              <a:effectLst/>
              <a:latin typeface="Arial" panose="020B0604020202020204" pitchFamily="34" charset="0"/>
              <a:cs typeface="Arial" panose="020B0604020202020204" pitchFamily="34" charset="0"/>
            </a:endParaRPr>
          </a:p>
          <a:p>
            <a:pPr algn="just"/>
            <a:r>
              <a:rPr lang="en-US" altLang="zh-CN" sz="4000" b="0" i="0" dirty="0">
                <a:solidFill>
                  <a:srgbClr val="000000"/>
                </a:solidFill>
                <a:effectLst/>
                <a:latin typeface="Arial" panose="020B0604020202020204" pitchFamily="34" charset="0"/>
                <a:cs typeface="Arial" panose="020B0604020202020204" pitchFamily="34" charset="0"/>
              </a:rPr>
              <a:t>Autonomous driving technology employs machine learning algorithms to analyze environmental data collected by sensors, enabling vehicles to achieve autonomous navigation, decision-making, and safe driving.</a:t>
            </a:r>
          </a:p>
        </p:txBody>
      </p:sp>
      <p:sp>
        <p:nvSpPr>
          <p:cNvPr id="18" name="文本框 17"/>
          <p:cNvSpPr txBox="1"/>
          <p:nvPr/>
        </p:nvSpPr>
        <p:spPr>
          <a:xfrm>
            <a:off x="16281082" y="15930027"/>
            <a:ext cx="12320920" cy="3169285"/>
          </a:xfrm>
          <a:prstGeom prst="rect">
            <a:avLst/>
          </a:prstGeom>
          <a:noFill/>
        </p:spPr>
        <p:txBody>
          <a:bodyPr wrap="square">
            <a:spAutoFit/>
          </a:bodyPr>
          <a:lstStyle/>
          <a:p>
            <a:r>
              <a:rPr lang="en-US" altLang="zh-CN" sz="4000" b="0" i="0" dirty="0">
                <a:solidFill>
                  <a:srgbClr val="000000"/>
                </a:solidFill>
                <a:effectLst/>
                <a:latin typeface="Arial" panose="020B0604020202020204" pitchFamily="34" charset="0"/>
                <a:cs typeface="Arial" panose="020B0604020202020204" pitchFamily="34" charset="0"/>
              </a:rPr>
              <a:t>2.Intelligent Recommendation</a:t>
            </a:r>
          </a:p>
          <a:p>
            <a:r>
              <a:rPr lang="en-US" altLang="zh-CN" sz="4000" b="0" i="0" dirty="0">
                <a:solidFill>
                  <a:srgbClr val="000000"/>
                </a:solidFill>
                <a:effectLst/>
                <a:latin typeface="Arial" panose="020B0604020202020204" pitchFamily="34" charset="0"/>
                <a:cs typeface="Arial" panose="020B0604020202020204" pitchFamily="34" charset="0"/>
              </a:rPr>
              <a:t>An intelligent recommendation system analyses user behaviours and preferences by using machine learning algorithms to suggest or recommend additional products to consumers.</a:t>
            </a:r>
          </a:p>
        </p:txBody>
      </p:sp>
      <p:sp>
        <p:nvSpPr>
          <p:cNvPr id="19" name="文本框 18"/>
          <p:cNvSpPr txBox="1"/>
          <p:nvPr/>
        </p:nvSpPr>
        <p:spPr>
          <a:xfrm>
            <a:off x="16527145" y="30950535"/>
            <a:ext cx="12075160" cy="1938020"/>
          </a:xfrm>
          <a:prstGeom prst="rect">
            <a:avLst/>
          </a:prstGeom>
          <a:noFill/>
        </p:spPr>
        <p:txBody>
          <a:bodyPr wrap="square">
            <a:spAutoFit/>
          </a:bodyPr>
          <a:lstStyle/>
          <a:p>
            <a:pPr algn="just"/>
            <a:r>
              <a:rPr lang="en-US" altLang="zh-CN" sz="4000" b="0" i="0" dirty="0">
                <a:solidFill>
                  <a:srgbClr val="000000"/>
                </a:solidFill>
                <a:effectLst/>
                <a:latin typeface="Arial" panose="020B0604020202020204" pitchFamily="34" charset="0"/>
                <a:cs typeface="Arial" panose="020B0604020202020204" pitchFamily="34" charset="0"/>
              </a:rPr>
              <a:t>The applications of machine learning technology are extensive, covering various aspects from daily life to industrial fields.</a:t>
            </a:r>
          </a:p>
        </p:txBody>
      </p:sp>
      <p:sp>
        <p:nvSpPr>
          <p:cNvPr id="20" name="文本框 19"/>
          <p:cNvSpPr txBox="1"/>
          <p:nvPr/>
        </p:nvSpPr>
        <p:spPr>
          <a:xfrm>
            <a:off x="16527145" y="23388320"/>
            <a:ext cx="12045950" cy="3784600"/>
          </a:xfrm>
          <a:prstGeom prst="rect">
            <a:avLst/>
          </a:prstGeom>
          <a:noFill/>
        </p:spPr>
        <p:txBody>
          <a:bodyPr wrap="square">
            <a:spAutoFit/>
          </a:bodyPr>
          <a:lstStyle/>
          <a:p>
            <a:r>
              <a:rPr lang="en-US" altLang="zh-CN" sz="4000" dirty="0">
                <a:solidFill>
                  <a:srgbClr val="000000"/>
                </a:solidFill>
                <a:latin typeface="Arial" panose="020B0604020202020204" pitchFamily="34" charset="0"/>
                <a:cs typeface="Arial" panose="020B0604020202020204" pitchFamily="34" charset="0"/>
              </a:rPr>
              <a:t>3</a:t>
            </a:r>
            <a:r>
              <a:rPr lang="en-US" altLang="zh-CN" sz="4000" b="0" i="0" dirty="0">
                <a:solidFill>
                  <a:srgbClr val="000000"/>
                </a:solidFill>
                <a:effectLst/>
                <a:latin typeface="Arial" panose="020B0604020202020204" pitchFamily="34" charset="0"/>
                <a:cs typeface="Arial" panose="020B0604020202020204" pitchFamily="34" charset="0"/>
              </a:rPr>
              <a:t>.</a:t>
            </a:r>
            <a:r>
              <a:rPr lang="en-US" altLang="zh-CN" sz="4000" dirty="0">
                <a:solidFill>
                  <a:srgbClr val="000000"/>
                </a:solidFill>
                <a:latin typeface="Arial" panose="020B0604020202020204" pitchFamily="34" charset="0"/>
                <a:cs typeface="Arial" panose="020B0604020202020204" pitchFamily="34" charset="0"/>
              </a:rPr>
              <a:t>Chatbot</a:t>
            </a:r>
            <a:endParaRPr lang="en-US" altLang="zh-CN" sz="4000" dirty="0">
              <a:solidFill>
                <a:srgbClr val="000000"/>
              </a:solidFill>
              <a:effectLst/>
              <a:latin typeface="Arial" panose="020B0604020202020204" pitchFamily="34" charset="0"/>
              <a:cs typeface="Arial" panose="020B0604020202020204" pitchFamily="34" charset="0"/>
            </a:endParaRPr>
          </a:p>
          <a:p>
            <a:r>
              <a:rPr lang="en-US" altLang="zh-CN" sz="4000" dirty="0">
                <a:solidFill>
                  <a:srgbClr val="000000"/>
                </a:solidFill>
                <a:effectLst/>
                <a:latin typeface="Arial" panose="020B0604020202020204" pitchFamily="34" charset="0"/>
                <a:cs typeface="Arial" panose="020B0604020202020204" pitchFamily="34" charset="0"/>
              </a:rPr>
              <a:t>Chatbots, such as ChatGPT and Siri, are based on natural language processing models that can understand and generate human language to interact and engage in dialogue with users across a diverse range of topics and domains.</a:t>
            </a:r>
          </a:p>
        </p:txBody>
      </p:sp>
      <p:pic>
        <p:nvPicPr>
          <p:cNvPr id="16" name="图片 15" descr="C:\Users\cai\Desktop\poster\AD-1.jpgAD-1"/>
          <p:cNvPicPr>
            <a:picLocks noChangeAspect="1"/>
          </p:cNvPicPr>
          <p:nvPr/>
        </p:nvPicPr>
        <p:blipFill>
          <a:blip r:embed="rId5"/>
          <a:srcRect/>
          <a:stretch>
            <a:fillRect/>
          </a:stretch>
        </p:blipFill>
        <p:spPr>
          <a:xfrm>
            <a:off x="16509058" y="11953171"/>
            <a:ext cx="5669210" cy="3780000"/>
          </a:xfrm>
          <a:prstGeom prst="rect">
            <a:avLst/>
          </a:prstGeom>
        </p:spPr>
      </p:pic>
      <p:pic>
        <p:nvPicPr>
          <p:cNvPr id="21" name="图片 20" descr="C:\Users\cai\Desktop\car1.jpgcar1"/>
          <p:cNvPicPr>
            <a:picLocks noChangeAspect="1"/>
          </p:cNvPicPr>
          <p:nvPr/>
        </p:nvPicPr>
        <p:blipFill>
          <a:blip r:embed="rId6"/>
          <a:srcRect/>
          <a:stretch>
            <a:fillRect/>
          </a:stretch>
        </p:blipFill>
        <p:spPr>
          <a:xfrm>
            <a:off x="22694024" y="11952889"/>
            <a:ext cx="5878941" cy="3600000"/>
          </a:xfrm>
          <a:prstGeom prst="rect">
            <a:avLst/>
          </a:prstGeom>
        </p:spPr>
      </p:pic>
      <p:pic>
        <p:nvPicPr>
          <p:cNvPr id="22" name="图片 21" descr="C:\Users\cai\Desktop\1.png1"/>
          <p:cNvPicPr>
            <a:picLocks noChangeAspect="1"/>
          </p:cNvPicPr>
          <p:nvPr/>
        </p:nvPicPr>
        <p:blipFill>
          <a:blip r:embed="rId7"/>
          <a:srcRect/>
          <a:stretch>
            <a:fillRect/>
          </a:stretch>
        </p:blipFill>
        <p:spPr>
          <a:xfrm>
            <a:off x="22568004" y="19573323"/>
            <a:ext cx="6081275" cy="3420000"/>
          </a:xfrm>
          <a:prstGeom prst="rect">
            <a:avLst/>
          </a:prstGeom>
        </p:spPr>
      </p:pic>
      <p:pic>
        <p:nvPicPr>
          <p:cNvPr id="23" name="图片 22" descr="C:\Users\cai\Desktop\2.png2"/>
          <p:cNvPicPr>
            <a:picLocks noChangeAspect="1"/>
          </p:cNvPicPr>
          <p:nvPr/>
        </p:nvPicPr>
        <p:blipFill>
          <a:blip r:embed="rId8"/>
          <a:srcRect/>
          <a:stretch>
            <a:fillRect/>
          </a:stretch>
        </p:blipFill>
        <p:spPr>
          <a:xfrm>
            <a:off x="16509365" y="19458940"/>
            <a:ext cx="6079731" cy="3420000"/>
          </a:xfrm>
          <a:prstGeom prst="rect">
            <a:avLst/>
          </a:prstGeom>
        </p:spPr>
      </p:pic>
      <p:pic>
        <p:nvPicPr>
          <p:cNvPr id="24" name="图片 23" descr="C:\Users\cai\Desktop\Chatbot-2.jpgChatbot-2"/>
          <p:cNvPicPr>
            <a:picLocks noChangeAspect="1"/>
          </p:cNvPicPr>
          <p:nvPr/>
        </p:nvPicPr>
        <p:blipFill>
          <a:blip r:embed="rId9"/>
          <a:srcRect/>
          <a:stretch>
            <a:fillRect/>
          </a:stretch>
        </p:blipFill>
        <p:spPr>
          <a:xfrm>
            <a:off x="22346203" y="27726551"/>
            <a:ext cx="6226612" cy="2592000"/>
          </a:xfrm>
          <a:prstGeom prst="rect">
            <a:avLst/>
          </a:prstGeom>
        </p:spPr>
      </p:pic>
      <p:pic>
        <p:nvPicPr>
          <p:cNvPr id="26" name="图片 25" descr="C:\Users\cai\Desktop\poster\Chatbot-1.jpgChatbot-1"/>
          <p:cNvPicPr>
            <a:picLocks noChangeAspect="1"/>
          </p:cNvPicPr>
          <p:nvPr/>
        </p:nvPicPr>
        <p:blipFill>
          <a:blip r:embed="rId10"/>
          <a:srcRect l="11621" r="8383"/>
          <a:stretch>
            <a:fillRect/>
          </a:stretch>
        </p:blipFill>
        <p:spPr>
          <a:xfrm>
            <a:off x="16405860" y="27531695"/>
            <a:ext cx="5875065" cy="3060000"/>
          </a:xfrm>
          <a:prstGeom prst="rect">
            <a:avLst/>
          </a:prstGeom>
        </p:spPr>
      </p:pic>
      <p:sp>
        <p:nvSpPr>
          <p:cNvPr id="13" name="object 36"/>
          <p:cNvSpPr txBox="1"/>
          <p:nvPr/>
        </p:nvSpPr>
        <p:spPr>
          <a:xfrm>
            <a:off x="2271785" y="19892285"/>
            <a:ext cx="10698007" cy="1940560"/>
          </a:xfrm>
          <a:prstGeom prst="rect">
            <a:avLst/>
          </a:prstGeom>
        </p:spPr>
        <p:txBody>
          <a:bodyPr vert="horz" wrap="square" lIns="0" tIns="25520" rIns="0" bIns="0" rtlCol="0">
            <a:spAutoFit/>
          </a:bodyPr>
          <a:lstStyle/>
          <a:p>
            <a:pPr marL="26670" marR="10795" algn="just">
              <a:lnSpc>
                <a:spcPct val="101000"/>
              </a:lnSpc>
              <a:spcBef>
                <a:spcPts val="200"/>
              </a:spcBef>
            </a:pPr>
            <a:r>
              <a:rPr lang="en-US" sz="4000" b="1" dirty="0">
                <a:latin typeface="Arial Bold" panose="020B0604020202020204" charset="0"/>
                <a:cs typeface="Arial Bold" panose="020B0604020202020204" charset="0"/>
              </a:rPr>
              <a:t>Supervised Learning</a:t>
            </a:r>
          </a:p>
          <a:p>
            <a:pPr marR="10795">
              <a:lnSpc>
                <a:spcPct val="101000"/>
              </a:lnSpc>
              <a:spcBef>
                <a:spcPts val="200"/>
              </a:spcBef>
            </a:pPr>
            <a:r>
              <a:rPr lang="en-US" sz="4000" dirty="0">
                <a:latin typeface="Arial" panose="020B0604020202020204" pitchFamily="34" charset="0"/>
                <a:cs typeface="Arial" panose="020B0604020202020204" pitchFamily="34" charset="0"/>
                <a:sym typeface="+mn-ea"/>
              </a:rPr>
              <a:t>Linear Regression: Predicts continuous</a:t>
            </a:r>
          </a:p>
          <a:p>
            <a:pPr marR="10795">
              <a:lnSpc>
                <a:spcPct val="101000"/>
              </a:lnSpc>
              <a:spcBef>
                <a:spcPts val="200"/>
              </a:spcBef>
            </a:pPr>
            <a:r>
              <a:rPr lang="en-US" sz="4000" dirty="0">
                <a:latin typeface="Arial" panose="020B0604020202020204" pitchFamily="34" charset="0"/>
                <a:cs typeface="Arial" panose="020B0604020202020204" pitchFamily="34" charset="0"/>
                <a:sym typeface="+mn-ea"/>
              </a:rPr>
              <a:t>values and so on.</a:t>
            </a:r>
            <a:endParaRPr lang="zh-CN" altLang="en-US" sz="4000" dirty="0">
              <a:latin typeface="Arial" panose="020B0604020202020204" pitchFamily="34" charset="0"/>
              <a:ea typeface="宋体" panose="02010600030101010101" pitchFamily="2" charset="-122"/>
              <a:cs typeface="Arial" panose="020B0604020202020204" pitchFamily="34" charset="0"/>
            </a:endParaRPr>
          </a:p>
        </p:txBody>
      </p:sp>
      <p:sp>
        <p:nvSpPr>
          <p:cNvPr id="31" name="object 36"/>
          <p:cNvSpPr txBox="1"/>
          <p:nvPr/>
        </p:nvSpPr>
        <p:spPr>
          <a:xfrm>
            <a:off x="2271785" y="25953326"/>
            <a:ext cx="10815955" cy="3804285"/>
          </a:xfrm>
          <a:prstGeom prst="rect">
            <a:avLst/>
          </a:prstGeom>
        </p:spPr>
        <p:txBody>
          <a:bodyPr vert="horz" wrap="square" lIns="0" tIns="25520" rIns="0" bIns="0" rtlCol="0">
            <a:spAutoFit/>
          </a:bodyPr>
          <a:lstStyle/>
          <a:p>
            <a:pPr marR="10795">
              <a:lnSpc>
                <a:spcPct val="101000"/>
              </a:lnSpc>
              <a:spcBef>
                <a:spcPts val="200"/>
              </a:spcBef>
            </a:pPr>
            <a:r>
              <a:rPr lang="en-US" altLang="zh-CN" sz="4000" b="1" dirty="0">
                <a:latin typeface="Arial Bold" panose="020B0604020202020204" charset="0"/>
                <a:cs typeface="Arial Bold" panose="020B0604020202020204" charset="0"/>
                <a:sym typeface="+mn-ea"/>
              </a:rPr>
              <a:t>Semi-Supervised and Reinforcement Learning</a:t>
            </a:r>
            <a:endParaRPr lang="en-US" altLang="zh-CN" sz="4000" b="1" dirty="0">
              <a:latin typeface="Arial Bold" panose="020B0604020202020204" charset="0"/>
              <a:cs typeface="Arial Bold" panose="020B0604020202020204" charset="0"/>
            </a:endParaRPr>
          </a:p>
          <a:p>
            <a:pPr marR="10795">
              <a:lnSpc>
                <a:spcPct val="101000"/>
              </a:lnSpc>
              <a:spcBef>
                <a:spcPts val="200"/>
              </a:spcBef>
            </a:pPr>
            <a:r>
              <a:rPr lang="en-US" altLang="zh-CN" sz="4000" dirty="0">
                <a:latin typeface="Arial" panose="020B0604020202020204"/>
                <a:cs typeface="Arial" panose="020B0604020202020204"/>
                <a:sym typeface="+mn-ea"/>
              </a:rPr>
              <a:t>1.Semi-Supervised Learning: Combines labeled and unlabeled data.</a:t>
            </a:r>
          </a:p>
          <a:p>
            <a:pPr marR="10795">
              <a:lnSpc>
                <a:spcPct val="101000"/>
              </a:lnSpc>
              <a:spcBef>
                <a:spcPts val="200"/>
              </a:spcBef>
            </a:pPr>
            <a:r>
              <a:rPr lang="en-US" altLang="zh-CN" sz="4000" dirty="0">
                <a:latin typeface="Arial" panose="020B0604020202020204"/>
                <a:cs typeface="Arial" panose="020B0604020202020204"/>
                <a:sym typeface="+mn-ea"/>
              </a:rPr>
              <a:t>2.Reinforcement Learning: Learns via rewards and punishments, used in gaming and robotics. </a:t>
            </a:r>
            <a:endParaRPr lang="zh-CN" altLang="en-US" sz="4000" dirty="0">
              <a:latin typeface="Arial" panose="020B0604020202020204"/>
              <a:ea typeface="宋体" panose="02010600030101010101" pitchFamily="2" charset="-122"/>
              <a:cs typeface="Arial" panose="020B0604020202020204"/>
            </a:endParaRPr>
          </a:p>
        </p:txBody>
      </p:sp>
      <p:pic>
        <p:nvPicPr>
          <p:cNvPr id="30" name="图片 29" descr="Unsupervised Learning"/>
          <p:cNvPicPr>
            <a:picLocks noChangeAspect="1"/>
          </p:cNvPicPr>
          <p:nvPr>
            <p:custDataLst>
              <p:tags r:id="rId1"/>
            </p:custDataLst>
          </p:nvPr>
        </p:nvPicPr>
        <p:blipFill rotWithShape="1">
          <a:blip r:embed="rId11"/>
          <a:srcRect t="22898" b="4157"/>
          <a:stretch/>
        </p:blipFill>
        <p:spPr>
          <a:xfrm>
            <a:off x="7052397" y="22031341"/>
            <a:ext cx="6863833" cy="3636660"/>
          </a:xfrm>
          <a:prstGeom prst="rect">
            <a:avLst/>
          </a:prstGeom>
        </p:spPr>
      </p:pic>
      <p:pic>
        <p:nvPicPr>
          <p:cNvPr id="34" name="图片 33" descr="Reinforcement Learning"/>
          <p:cNvPicPr>
            <a:picLocks noChangeAspect="1"/>
          </p:cNvPicPr>
          <p:nvPr>
            <p:custDataLst>
              <p:tags r:id="rId2"/>
            </p:custDataLst>
          </p:nvPr>
        </p:nvPicPr>
        <p:blipFill>
          <a:blip r:embed="rId12"/>
          <a:stretch>
            <a:fillRect/>
          </a:stretch>
        </p:blipFill>
        <p:spPr>
          <a:xfrm>
            <a:off x="4044373" y="29757611"/>
            <a:ext cx="6959808" cy="364346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k0ODIzZWUwNDY3Y2NiOTRiNDM4OTY5ZTFlMzU0MT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395</Words>
  <Application>Microsoft Office PowerPoint</Application>
  <PresentationFormat>自定义</PresentationFormat>
  <Paragraphs>28</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Abadi</vt:lpstr>
      <vt:lpstr>Algerian</vt:lpstr>
      <vt:lpstr>Arial</vt:lpstr>
      <vt:lpstr>Arial Bold</vt:lpstr>
      <vt:lpstr>3_Office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kyo zhao</cp:lastModifiedBy>
  <cp:revision>70</cp:revision>
  <dcterms:created xsi:type="dcterms:W3CDTF">2024-02-15T16:24:00Z</dcterms:created>
  <dcterms:modified xsi:type="dcterms:W3CDTF">2024-02-15T19:45:54Z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2018-09-12T01:00:00Z</vt:filetime>
  </property>
  <property fmtid="{D5CDD505-2E9C-101B-9397-08002B2CF9AE}" pid="3" name="Creator">
    <vt:lpwstr>Microsoft® PowerPoint® 2016</vt:lpwstr>
  </property>
  <property fmtid="{D5CDD505-2E9C-101B-9397-08002B2CF9AE}" pid="4" name="LastSaved">
    <vt:filetime>2022-10-21T01:00:00Z</vt:filetime>
  </property>
  <property fmtid="{D5CDD505-2E9C-101B-9397-08002B2CF9AE}" pid="5" name="ICV">
    <vt:lpwstr>BCA4CFC5D7E747F89976913AB35FE838</vt:lpwstr>
  </property>
  <property fmtid="{D5CDD505-2E9C-101B-9397-08002B2CF9AE}" pid="6" name="KSOProductBuildVer">
    <vt:lpwstr>2052-12.1.0.16250</vt:lpwstr>
  </property>
</Properties>
</file>