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EDF9-F3FA-7C83-F929-951972998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90783-69D7-9539-211E-8A94504F4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EEF70-6622-3DA0-8D97-97F9E8D4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5E71-18E3-BE49-AFF2-2A73F573D87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881C8-4F9E-52DE-CE76-2FF60BC2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3680C-8808-E067-2317-D6D80F03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0CAD-72EA-4448-88FE-82F79BCA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E908-0B3B-E332-00E2-4B1230A3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E9C18-A6E3-0E22-F5D3-C76C361A6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0436C-F613-498A-5CF0-B64584AE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5E71-18E3-BE49-AFF2-2A73F573D87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409B0-990E-1368-E7A1-1ABCD3BB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3F4E-C5E7-573C-0880-D8B0EA81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0CAD-72EA-4448-88FE-82F79BCA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D0500-DDBB-A25D-1D14-DD98C7DD9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402CF-8824-E324-8741-1682702AD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0DED1-47A0-4285-CAE0-9A30128F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5E71-18E3-BE49-AFF2-2A73F573D87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632A9-9D8F-79B8-933B-91B903CF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A5F3-4EF3-A1EA-FF70-B1ABA7AC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0CAD-72EA-4448-88FE-82F79BCA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4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0CC8-FAC1-66F5-3B92-80731126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BDC1-F601-105F-1D23-AE745A3A0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69760-0560-16A8-B70C-492A1650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5E71-18E3-BE49-AFF2-2A73F573D87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5858B-478D-668F-F1B3-37435213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2D410-713E-8C49-94ED-F9AB6237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0CAD-72EA-4448-88FE-82F79BCA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3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F1CD-3F24-46E3-7516-E91D1B77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B45EB-682D-C7DE-02D0-9E44599D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22514-980F-5F72-14CB-CFB344B9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5E71-18E3-BE49-AFF2-2A73F573D87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77C32-19C6-7089-459D-C530BE87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C9A9F-3226-A016-9221-31EF10C7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0CAD-72EA-4448-88FE-82F79BCA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0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476E-7AB7-9C9C-C486-FE42996B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D789-6A69-80DA-8246-00BD8277F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7EFA8-7643-7C5C-1A25-45D321EBB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E6413-196C-9748-9CFB-D553FB7B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5E71-18E3-BE49-AFF2-2A73F573D87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8B9E8-4B6F-132F-C4E1-E80828F9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4865D-A2FB-1BD6-9194-043579B9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0CAD-72EA-4448-88FE-82F79BCA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6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BE3A-59B3-5239-2E6D-1C1D3DC85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07091-830B-52B1-1007-2935ED83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8ED1E-E857-E21B-C26D-582A7C974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0D502D-1E8C-A63E-D78D-89E0E4D27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DD3E9-0C51-B42F-EA66-7DE5CB5DF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AC91D-65AB-A5C4-E6CF-83810FA7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5E71-18E3-BE49-AFF2-2A73F573D87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492234-C79D-ABDA-331C-72AE3E91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D4763-D426-A665-9096-4C7CA677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0CAD-72EA-4448-88FE-82F79BCA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0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1847-A349-9C8D-C8B4-A4360E88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E34F4-D0C0-2CFA-B53A-D4E91921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5E71-18E3-BE49-AFF2-2A73F573D87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75BEF-80E6-D740-299D-81C7E7A7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CFD03-F726-89FB-787B-C0C7F777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0CAD-72EA-4448-88FE-82F79BCA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7DFDE-36B9-0F56-D23E-E4A02DBD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5E71-18E3-BE49-AFF2-2A73F573D87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B795D-D7C9-2CC5-C7C4-15C72F31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95B45-7D31-9C3A-6E88-ADAAC60E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0CAD-72EA-4448-88FE-82F79BCA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DA49-3B05-3B87-F949-6F0D6E2A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1341C-A48B-D2F2-5543-123531613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8C0E9-B1C8-0B48-1808-29F8DDFCE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4574D-BE83-EC05-6E0A-8DC28A5E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5E71-18E3-BE49-AFF2-2A73F573D87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65D64-DD94-800C-AD75-0363DC9B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F7AE9-2917-2E7E-0034-21920BAE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0CAD-72EA-4448-88FE-82F79BCA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1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EF35-E4EC-7421-554B-7BB2C5F9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18A7E-A2D2-B1E3-48DF-C118D16AE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5AD54-9F40-D358-90BC-91111A219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1374D-4F2E-7A73-BAA0-5F875F09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5E71-18E3-BE49-AFF2-2A73F573D87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196D2-C508-372F-DA58-55150507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C16BB-CBCC-4286-0A21-5462C33B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0CAD-72EA-4448-88FE-82F79BCA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4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04AF7-729B-7D45-E14E-09562DF8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107EA-1185-290E-9460-7F9CF8CF2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977-02C3-19CA-74BA-5329C1312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A5E71-18E3-BE49-AFF2-2A73F573D87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DC80-A622-C368-2C6A-67CB5C5FB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7597E-690C-8043-F16F-E49BEF735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30CAD-72EA-4448-88FE-82F79BCA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s-east-1.console.aws.amazon.com/iot/home?region=us-east-1#/create/provisioning" TargetMode="External"/><Relationship Id="rId2" Type="http://schemas.openxmlformats.org/officeDocument/2006/relationships/hyperlink" Target="https://gitlab.aws.dev/greenzcg/iot-data-generator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s-east-1.console.aws.amazon.com/iot/home?region=us-east-1#/create/rule" TargetMode="External"/><Relationship Id="rId4" Type="http://schemas.openxmlformats.org/officeDocument/2006/relationships/hyperlink" Target="https://us-east-1.console.aws.amazon.com/iot/home?region=us-east-1#/te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E742-794D-196B-4AC2-9AEC54755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Shared, Dynamically Updating, No Code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IoT-Data-Generator</a:t>
            </a:r>
            <a:br>
              <a:rPr lang="en-US" dirty="0"/>
            </a:b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94825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114E-6136-8A6B-2F14-0F38C90C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0050-73C8-A612-E219-439787F66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We need to create simulated data for demonstrations, development and testing.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often satisfy this need by either writing our own simple but fit for purpose script or app or perhaps we copy a script or app from the Internet or from one of our many excellent workshops.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problems with this are:</a:t>
            </a:r>
          </a:p>
          <a:p>
            <a:pPr lvl="2"/>
            <a:r>
              <a:rPr lang="en-US" dirty="0"/>
              <a:t>We are </a:t>
            </a:r>
            <a:r>
              <a:rPr lang="en-US" b="1" dirty="0"/>
              <a:t>repeating</a:t>
            </a:r>
            <a:r>
              <a:rPr lang="en-US" dirty="0"/>
              <a:t> the task but </a:t>
            </a:r>
            <a:r>
              <a:rPr lang="en-US" b="1" dirty="0"/>
              <a:t>not building on previous efforts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We spend </a:t>
            </a:r>
            <a:r>
              <a:rPr lang="en-US" b="1" dirty="0"/>
              <a:t>time</a:t>
            </a:r>
            <a:r>
              <a:rPr lang="en-US" dirty="0"/>
              <a:t> developing and testing new code that just creates the data for our demo – it </a:t>
            </a:r>
            <a:r>
              <a:rPr lang="en-US" b="1" dirty="0"/>
              <a:t>doesn’t add value </a:t>
            </a:r>
            <a:r>
              <a:rPr lang="en-US" dirty="0"/>
              <a:t>to the demo itself.</a:t>
            </a:r>
          </a:p>
        </p:txBody>
      </p:sp>
    </p:spTree>
    <p:extLst>
      <p:ext uri="{BB962C8B-B14F-4D97-AF65-F5344CB8AC3E}">
        <p14:creationId xmlns:p14="http://schemas.microsoft.com/office/powerpoint/2010/main" val="25265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114E-6136-8A6B-2F14-0F38C90C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0050-73C8-A612-E219-439787F66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We want one data generator that can be used by all.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want to write the framework code once that will handle the data generation and publishing.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want to be able to dynamically add, remove, enable, disable, adjust or otherwise modify our data sources without having to write or modify any code.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IoT-Data-Generator solves these problems</a:t>
            </a:r>
          </a:p>
        </p:txBody>
      </p:sp>
    </p:spTree>
    <p:extLst>
      <p:ext uri="{BB962C8B-B14F-4D97-AF65-F5344CB8AC3E}">
        <p14:creationId xmlns:p14="http://schemas.microsoft.com/office/powerpoint/2010/main" val="384103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4F47-2987-767B-F112-904CBD38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708D-4CA4-3E59-62D0-C4D584D1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IoT-Data-Generator </a:t>
            </a:r>
            <a:r>
              <a:rPr lang="en-AU" dirty="0"/>
              <a:t>provides a framework where all you have to do is add or remove data source definitions - even while the simulator is running.</a:t>
            </a:r>
          </a:p>
          <a:p>
            <a:r>
              <a:rPr lang="en-AU" dirty="0"/>
              <a:t>The basic principles are:</a:t>
            </a:r>
          </a:p>
          <a:p>
            <a:pPr lvl="1"/>
            <a:r>
              <a:rPr lang="en-AU" dirty="0"/>
              <a:t>One *.</a:t>
            </a:r>
            <a:r>
              <a:rPr lang="en-AU" dirty="0" err="1"/>
              <a:t>json</a:t>
            </a:r>
            <a:r>
              <a:rPr lang="en-AU" dirty="0"/>
              <a:t> configuration file per simulator data source</a:t>
            </a:r>
          </a:p>
          <a:p>
            <a:pPr lvl="1"/>
            <a:r>
              <a:rPr lang="en-AU" dirty="0"/>
              <a:t>The simulator runs continuously</a:t>
            </a:r>
          </a:p>
          <a:p>
            <a:pPr lvl="1"/>
            <a:r>
              <a:rPr lang="en-AU" dirty="0"/>
              <a:t>The simulator monitors data source files for changes (e.g. additions or enabled --&gt; disabled or frequency changes or topic changes, etc)</a:t>
            </a:r>
          </a:p>
          <a:p>
            <a:pPr lvl="1"/>
            <a:r>
              <a:rPr lang="en-AU" dirty="0"/>
              <a:t>Data source files can be added or removed or edited while the simulator is running and changes will take effect on the next scan (as defined in lib/</a:t>
            </a:r>
            <a:r>
              <a:rPr lang="en-AU" dirty="0" err="1"/>
              <a:t>simulator_config.py:scan_interval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369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7A3EAB-8028-DAF3-2568-0803A03BD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76" y="413325"/>
            <a:ext cx="10591800" cy="361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E225F5-AA46-767B-BDC3-8D616524DCC0}"/>
              </a:ext>
            </a:extLst>
          </p:cNvPr>
          <p:cNvSpPr txBox="1"/>
          <p:nvPr/>
        </p:nvSpPr>
        <p:spPr>
          <a:xfrm>
            <a:off x="2632841" y="4315637"/>
            <a:ext cx="728367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The Simulator orchestrates the following: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1. Read data source files and create generator records for each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2. Process generator records to determine whether or not to publish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3. Publish enabled and scheduled generated data to AWS IoT Core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4. Update generator records with the last published time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5. Loop 1 to 4 indefinitely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6548A-601D-F194-4B7A-E1A0340BA2D0}"/>
              </a:ext>
            </a:extLst>
          </p:cNvPr>
          <p:cNvSpPr txBox="1"/>
          <p:nvPr/>
        </p:nvSpPr>
        <p:spPr>
          <a:xfrm>
            <a:off x="2112579" y="567558"/>
            <a:ext cx="72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 EC2</a:t>
            </a:r>
          </a:p>
        </p:txBody>
      </p:sp>
    </p:spTree>
    <p:extLst>
      <p:ext uri="{BB962C8B-B14F-4D97-AF65-F5344CB8AC3E}">
        <p14:creationId xmlns:p14="http://schemas.microsoft.com/office/powerpoint/2010/main" val="350706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B6BAB7-F5D9-F1A1-73CE-7093AE89C690}"/>
              </a:ext>
            </a:extLst>
          </p:cNvPr>
          <p:cNvSpPr txBox="1"/>
          <p:nvPr/>
        </p:nvSpPr>
        <p:spPr>
          <a:xfrm>
            <a:off x="3421999" y="294290"/>
            <a:ext cx="5348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An example data source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E2A5C6-1BD5-98C0-E390-18623010BA95}"/>
              </a:ext>
            </a:extLst>
          </p:cNvPr>
          <p:cNvSpPr txBox="1"/>
          <p:nvPr/>
        </p:nvSpPr>
        <p:spPr>
          <a:xfrm>
            <a:off x="1587062" y="5594212"/>
            <a:ext cx="90178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You can copy and paste data source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/>
              <a:t>files from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  <a:r>
              <a:rPr lang="en-AU" dirty="0"/>
              <a:t> directory to the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data_sources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/>
              <a:t>directory at any time to add or remove data sources or create your own data source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/>
              <a:t>file.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7ED21A-6BF3-CDA0-F9F3-5A98806C2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7711"/>
            <a:ext cx="12192000" cy="362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9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B6BAB7-F5D9-F1A1-73CE-7093AE89C690}"/>
              </a:ext>
            </a:extLst>
          </p:cNvPr>
          <p:cNvSpPr txBox="1"/>
          <p:nvPr/>
        </p:nvSpPr>
        <p:spPr>
          <a:xfrm>
            <a:off x="2775219" y="273270"/>
            <a:ext cx="664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Install, Configure, Run, Contribute.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C8652-89A3-D935-FB97-7CF5816847F1}"/>
              </a:ext>
            </a:extLst>
          </p:cNvPr>
          <p:cNvSpPr txBox="1"/>
          <p:nvPr/>
        </p:nvSpPr>
        <p:spPr>
          <a:xfrm>
            <a:off x="557048" y="1225689"/>
            <a:ext cx="1107790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Install</a:t>
            </a:r>
          </a:p>
          <a:p>
            <a:pPr>
              <a:buFont typeface="+mj-lt"/>
              <a:buAutoNum type="arabicPeriod"/>
            </a:pPr>
            <a:r>
              <a:rPr lang="en-AU" dirty="0"/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AU" dirty="0">
                <a:hlinkClick r:id="rId2"/>
              </a:rPr>
              <a:t>https://gitlab.aws.dev/greenzcg/iot-data-generator.git</a:t>
            </a:r>
            <a:r>
              <a:rPr lang="en-AU" dirty="0"/>
              <a:t>  </a:t>
            </a:r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Configure</a:t>
            </a:r>
          </a:p>
          <a:p>
            <a:pPr>
              <a:buFont typeface="+mj-lt"/>
              <a:buAutoNum type="arabicPeriod"/>
            </a:pPr>
            <a:r>
              <a:rPr lang="en-AU" dirty="0"/>
              <a:t> Ensure you have </a:t>
            </a:r>
            <a:r>
              <a:rPr lang="en-AU" dirty="0">
                <a:hlinkClick r:id="rId3"/>
              </a:rPr>
              <a:t>created at least one AWS Iot Core Thing</a:t>
            </a:r>
            <a:r>
              <a:rPr lang="en-AU" dirty="0"/>
              <a:t> and copied the Thing certificates to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certs</a:t>
            </a:r>
            <a:r>
              <a:rPr lang="en-AU" dirty="0"/>
              <a:t> directory</a:t>
            </a:r>
          </a:p>
          <a:p>
            <a:pPr>
              <a:buFont typeface="+mj-lt"/>
              <a:buAutoNum type="arabicPeriod"/>
            </a:pPr>
            <a:r>
              <a:rPr lang="en-AU" dirty="0"/>
              <a:t> Edit global configuration and defaults in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lib/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simulator_config.py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/>
              <a:t>file</a:t>
            </a:r>
          </a:p>
          <a:p>
            <a:pPr>
              <a:buFont typeface="+mj-lt"/>
              <a:buAutoNum type="arabicPeriod"/>
            </a:pPr>
            <a:r>
              <a:rPr lang="en-AU" dirty="0"/>
              <a:t> Update/add/remove *.</a:t>
            </a:r>
            <a:r>
              <a:rPr lang="en-AU" dirty="0" err="1"/>
              <a:t>json</a:t>
            </a:r>
            <a:r>
              <a:rPr lang="en-AU" dirty="0"/>
              <a:t> config files in the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data_sources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/>
              <a:t>directory</a:t>
            </a:r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Run</a:t>
            </a:r>
          </a:p>
          <a:p>
            <a:pPr>
              <a:buFont typeface="+mj-lt"/>
              <a:buAutoNum type="arabicPeriod"/>
            </a:pPr>
            <a:r>
              <a:rPr lang="en-AU" dirty="0"/>
              <a:t> Start the simulator with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python3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simulator.py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AU" dirty="0"/>
              <a:t> Observe data arriving in AWS IoT Core using the console </a:t>
            </a:r>
            <a:r>
              <a:rPr lang="en-AU" dirty="0">
                <a:hlinkClick r:id="rId4"/>
              </a:rPr>
              <a:t>MQTT Test Client</a:t>
            </a:r>
            <a:r>
              <a:rPr lang="en-AU" dirty="0"/>
              <a:t> </a:t>
            </a:r>
          </a:p>
          <a:p>
            <a:pPr>
              <a:buFont typeface="+mj-lt"/>
              <a:buAutoNum type="arabicPeriod"/>
            </a:pPr>
            <a:r>
              <a:rPr lang="en-AU" dirty="0">
                <a:hlinkClick r:id="rId5"/>
              </a:rPr>
              <a:t> Create IoT Core Rules</a:t>
            </a:r>
            <a:r>
              <a:rPr lang="en-AU" dirty="0"/>
              <a:t> to direct the traffic to downstream resources</a:t>
            </a:r>
          </a:p>
          <a:p>
            <a:pPr>
              <a:buFont typeface="+mj-lt"/>
              <a:buAutoNum type="arabicPeriod"/>
            </a:pPr>
            <a:endParaRPr lang="en-AU" dirty="0"/>
          </a:p>
          <a:p>
            <a:pPr>
              <a:buFont typeface="+mj-lt"/>
              <a:buAutoNum type="arabicPeriod"/>
            </a:pPr>
            <a:endParaRPr lang="en-AU" dirty="0"/>
          </a:p>
          <a:p>
            <a:r>
              <a:rPr lang="en-AU" b="1" dirty="0"/>
              <a:t>Contribute</a:t>
            </a:r>
          </a:p>
          <a:p>
            <a:pPr>
              <a:buFont typeface="+mj-lt"/>
              <a:buAutoNum type="arabicPeriod"/>
            </a:pPr>
            <a:r>
              <a:rPr lang="en-AU" dirty="0"/>
              <a:t> Create your own branch and submit a pull request here </a:t>
            </a:r>
            <a:r>
              <a:rPr lang="en-AU" dirty="0">
                <a:hlinkClick r:id="rId2"/>
              </a:rPr>
              <a:t>https://gitlab.aws.dev/greenzcg/iot-data-generator.git</a:t>
            </a:r>
            <a:r>
              <a:rPr lang="en-AU" dirty="0"/>
              <a:t>  </a:t>
            </a:r>
          </a:p>
          <a:p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534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Shared, Dynamically Updating, No Code  IoT-Data-Generator </vt:lpstr>
      <vt:lpstr>The Problem</vt:lpstr>
      <vt:lpstr>What We Need</vt:lpstr>
      <vt:lpstr>A Solution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Another IoT Data Simulator</dc:title>
  <dc:creator>Chris Green</dc:creator>
  <cp:lastModifiedBy>Chris Green</cp:lastModifiedBy>
  <cp:revision>13</cp:revision>
  <dcterms:created xsi:type="dcterms:W3CDTF">2022-03-09T06:19:03Z</dcterms:created>
  <dcterms:modified xsi:type="dcterms:W3CDTF">2022-05-30T05:56:28Z</dcterms:modified>
</cp:coreProperties>
</file>