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1661" r:id="rId2"/>
  </p:sldIdLst>
  <p:sldSz cx="12801600" cy="9601200" type="A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000000"/>
          </p15:clr>
        </p15:guide>
        <p15:guide id="2" pos="4033" userDrawn="1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6" roundtripDataSignature="AMtx7mj5Nbz17Azlvty/BPG0mrCnaiOA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044"/>
  </p:normalViewPr>
  <p:slideViewPr>
    <p:cSldViewPr snapToGrid="0">
      <p:cViewPr varScale="1">
        <p:scale>
          <a:sx n="72" d="100"/>
          <a:sy n="72" d="100"/>
        </p:scale>
        <p:origin x="2544" y="216"/>
      </p:cViewPr>
      <p:guideLst>
        <p:guide orient="horz" pos="3024"/>
        <p:guide pos="40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27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30" Type="http://schemas.openxmlformats.org/officeDocument/2006/relationships/tableStyles" Target="tableStyles.xml"/><Relationship Id="rId226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9" Type="http://schemas.openxmlformats.org/officeDocument/2006/relationships/theme" Target="theme/theme1.xml"/><Relationship Id="rId22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06488" y="801688"/>
            <a:ext cx="5346700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1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7635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>
          <a:xfrm>
            <a:off x="640040" y="2246158"/>
            <a:ext cx="11520268" cy="556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1"/>
          </p:nvPr>
        </p:nvSpPr>
        <p:spPr>
          <a:xfrm>
            <a:off x="640040" y="2246158"/>
            <a:ext cx="3709033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2"/>
          </p:nvPr>
        </p:nvSpPr>
        <p:spPr>
          <a:xfrm>
            <a:off x="4535142" y="2246158"/>
            <a:ext cx="3709033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3"/>
          </p:nvPr>
        </p:nvSpPr>
        <p:spPr>
          <a:xfrm>
            <a:off x="8429790" y="2246158"/>
            <a:ext cx="3709033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4"/>
          </p:nvPr>
        </p:nvSpPr>
        <p:spPr>
          <a:xfrm>
            <a:off x="640040" y="5154278"/>
            <a:ext cx="3709033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5"/>
          </p:nvPr>
        </p:nvSpPr>
        <p:spPr>
          <a:xfrm>
            <a:off x="4535142" y="5154278"/>
            <a:ext cx="3709033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6"/>
          </p:nvPr>
        </p:nvSpPr>
        <p:spPr>
          <a:xfrm>
            <a:off x="8429790" y="5154278"/>
            <a:ext cx="3709033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640043" y="2246158"/>
            <a:ext cx="5621841" cy="556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2"/>
          </p:nvPr>
        </p:nvSpPr>
        <p:spPr>
          <a:xfrm>
            <a:off x="6543500" y="2246158"/>
            <a:ext cx="5621841" cy="556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subTitle" idx="1"/>
          </p:nvPr>
        </p:nvSpPr>
        <p:spPr>
          <a:xfrm>
            <a:off x="640040" y="382792"/>
            <a:ext cx="11520268" cy="743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640043" y="224615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2"/>
          </p:nvPr>
        </p:nvSpPr>
        <p:spPr>
          <a:xfrm>
            <a:off x="6543500" y="2246158"/>
            <a:ext cx="5621841" cy="556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3"/>
          </p:nvPr>
        </p:nvSpPr>
        <p:spPr>
          <a:xfrm>
            <a:off x="640043" y="515427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1"/>
          </p:nvPr>
        </p:nvSpPr>
        <p:spPr>
          <a:xfrm>
            <a:off x="640043" y="2246158"/>
            <a:ext cx="5621841" cy="556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2"/>
          </p:nvPr>
        </p:nvSpPr>
        <p:spPr>
          <a:xfrm>
            <a:off x="6543500" y="224615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3"/>
          </p:nvPr>
        </p:nvSpPr>
        <p:spPr>
          <a:xfrm>
            <a:off x="6543500" y="515427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640043" y="224615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6543500" y="224615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40040" y="5154278"/>
            <a:ext cx="11520268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640040" y="2246158"/>
            <a:ext cx="11520268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640040" y="5154278"/>
            <a:ext cx="11520268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1"/>
          </p:nvPr>
        </p:nvSpPr>
        <p:spPr>
          <a:xfrm>
            <a:off x="640043" y="224615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6543500" y="224615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3"/>
          </p:nvPr>
        </p:nvSpPr>
        <p:spPr>
          <a:xfrm>
            <a:off x="640043" y="515427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4"/>
          </p:nvPr>
        </p:nvSpPr>
        <p:spPr>
          <a:xfrm>
            <a:off x="6543500" y="5154278"/>
            <a:ext cx="5621841" cy="26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40040" y="382792"/>
            <a:ext cx="11520268" cy="16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40040" y="2246158"/>
            <a:ext cx="11520268" cy="556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40041" y="8745692"/>
            <a:ext cx="2982130" cy="66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377878" y="8745692"/>
            <a:ext cx="4057397" cy="66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9178181" y="8745692"/>
            <a:ext cx="2982130" cy="66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4;p8">
            <a:extLst>
              <a:ext uri="{FF2B5EF4-FFF2-40B4-BE49-F238E27FC236}">
                <a16:creationId xmlns:a16="http://schemas.microsoft.com/office/drawing/2014/main" id="{95E2EC39-4807-EB95-5865-551A42A6FDE0}"/>
              </a:ext>
            </a:extLst>
          </p:cNvPr>
          <p:cNvSpPr/>
          <p:nvPr/>
        </p:nvSpPr>
        <p:spPr>
          <a:xfrm>
            <a:off x="4297611" y="864784"/>
            <a:ext cx="6709055" cy="750705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00" tIns="91425" rIns="90000" bIns="45000" anchor="t" anchorCtr="0">
            <a:noAutofit/>
          </a:bodyPr>
          <a:lstStyle/>
          <a:p>
            <a:r>
              <a:rPr lang="en-US" sz="1100" dirty="0">
                <a:latin typeface="+mn-lt"/>
              </a:rPr>
              <a:t>AWS Cloud</a:t>
            </a:r>
            <a:endParaRPr sz="1100" dirty="0">
              <a:solidFill>
                <a:schemeClr val="dk1"/>
              </a:solidFill>
              <a:latin typeface="+mn-lt"/>
            </a:endParaRPr>
          </a:p>
        </p:txBody>
      </p:sp>
      <p:pic>
        <p:nvPicPr>
          <p:cNvPr id="4" name="Graphic 10">
            <a:extLst>
              <a:ext uri="{FF2B5EF4-FFF2-40B4-BE49-F238E27FC236}">
                <a16:creationId xmlns:a16="http://schemas.microsoft.com/office/drawing/2014/main" id="{6F3FFC73-AD4A-DD1D-9DB6-F5C7DC925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85" y="5635024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AFBC4D1C-DA1E-B505-8B35-5779097FE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435" y="6147822"/>
            <a:ext cx="11551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(chat)</a:t>
            </a:r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id="{7804B209-2DAA-A434-FE49-9D6EC4830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491" y="252022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0B7382CA-5F57-701C-2ECC-F02BA2AB9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8195" y="3046505"/>
            <a:ext cx="11044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CDK</a:t>
            </a:r>
          </a:p>
        </p:txBody>
      </p:sp>
      <p:pic>
        <p:nvPicPr>
          <p:cNvPr id="8" name="Graphic 17">
            <a:extLst>
              <a:ext uri="{FF2B5EF4-FFF2-40B4-BE49-F238E27FC236}">
                <a16:creationId xmlns:a16="http://schemas.microsoft.com/office/drawing/2014/main" id="{4A23A89A-85AA-E201-9D7B-746F7CA44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733458" y="2505242"/>
            <a:ext cx="558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9F652547-3035-C338-49FB-8179E415A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890" y="3039353"/>
            <a:ext cx="9952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pic>
        <p:nvPicPr>
          <p:cNvPr id="11" name="Google Shape;76;p1">
            <a:extLst>
              <a:ext uri="{FF2B5EF4-FFF2-40B4-BE49-F238E27FC236}">
                <a16:creationId xmlns:a16="http://schemas.microsoft.com/office/drawing/2014/main" id="{E3CE66D7-C4E0-F2BA-30BB-77BCBB7A6EA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52614" y="3639220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7;p1">
            <a:extLst>
              <a:ext uri="{FF2B5EF4-FFF2-40B4-BE49-F238E27FC236}">
                <a16:creationId xmlns:a16="http://schemas.microsoft.com/office/drawing/2014/main" id="{BB30B594-810A-77AC-FD2B-0D306705AFED}"/>
              </a:ext>
            </a:extLst>
          </p:cNvPr>
          <p:cNvSpPr txBox="1"/>
          <p:nvPr/>
        </p:nvSpPr>
        <p:spPr>
          <a:xfrm>
            <a:off x="1532677" y="4085520"/>
            <a:ext cx="5261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100" dirty="0">
                <a:latin typeface="+mn-lt"/>
              </a:rPr>
              <a:t>User</a:t>
            </a:r>
            <a:endParaRPr dirty="0">
              <a:latin typeface="+mn-lt"/>
            </a:endParaRPr>
          </a:p>
        </p:txBody>
      </p:sp>
      <p:pic>
        <p:nvPicPr>
          <p:cNvPr id="13" name="Google Shape;269;p7">
            <a:extLst>
              <a:ext uri="{FF2B5EF4-FFF2-40B4-BE49-F238E27FC236}">
                <a16:creationId xmlns:a16="http://schemas.microsoft.com/office/drawing/2014/main" id="{236D8C74-7438-B129-C153-B8DB0E77F3F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77463" y="2527179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70;p7">
            <a:extLst>
              <a:ext uri="{FF2B5EF4-FFF2-40B4-BE49-F238E27FC236}">
                <a16:creationId xmlns:a16="http://schemas.microsoft.com/office/drawing/2014/main" id="{D1862EBC-2D69-3D93-1F9C-2B9869F973EB}"/>
              </a:ext>
            </a:extLst>
          </p:cNvPr>
          <p:cNvSpPr/>
          <p:nvPr/>
        </p:nvSpPr>
        <p:spPr>
          <a:xfrm>
            <a:off x="4079754" y="3021980"/>
            <a:ext cx="1641055" cy="27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/>
            <a:r>
              <a:rPr lang="en-US" sz="1000" dirty="0">
                <a:latin typeface="+mn-lt"/>
              </a:rPr>
              <a:t>Amazon </a:t>
            </a:r>
          </a:p>
          <a:p>
            <a:pPr algn="ctr"/>
            <a:r>
              <a:rPr lang="en-US" sz="1000" dirty="0">
                <a:latin typeface="+mn-lt"/>
              </a:rPr>
              <a:t>CloudFront</a:t>
            </a:r>
            <a:endParaRPr sz="1000" dirty="0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31" name="Google Shape;279;p7">
            <a:extLst>
              <a:ext uri="{FF2B5EF4-FFF2-40B4-BE49-F238E27FC236}">
                <a16:creationId xmlns:a16="http://schemas.microsoft.com/office/drawing/2014/main" id="{CD89C329-69FF-CC29-08FF-33187A5E7E98}"/>
              </a:ext>
            </a:extLst>
          </p:cNvPr>
          <p:cNvCxnSpPr>
            <a:cxnSpLocks/>
          </p:cNvCxnSpPr>
          <p:nvPr/>
        </p:nvCxnSpPr>
        <p:spPr>
          <a:xfrm>
            <a:off x="7305659" y="5792985"/>
            <a:ext cx="1716688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6F704C91-1CA8-D6CC-8BB4-A67C17A5F6D0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2647" y="1440581"/>
            <a:ext cx="540000" cy="54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FAEF94-0F65-D444-1267-780A6ED1C326}"/>
              </a:ext>
            </a:extLst>
          </p:cNvPr>
          <p:cNvSpPr txBox="1"/>
          <p:nvPr/>
        </p:nvSpPr>
        <p:spPr>
          <a:xfrm>
            <a:off x="6131693" y="1984902"/>
            <a:ext cx="1888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94" name="Google Shape;279;p7">
            <a:extLst>
              <a:ext uri="{FF2B5EF4-FFF2-40B4-BE49-F238E27FC236}">
                <a16:creationId xmlns:a16="http://schemas.microsoft.com/office/drawing/2014/main" id="{AA6421C6-3B83-D89F-59B6-5C82BF703FDB}"/>
              </a:ext>
            </a:extLst>
          </p:cNvPr>
          <p:cNvCxnSpPr>
            <a:cxnSpLocks/>
          </p:cNvCxnSpPr>
          <p:nvPr/>
        </p:nvCxnSpPr>
        <p:spPr>
          <a:xfrm>
            <a:off x="3811072" y="2605593"/>
            <a:ext cx="842386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A292E69-72D3-BE75-6815-B436BAA6EE41}"/>
              </a:ext>
            </a:extLst>
          </p:cNvPr>
          <p:cNvSpPr txBox="1"/>
          <p:nvPr/>
        </p:nvSpPr>
        <p:spPr>
          <a:xfrm>
            <a:off x="4481696" y="5398896"/>
            <a:ext cx="938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+mn-lt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20C2C07-B3EF-C80F-5020-2C0F9B87FD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9303" y="5011553"/>
            <a:ext cx="431278" cy="431278"/>
          </a:xfrm>
          <a:prstGeom prst="rect">
            <a:avLst/>
          </a:prstGeom>
        </p:spPr>
      </p:pic>
      <p:pic>
        <p:nvPicPr>
          <p:cNvPr id="30" name="Graphic 10">
            <a:extLst>
              <a:ext uri="{FF2B5EF4-FFF2-40B4-BE49-F238E27FC236}">
                <a16:creationId xmlns:a16="http://schemas.microsoft.com/office/drawing/2014/main" id="{6EFCB7EE-12B3-ED06-16C8-531A85B3C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95" y="2501737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D72CE2A1-2F25-DC7E-F571-33B988D33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10" y="3042763"/>
            <a:ext cx="11551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(redis)</a:t>
            </a:r>
          </a:p>
        </p:txBody>
      </p:sp>
      <p:pic>
        <p:nvPicPr>
          <p:cNvPr id="52" name="Graphic 17">
            <a:extLst>
              <a:ext uri="{FF2B5EF4-FFF2-40B4-BE49-F238E27FC236}">
                <a16:creationId xmlns:a16="http://schemas.microsoft.com/office/drawing/2014/main" id="{6CAF948C-922A-95D4-434A-C0F29A5B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726157" y="5643227"/>
            <a:ext cx="558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9">
            <a:extLst>
              <a:ext uri="{FF2B5EF4-FFF2-40B4-BE49-F238E27FC236}">
                <a16:creationId xmlns:a16="http://schemas.microsoft.com/office/drawing/2014/main" id="{0E31EC8A-7BCE-E68B-179A-35832C7F2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047" y="6153588"/>
            <a:ext cx="9952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cxnSp>
        <p:nvCxnSpPr>
          <p:cNvPr id="63" name="Google Shape;279;p7">
            <a:extLst>
              <a:ext uri="{FF2B5EF4-FFF2-40B4-BE49-F238E27FC236}">
                <a16:creationId xmlns:a16="http://schemas.microsoft.com/office/drawing/2014/main" id="{932A7E7B-151B-BD23-05DF-03B4B921246F}"/>
              </a:ext>
            </a:extLst>
          </p:cNvPr>
          <p:cNvCxnSpPr>
            <a:cxnSpLocks/>
          </p:cNvCxnSpPr>
          <p:nvPr/>
        </p:nvCxnSpPr>
        <p:spPr>
          <a:xfrm>
            <a:off x="6289773" y="5812855"/>
            <a:ext cx="50061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4" name="Google Shape;279;p7">
            <a:extLst>
              <a:ext uri="{FF2B5EF4-FFF2-40B4-BE49-F238E27FC236}">
                <a16:creationId xmlns:a16="http://schemas.microsoft.com/office/drawing/2014/main" id="{822E0ED1-A59F-69D0-7313-DE2794D59213}"/>
              </a:ext>
            </a:extLst>
          </p:cNvPr>
          <p:cNvCxnSpPr>
            <a:cxnSpLocks/>
          </p:cNvCxnSpPr>
          <p:nvPr/>
        </p:nvCxnSpPr>
        <p:spPr>
          <a:xfrm>
            <a:off x="6279020" y="6007767"/>
            <a:ext cx="49812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67" name="Google Shape;77;p1">
            <a:extLst>
              <a:ext uri="{FF2B5EF4-FFF2-40B4-BE49-F238E27FC236}">
                <a16:creationId xmlns:a16="http://schemas.microsoft.com/office/drawing/2014/main" id="{534FBF12-295B-EFAE-01A9-B4C59C1EB1CE}"/>
              </a:ext>
            </a:extLst>
          </p:cNvPr>
          <p:cNvSpPr txBox="1"/>
          <p:nvPr/>
        </p:nvSpPr>
        <p:spPr>
          <a:xfrm>
            <a:off x="3808643" y="1363577"/>
            <a:ext cx="50395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voice</a:t>
            </a:r>
            <a:endParaRPr sz="1000" dirty="0">
              <a:latin typeface="+mn-lt"/>
            </a:endParaRPr>
          </a:p>
        </p:txBody>
      </p:sp>
      <p:cxnSp>
        <p:nvCxnSpPr>
          <p:cNvPr id="68" name="Google Shape;279;p7">
            <a:extLst>
              <a:ext uri="{FF2B5EF4-FFF2-40B4-BE49-F238E27FC236}">
                <a16:creationId xmlns:a16="http://schemas.microsoft.com/office/drawing/2014/main" id="{0CAC83A9-F339-69D8-284F-173EEBAC67E9}"/>
              </a:ext>
            </a:extLst>
          </p:cNvPr>
          <p:cNvCxnSpPr>
            <a:cxnSpLocks/>
          </p:cNvCxnSpPr>
          <p:nvPr/>
        </p:nvCxnSpPr>
        <p:spPr>
          <a:xfrm>
            <a:off x="3802145" y="5922627"/>
            <a:ext cx="1906534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79" name="Google Shape;279;p7">
            <a:extLst>
              <a:ext uri="{FF2B5EF4-FFF2-40B4-BE49-F238E27FC236}">
                <a16:creationId xmlns:a16="http://schemas.microsoft.com/office/drawing/2014/main" id="{2ECAB9DD-D4F4-DC41-B994-B6527618438B}"/>
              </a:ext>
            </a:extLst>
          </p:cNvPr>
          <p:cNvCxnSpPr>
            <a:cxnSpLocks/>
          </p:cNvCxnSpPr>
          <p:nvPr/>
        </p:nvCxnSpPr>
        <p:spPr>
          <a:xfrm flipV="1">
            <a:off x="4771027" y="3405631"/>
            <a:ext cx="0" cy="32763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279;p7">
            <a:extLst>
              <a:ext uri="{FF2B5EF4-FFF2-40B4-BE49-F238E27FC236}">
                <a16:creationId xmlns:a16="http://schemas.microsoft.com/office/drawing/2014/main" id="{18B2FBE5-F0AF-2B9F-07CD-F60F4744112D}"/>
              </a:ext>
            </a:extLst>
          </p:cNvPr>
          <p:cNvCxnSpPr>
            <a:cxnSpLocks/>
          </p:cNvCxnSpPr>
          <p:nvPr/>
        </p:nvCxnSpPr>
        <p:spPr>
          <a:xfrm>
            <a:off x="7335499" y="4858368"/>
            <a:ext cx="776449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279;p7">
            <a:extLst>
              <a:ext uri="{FF2B5EF4-FFF2-40B4-BE49-F238E27FC236}">
                <a16:creationId xmlns:a16="http://schemas.microsoft.com/office/drawing/2014/main" id="{BC9A8D39-E866-4713-FB5F-A8EF011D7AC1}"/>
              </a:ext>
            </a:extLst>
          </p:cNvPr>
          <p:cNvCxnSpPr>
            <a:cxnSpLocks/>
          </p:cNvCxnSpPr>
          <p:nvPr/>
        </p:nvCxnSpPr>
        <p:spPr>
          <a:xfrm flipV="1">
            <a:off x="8111948" y="3563809"/>
            <a:ext cx="0" cy="129944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279;p7">
            <a:extLst>
              <a:ext uri="{FF2B5EF4-FFF2-40B4-BE49-F238E27FC236}">
                <a16:creationId xmlns:a16="http://schemas.microsoft.com/office/drawing/2014/main" id="{453AE6E2-2924-C3FF-BB2B-A45F476C82BD}"/>
              </a:ext>
            </a:extLst>
          </p:cNvPr>
          <p:cNvCxnSpPr>
            <a:cxnSpLocks/>
          </p:cNvCxnSpPr>
          <p:nvPr/>
        </p:nvCxnSpPr>
        <p:spPr>
          <a:xfrm>
            <a:off x="5207226" y="2616129"/>
            <a:ext cx="50145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2" name="Google Shape;279;p7">
            <a:extLst>
              <a:ext uri="{FF2B5EF4-FFF2-40B4-BE49-F238E27FC236}">
                <a16:creationId xmlns:a16="http://schemas.microsoft.com/office/drawing/2014/main" id="{0132D75E-E095-5A12-72B6-D7BABA9C0170}"/>
              </a:ext>
            </a:extLst>
          </p:cNvPr>
          <p:cNvCxnSpPr>
            <a:cxnSpLocks/>
          </p:cNvCxnSpPr>
          <p:nvPr/>
        </p:nvCxnSpPr>
        <p:spPr>
          <a:xfrm>
            <a:off x="6301194" y="2777868"/>
            <a:ext cx="50145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3" name="Google Shape;279;p7">
            <a:extLst>
              <a:ext uri="{FF2B5EF4-FFF2-40B4-BE49-F238E27FC236}">
                <a16:creationId xmlns:a16="http://schemas.microsoft.com/office/drawing/2014/main" id="{A30CEBD6-7812-1004-3550-C22840382D0D}"/>
              </a:ext>
            </a:extLst>
          </p:cNvPr>
          <p:cNvCxnSpPr>
            <a:cxnSpLocks/>
          </p:cNvCxnSpPr>
          <p:nvPr/>
        </p:nvCxnSpPr>
        <p:spPr>
          <a:xfrm>
            <a:off x="7340496" y="2778236"/>
            <a:ext cx="50145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" name="TextBox 20">
            <a:extLst>
              <a:ext uri="{FF2B5EF4-FFF2-40B4-BE49-F238E27FC236}">
                <a16:creationId xmlns:a16="http://schemas.microsoft.com/office/drawing/2014/main" id="{5A750FB9-EF89-5960-51C9-D2A77FCD1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325" y="5535403"/>
            <a:ext cx="1129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Claude3</a:t>
            </a:r>
          </a:p>
          <a:p>
            <a:pPr algn="ctr" eaLnBrk="1" hangingPunct="1"/>
            <a:r>
              <a:rPr lang="en-US" altLang="ko-KR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(multimodal)</a:t>
            </a:r>
            <a:endParaRPr lang="en-US" altLang="en-US" sz="10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28">
            <a:extLst>
              <a:ext uri="{FF2B5EF4-FFF2-40B4-BE49-F238E27FC236}">
                <a16:creationId xmlns:a16="http://schemas.microsoft.com/office/drawing/2014/main" id="{01FAAB5D-CA66-AC67-50F7-5449330F7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569" y="50616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Google Shape;304;p8">
            <a:extLst>
              <a:ext uri="{FF2B5EF4-FFF2-40B4-BE49-F238E27FC236}">
                <a16:creationId xmlns:a16="http://schemas.microsoft.com/office/drawing/2014/main" id="{C18325C1-31B2-183A-C1D7-1DABBC2C3BCF}"/>
              </a:ext>
            </a:extLst>
          </p:cNvPr>
          <p:cNvSpPr/>
          <p:nvPr/>
        </p:nvSpPr>
        <p:spPr>
          <a:xfrm>
            <a:off x="9038123" y="3442874"/>
            <a:ext cx="1759778" cy="326491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00" tIns="91425" rIns="90000" bIns="45000" anchor="t" anchorCtr="0">
            <a:noAutofit/>
          </a:bodyPr>
          <a:lstStyle/>
          <a:p>
            <a:r>
              <a:rPr lang="en-US" sz="1100" dirty="0">
                <a:latin typeface="+mn-lt"/>
              </a:rPr>
              <a:t>Amazon Bedrock </a:t>
            </a:r>
          </a:p>
          <a:p>
            <a:endParaRPr sz="1100" dirty="0">
              <a:solidFill>
                <a:schemeClr val="dk1"/>
              </a:solidFill>
              <a:latin typeface="+mn-lt"/>
            </a:endParaRPr>
          </a:p>
        </p:txBody>
      </p:sp>
      <p:pic>
        <p:nvPicPr>
          <p:cNvPr id="38" name="Graphic 22">
            <a:extLst>
              <a:ext uri="{FF2B5EF4-FFF2-40B4-BE49-F238E27FC236}">
                <a16:creationId xmlns:a16="http://schemas.microsoft.com/office/drawing/2014/main" id="{1C8B0A35-DB8C-B7DA-7382-586CF1280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958" y="3437528"/>
            <a:ext cx="346159" cy="34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Google Shape;279;p7">
            <a:extLst>
              <a:ext uri="{FF2B5EF4-FFF2-40B4-BE49-F238E27FC236}">
                <a16:creationId xmlns:a16="http://schemas.microsoft.com/office/drawing/2014/main" id="{80F2A814-4D5B-2E72-E854-4F8A828A9292}"/>
              </a:ext>
            </a:extLst>
          </p:cNvPr>
          <p:cNvCxnSpPr>
            <a:cxnSpLocks/>
          </p:cNvCxnSpPr>
          <p:nvPr/>
        </p:nvCxnSpPr>
        <p:spPr>
          <a:xfrm>
            <a:off x="7318452" y="6007767"/>
            <a:ext cx="1717441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4" name="Google Shape;279;p7">
            <a:extLst>
              <a:ext uri="{FF2B5EF4-FFF2-40B4-BE49-F238E27FC236}">
                <a16:creationId xmlns:a16="http://schemas.microsoft.com/office/drawing/2014/main" id="{EDF55133-DE25-D4A5-E2E0-005FBE8C79A4}"/>
              </a:ext>
            </a:extLst>
          </p:cNvPr>
          <p:cNvCxnSpPr>
            <a:cxnSpLocks/>
          </p:cNvCxnSpPr>
          <p:nvPr/>
        </p:nvCxnSpPr>
        <p:spPr>
          <a:xfrm>
            <a:off x="2063447" y="4029449"/>
            <a:ext cx="432866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9" name="Google Shape;279;p7">
            <a:extLst>
              <a:ext uri="{FF2B5EF4-FFF2-40B4-BE49-F238E27FC236}">
                <a16:creationId xmlns:a16="http://schemas.microsoft.com/office/drawing/2014/main" id="{2A921583-AEE8-C744-7775-917EB9C10978}"/>
              </a:ext>
            </a:extLst>
          </p:cNvPr>
          <p:cNvCxnSpPr>
            <a:cxnSpLocks/>
          </p:cNvCxnSpPr>
          <p:nvPr/>
        </p:nvCxnSpPr>
        <p:spPr>
          <a:xfrm>
            <a:off x="2046513" y="3782815"/>
            <a:ext cx="43022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2" name="Google Shape;304;p8">
            <a:extLst>
              <a:ext uri="{FF2B5EF4-FFF2-40B4-BE49-F238E27FC236}">
                <a16:creationId xmlns:a16="http://schemas.microsoft.com/office/drawing/2014/main" id="{D52DD1B8-7EC6-4556-B342-09BFEEDC627A}"/>
              </a:ext>
            </a:extLst>
          </p:cNvPr>
          <p:cNvSpPr/>
          <p:nvPr/>
        </p:nvSpPr>
        <p:spPr>
          <a:xfrm>
            <a:off x="2490236" y="1143739"/>
            <a:ext cx="1298188" cy="722809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00" tIns="91425" rIns="90000" bIns="45000" anchor="t" anchorCtr="0">
            <a:noAutofit/>
          </a:bodyPr>
          <a:lstStyle/>
          <a:p>
            <a:endParaRPr sz="11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8E0F33-4B04-EF8C-6153-E6ED49DC3258}"/>
              </a:ext>
            </a:extLst>
          </p:cNvPr>
          <p:cNvSpPr/>
          <p:nvPr/>
        </p:nvSpPr>
        <p:spPr>
          <a:xfrm>
            <a:off x="2721958" y="1394855"/>
            <a:ext cx="835394" cy="133765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dirty="0">
                <a:solidFill>
                  <a:schemeClr val="tx1"/>
                </a:solidFill>
              </a:rPr>
              <a:t>Voice</a:t>
            </a:r>
          </a:p>
          <a:p>
            <a:pPr algn="ctr"/>
            <a:r>
              <a:rPr lang="en-KR" sz="1100" dirty="0">
                <a:solidFill>
                  <a:schemeClr val="tx1"/>
                </a:solidFill>
              </a:rPr>
              <a:t>Interpreter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982366-CCB9-D96B-2E8C-F77BD2CA6D44}"/>
              </a:ext>
            </a:extLst>
          </p:cNvPr>
          <p:cNvSpPr/>
          <p:nvPr/>
        </p:nvSpPr>
        <p:spPr>
          <a:xfrm>
            <a:off x="2722770" y="2832206"/>
            <a:ext cx="835394" cy="355963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en-KR" sz="1100" dirty="0">
                <a:solidFill>
                  <a:schemeClr val="tx1"/>
                </a:solidFill>
              </a:rPr>
              <a:t>Controller</a:t>
            </a:r>
          </a:p>
        </p:txBody>
      </p:sp>
      <p:pic>
        <p:nvPicPr>
          <p:cNvPr id="50" name="Graphic 20">
            <a:extLst>
              <a:ext uri="{FF2B5EF4-FFF2-40B4-BE49-F238E27FC236}">
                <a16:creationId xmlns:a16="http://schemas.microsoft.com/office/drawing/2014/main" id="{85D76A0E-21D8-F968-7AAD-096121C98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261" y="1440581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2">
            <a:extLst>
              <a:ext uri="{FF2B5EF4-FFF2-40B4-BE49-F238E27FC236}">
                <a16:creationId xmlns:a16="http://schemas.microsoft.com/office/drawing/2014/main" id="{CC268807-3F73-E6FB-8969-235506C5A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529" y="1946570"/>
            <a:ext cx="13990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</a:t>
            </a:r>
          </a:p>
        </p:txBody>
      </p:sp>
      <p:cxnSp>
        <p:nvCxnSpPr>
          <p:cNvPr id="65" name="Google Shape;279;p7">
            <a:extLst>
              <a:ext uri="{FF2B5EF4-FFF2-40B4-BE49-F238E27FC236}">
                <a16:creationId xmlns:a16="http://schemas.microsoft.com/office/drawing/2014/main" id="{A2933581-F095-DF03-DE28-E630E291A75F}"/>
              </a:ext>
            </a:extLst>
          </p:cNvPr>
          <p:cNvCxnSpPr>
            <a:cxnSpLocks/>
          </p:cNvCxnSpPr>
          <p:nvPr/>
        </p:nvCxnSpPr>
        <p:spPr>
          <a:xfrm>
            <a:off x="3775292" y="1597204"/>
            <a:ext cx="907242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" name="Google Shape;279;p7">
            <a:extLst>
              <a:ext uri="{FF2B5EF4-FFF2-40B4-BE49-F238E27FC236}">
                <a16:creationId xmlns:a16="http://schemas.microsoft.com/office/drawing/2014/main" id="{5F5FC165-12D4-408A-305E-0C3435CE0960}"/>
              </a:ext>
            </a:extLst>
          </p:cNvPr>
          <p:cNvCxnSpPr>
            <a:cxnSpLocks/>
          </p:cNvCxnSpPr>
          <p:nvPr/>
        </p:nvCxnSpPr>
        <p:spPr>
          <a:xfrm>
            <a:off x="3788424" y="1802020"/>
            <a:ext cx="879859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3" name="Google Shape;77;p1">
            <a:extLst>
              <a:ext uri="{FF2B5EF4-FFF2-40B4-BE49-F238E27FC236}">
                <a16:creationId xmlns:a16="http://schemas.microsoft.com/office/drawing/2014/main" id="{02B80BF0-D73C-F51A-575E-F92AA4F22516}"/>
              </a:ext>
            </a:extLst>
          </p:cNvPr>
          <p:cNvSpPr txBox="1"/>
          <p:nvPr/>
        </p:nvSpPr>
        <p:spPr>
          <a:xfrm>
            <a:off x="3839211" y="1603293"/>
            <a:ext cx="50395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text</a:t>
            </a:r>
            <a:endParaRPr sz="1000" dirty="0">
              <a:latin typeface="+mn-lt"/>
            </a:endParaRPr>
          </a:p>
        </p:txBody>
      </p:sp>
      <p:pic>
        <p:nvPicPr>
          <p:cNvPr id="74" name="Graphic 21">
            <a:extLst>
              <a:ext uri="{FF2B5EF4-FFF2-40B4-BE49-F238E27FC236}">
                <a16:creationId xmlns:a16="http://schemas.microsoft.com/office/drawing/2014/main" id="{F6ECFC9B-9B0D-5E23-23C5-B682F29EE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949" y="2520578"/>
            <a:ext cx="540001" cy="54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15">
            <a:extLst>
              <a:ext uri="{FF2B5EF4-FFF2-40B4-BE49-F238E27FC236}">
                <a16:creationId xmlns:a16="http://schemas.microsoft.com/office/drawing/2014/main" id="{D71F97CA-963C-8558-524F-B7B20BD6E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927" y="3042763"/>
            <a:ext cx="11402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ElastiCache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(radis)</a:t>
            </a:r>
          </a:p>
        </p:txBody>
      </p:sp>
      <p:sp>
        <p:nvSpPr>
          <p:cNvPr id="78" name="Google Shape;77;p1">
            <a:extLst>
              <a:ext uri="{FF2B5EF4-FFF2-40B4-BE49-F238E27FC236}">
                <a16:creationId xmlns:a16="http://schemas.microsoft.com/office/drawing/2014/main" id="{5D40FBDD-D3B1-FB71-DB45-283D150628C3}"/>
              </a:ext>
            </a:extLst>
          </p:cNvPr>
          <p:cNvSpPr txBox="1"/>
          <p:nvPr/>
        </p:nvSpPr>
        <p:spPr>
          <a:xfrm>
            <a:off x="3781271" y="2399232"/>
            <a:ext cx="50395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text</a:t>
            </a:r>
            <a:endParaRPr sz="1000" dirty="0">
              <a:latin typeface="+mn-lt"/>
            </a:endParaRPr>
          </a:p>
        </p:txBody>
      </p:sp>
      <p:sp>
        <p:nvSpPr>
          <p:cNvPr id="82" name="Google Shape;77;p1">
            <a:extLst>
              <a:ext uri="{FF2B5EF4-FFF2-40B4-BE49-F238E27FC236}">
                <a16:creationId xmlns:a16="http://schemas.microsoft.com/office/drawing/2014/main" id="{4E283113-195E-6025-4AA1-F1FAA5DB0A09}"/>
              </a:ext>
            </a:extLst>
          </p:cNvPr>
          <p:cNvSpPr txBox="1"/>
          <p:nvPr/>
        </p:nvSpPr>
        <p:spPr>
          <a:xfrm>
            <a:off x="3432382" y="5666209"/>
            <a:ext cx="124508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query</a:t>
            </a:r>
            <a:endParaRPr sz="1000" dirty="0">
              <a:latin typeface="+mn-lt"/>
            </a:endParaRPr>
          </a:p>
        </p:txBody>
      </p:sp>
      <p:pic>
        <p:nvPicPr>
          <p:cNvPr id="84" name="Graphic 6">
            <a:extLst>
              <a:ext uri="{FF2B5EF4-FFF2-40B4-BE49-F238E27FC236}">
                <a16:creationId xmlns:a16="http://schemas.microsoft.com/office/drawing/2014/main" id="{B08A1AB8-6377-D504-8340-5D9CB4B7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826" y="7411998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9">
            <a:extLst>
              <a:ext uri="{FF2B5EF4-FFF2-40B4-BE49-F238E27FC236}">
                <a16:creationId xmlns:a16="http://schemas.microsoft.com/office/drawing/2014/main" id="{7A893007-CD17-4900-2282-BEC0460AF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784" y="7988574"/>
            <a:ext cx="10056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cxnSp>
        <p:nvCxnSpPr>
          <p:cNvPr id="100" name="Google Shape;279;p7">
            <a:extLst>
              <a:ext uri="{FF2B5EF4-FFF2-40B4-BE49-F238E27FC236}">
                <a16:creationId xmlns:a16="http://schemas.microsoft.com/office/drawing/2014/main" id="{74BDF131-31EC-6F5F-B494-45C7C2DBA026}"/>
              </a:ext>
            </a:extLst>
          </p:cNvPr>
          <p:cNvCxnSpPr>
            <a:cxnSpLocks/>
          </p:cNvCxnSpPr>
          <p:nvPr/>
        </p:nvCxnSpPr>
        <p:spPr>
          <a:xfrm>
            <a:off x="3808643" y="7679744"/>
            <a:ext cx="86399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01" name="Google Shape;77;p1">
            <a:extLst>
              <a:ext uri="{FF2B5EF4-FFF2-40B4-BE49-F238E27FC236}">
                <a16:creationId xmlns:a16="http://schemas.microsoft.com/office/drawing/2014/main" id="{AD768B87-7BA2-C266-8A81-8C16DA405448}"/>
              </a:ext>
            </a:extLst>
          </p:cNvPr>
          <p:cNvSpPr txBox="1"/>
          <p:nvPr/>
        </p:nvSpPr>
        <p:spPr>
          <a:xfrm>
            <a:off x="3746254" y="7437931"/>
            <a:ext cx="64248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control</a:t>
            </a:r>
            <a:endParaRPr sz="1000" dirty="0">
              <a:latin typeface="+mn-lt"/>
            </a:endParaRPr>
          </a:p>
        </p:txBody>
      </p:sp>
      <p:cxnSp>
        <p:nvCxnSpPr>
          <p:cNvPr id="103" name="Google Shape;279;p7">
            <a:extLst>
              <a:ext uri="{FF2B5EF4-FFF2-40B4-BE49-F238E27FC236}">
                <a16:creationId xmlns:a16="http://schemas.microsoft.com/office/drawing/2014/main" id="{786AE85D-9B4E-012D-C785-FBA0876ED83F}"/>
              </a:ext>
            </a:extLst>
          </p:cNvPr>
          <p:cNvCxnSpPr>
            <a:cxnSpLocks/>
          </p:cNvCxnSpPr>
          <p:nvPr/>
        </p:nvCxnSpPr>
        <p:spPr>
          <a:xfrm>
            <a:off x="5220162" y="7599562"/>
            <a:ext cx="1742796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4" name="Google Shape;279;p7">
            <a:extLst>
              <a:ext uri="{FF2B5EF4-FFF2-40B4-BE49-F238E27FC236}">
                <a16:creationId xmlns:a16="http://schemas.microsoft.com/office/drawing/2014/main" id="{A11B3B87-EF92-B097-63A1-82DD734C46B2}"/>
              </a:ext>
            </a:extLst>
          </p:cNvPr>
          <p:cNvCxnSpPr>
            <a:cxnSpLocks/>
          </p:cNvCxnSpPr>
          <p:nvPr/>
        </p:nvCxnSpPr>
        <p:spPr>
          <a:xfrm flipV="1">
            <a:off x="6962333" y="6546942"/>
            <a:ext cx="0" cy="1058135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82CE925-18D6-3C08-F17B-E490632D462A}"/>
              </a:ext>
            </a:extLst>
          </p:cNvPr>
          <p:cNvSpPr/>
          <p:nvPr/>
        </p:nvSpPr>
        <p:spPr>
          <a:xfrm>
            <a:off x="2741419" y="6617547"/>
            <a:ext cx="835394" cy="155328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100" dirty="0">
                <a:solidFill>
                  <a:schemeClr val="tx1"/>
                </a:solidFill>
              </a:rPr>
              <a:t>IoT</a:t>
            </a:r>
          </a:p>
          <a:p>
            <a:pPr algn="ctr"/>
            <a:r>
              <a:rPr lang="en-KR" sz="1100" dirty="0">
                <a:solidFill>
                  <a:schemeClr val="tx1"/>
                </a:solidFill>
              </a:rPr>
              <a:t>Controller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C42599-396D-0141-816B-9D033C0212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06434" y="726122"/>
            <a:ext cx="652659" cy="562398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39687C34-E9F4-BEA8-885E-92F71C6A3F25}"/>
              </a:ext>
            </a:extLst>
          </p:cNvPr>
          <p:cNvSpPr/>
          <p:nvPr/>
        </p:nvSpPr>
        <p:spPr bwMode="auto">
          <a:xfrm>
            <a:off x="6417706" y="1063863"/>
            <a:ext cx="2111951" cy="445147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21" name="Graphic 13">
            <a:extLst>
              <a:ext uri="{FF2B5EF4-FFF2-40B4-BE49-F238E27FC236}">
                <a16:creationId xmlns:a16="http://schemas.microsoft.com/office/drawing/2014/main" id="{FAE589ED-04BE-A6D6-0EF8-4194758F0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06" y="1058893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12">
            <a:extLst>
              <a:ext uri="{FF2B5EF4-FFF2-40B4-BE49-F238E27FC236}">
                <a16:creationId xmlns:a16="http://schemas.microsoft.com/office/drawing/2014/main" id="{BC299DFA-84D5-1E38-829D-F9A6D2BDD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529" y="863556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Graphic 7">
            <a:extLst>
              <a:ext uri="{FF2B5EF4-FFF2-40B4-BE49-F238E27FC236}">
                <a16:creationId xmlns:a16="http://schemas.microsoft.com/office/drawing/2014/main" id="{B3033CC0-362A-5C5E-DF40-450F8E0FB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047" y="1445218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0">
            <a:extLst>
              <a:ext uri="{FF2B5EF4-FFF2-40B4-BE49-F238E27FC236}">
                <a16:creationId xmlns:a16="http://schemas.microsoft.com/office/drawing/2014/main" id="{C482CCC3-F646-64EC-93F8-422425CA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8684" y="1972906"/>
            <a:ext cx="14253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cxnSp>
        <p:nvCxnSpPr>
          <p:cNvPr id="131" name="Google Shape;279;p7">
            <a:extLst>
              <a:ext uri="{FF2B5EF4-FFF2-40B4-BE49-F238E27FC236}">
                <a16:creationId xmlns:a16="http://schemas.microsoft.com/office/drawing/2014/main" id="{0FD44552-2EDA-9FB9-2880-119B8F8BCEBE}"/>
              </a:ext>
            </a:extLst>
          </p:cNvPr>
          <p:cNvCxnSpPr>
            <a:cxnSpLocks/>
          </p:cNvCxnSpPr>
          <p:nvPr/>
        </p:nvCxnSpPr>
        <p:spPr>
          <a:xfrm>
            <a:off x="7305659" y="1717162"/>
            <a:ext cx="2352773" cy="6686"/>
          </a:xfrm>
          <a:prstGeom prst="straightConnector1">
            <a:avLst/>
          </a:prstGeom>
          <a:noFill/>
          <a:ln w="12700" cap="flat" cmpd="sng">
            <a:solidFill>
              <a:srgbClr val="00B0F0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35" name="Graphic 17">
            <a:extLst>
              <a:ext uri="{FF2B5EF4-FFF2-40B4-BE49-F238E27FC236}">
                <a16:creationId xmlns:a16="http://schemas.microsoft.com/office/drawing/2014/main" id="{A8085174-E011-0610-84B1-CE8B73323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590" y="73945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11">
            <a:extLst>
              <a:ext uri="{FF2B5EF4-FFF2-40B4-BE49-F238E27FC236}">
                <a16:creationId xmlns:a16="http://schemas.microsoft.com/office/drawing/2014/main" id="{624B6C0E-98FF-18A3-C390-327DFA87F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829" y="7923307"/>
            <a:ext cx="14732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F63E4E83-67F3-F446-C327-932BE330B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233" y="6803793"/>
            <a:ext cx="495068" cy="53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34BA7D34-6121-AB1B-2071-994F02016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379" y="7307084"/>
            <a:ext cx="11551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Polly</a:t>
            </a:r>
          </a:p>
        </p:txBody>
      </p:sp>
      <p:cxnSp>
        <p:nvCxnSpPr>
          <p:cNvPr id="20" name="Google Shape;279;p7">
            <a:extLst>
              <a:ext uri="{FF2B5EF4-FFF2-40B4-BE49-F238E27FC236}">
                <a16:creationId xmlns:a16="http://schemas.microsoft.com/office/drawing/2014/main" id="{155B97B9-596F-A3D4-8CF3-9D47C3AF6E3E}"/>
              </a:ext>
            </a:extLst>
          </p:cNvPr>
          <p:cNvCxnSpPr>
            <a:cxnSpLocks/>
          </p:cNvCxnSpPr>
          <p:nvPr/>
        </p:nvCxnSpPr>
        <p:spPr>
          <a:xfrm>
            <a:off x="3798193" y="2917041"/>
            <a:ext cx="879270" cy="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" name="Google Shape;279;p7">
            <a:extLst>
              <a:ext uri="{FF2B5EF4-FFF2-40B4-BE49-F238E27FC236}">
                <a16:creationId xmlns:a16="http://schemas.microsoft.com/office/drawing/2014/main" id="{9C357887-2BAD-D04C-6E42-130977D63B9B}"/>
              </a:ext>
            </a:extLst>
          </p:cNvPr>
          <p:cNvCxnSpPr>
            <a:cxnSpLocks/>
          </p:cNvCxnSpPr>
          <p:nvPr/>
        </p:nvCxnSpPr>
        <p:spPr>
          <a:xfrm flipV="1">
            <a:off x="7139263" y="6550535"/>
            <a:ext cx="0" cy="43014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279;p7">
            <a:extLst>
              <a:ext uri="{FF2B5EF4-FFF2-40B4-BE49-F238E27FC236}">
                <a16:creationId xmlns:a16="http://schemas.microsoft.com/office/drawing/2014/main" id="{303515A7-3F7C-6E88-DF24-C6EF16222283}"/>
              </a:ext>
            </a:extLst>
          </p:cNvPr>
          <p:cNvCxnSpPr>
            <a:cxnSpLocks/>
          </p:cNvCxnSpPr>
          <p:nvPr/>
        </p:nvCxnSpPr>
        <p:spPr>
          <a:xfrm>
            <a:off x="7131514" y="6972929"/>
            <a:ext cx="676221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1" name="Google Shape;77;p1">
            <a:extLst>
              <a:ext uri="{FF2B5EF4-FFF2-40B4-BE49-F238E27FC236}">
                <a16:creationId xmlns:a16="http://schemas.microsoft.com/office/drawing/2014/main" id="{6FB7A1CD-1B49-52DD-AFD6-9A901EA6FAE5}"/>
              </a:ext>
            </a:extLst>
          </p:cNvPr>
          <p:cNvSpPr txBox="1"/>
          <p:nvPr/>
        </p:nvSpPr>
        <p:spPr>
          <a:xfrm>
            <a:off x="3832576" y="3506847"/>
            <a:ext cx="50395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mp3</a:t>
            </a:r>
            <a:endParaRPr sz="1000" dirty="0">
              <a:latin typeface="+mn-lt"/>
            </a:endParaRPr>
          </a:p>
        </p:txBody>
      </p:sp>
      <p:cxnSp>
        <p:nvCxnSpPr>
          <p:cNvPr id="56" name="Google Shape;279;p7">
            <a:extLst>
              <a:ext uri="{FF2B5EF4-FFF2-40B4-BE49-F238E27FC236}">
                <a16:creationId xmlns:a16="http://schemas.microsoft.com/office/drawing/2014/main" id="{AD337615-A439-54A6-0CCF-2D46C52161F5}"/>
              </a:ext>
            </a:extLst>
          </p:cNvPr>
          <p:cNvCxnSpPr>
            <a:cxnSpLocks/>
          </p:cNvCxnSpPr>
          <p:nvPr/>
        </p:nvCxnSpPr>
        <p:spPr>
          <a:xfrm>
            <a:off x="4933126" y="7177028"/>
            <a:ext cx="287398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279;p7">
            <a:extLst>
              <a:ext uri="{FF2B5EF4-FFF2-40B4-BE49-F238E27FC236}">
                <a16:creationId xmlns:a16="http://schemas.microsoft.com/office/drawing/2014/main" id="{00DC83CB-F544-4814-A7AF-81ABE336B300}"/>
              </a:ext>
            </a:extLst>
          </p:cNvPr>
          <p:cNvCxnSpPr>
            <a:cxnSpLocks/>
          </p:cNvCxnSpPr>
          <p:nvPr/>
        </p:nvCxnSpPr>
        <p:spPr>
          <a:xfrm flipV="1">
            <a:off x="4933126" y="5628837"/>
            <a:ext cx="0" cy="154819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6" name="Graphic 10">
            <a:extLst>
              <a:ext uri="{FF2B5EF4-FFF2-40B4-BE49-F238E27FC236}">
                <a16:creationId xmlns:a16="http://schemas.microsoft.com/office/drawing/2014/main" id="{D33B9B0B-A65D-1CEF-3800-F11387F07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669" y="3596167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BBA6621C-A30F-7374-9C35-B5CF113B1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981" y="4101302"/>
            <a:ext cx="11551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(gesture)</a:t>
            </a:r>
          </a:p>
        </p:txBody>
      </p:sp>
      <p:cxnSp>
        <p:nvCxnSpPr>
          <p:cNvPr id="35" name="Google Shape;279;p7">
            <a:extLst>
              <a:ext uri="{FF2B5EF4-FFF2-40B4-BE49-F238E27FC236}">
                <a16:creationId xmlns:a16="http://schemas.microsoft.com/office/drawing/2014/main" id="{DB19AE47-8F08-6D2E-A506-E7C8C94D23C8}"/>
              </a:ext>
            </a:extLst>
          </p:cNvPr>
          <p:cNvCxnSpPr>
            <a:cxnSpLocks/>
          </p:cNvCxnSpPr>
          <p:nvPr/>
        </p:nvCxnSpPr>
        <p:spPr>
          <a:xfrm>
            <a:off x="3788424" y="3727607"/>
            <a:ext cx="982603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41" name="Google Shape;77;p1">
            <a:extLst>
              <a:ext uri="{FF2B5EF4-FFF2-40B4-BE49-F238E27FC236}">
                <a16:creationId xmlns:a16="http://schemas.microsoft.com/office/drawing/2014/main" id="{6915A9AC-7F48-C492-648A-217F7BEAF6F4}"/>
              </a:ext>
            </a:extLst>
          </p:cNvPr>
          <p:cNvSpPr txBox="1"/>
          <p:nvPr/>
        </p:nvSpPr>
        <p:spPr>
          <a:xfrm>
            <a:off x="3780673" y="2692156"/>
            <a:ext cx="55703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image</a:t>
            </a:r>
            <a:endParaRPr sz="1000" dirty="0">
              <a:latin typeface="+mn-lt"/>
            </a:endParaRPr>
          </a:p>
        </p:txBody>
      </p:sp>
      <p:cxnSp>
        <p:nvCxnSpPr>
          <p:cNvPr id="46" name="Google Shape;279;p7">
            <a:extLst>
              <a:ext uri="{FF2B5EF4-FFF2-40B4-BE49-F238E27FC236}">
                <a16:creationId xmlns:a16="http://schemas.microsoft.com/office/drawing/2014/main" id="{219CE6AF-C7C4-F650-ECA8-B4A87B92CE2E}"/>
              </a:ext>
            </a:extLst>
          </p:cNvPr>
          <p:cNvCxnSpPr>
            <a:cxnSpLocks/>
          </p:cNvCxnSpPr>
          <p:nvPr/>
        </p:nvCxnSpPr>
        <p:spPr>
          <a:xfrm flipV="1">
            <a:off x="4967961" y="3390552"/>
            <a:ext cx="0" cy="162100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" name="Google Shape;279;p7">
            <a:extLst>
              <a:ext uri="{FF2B5EF4-FFF2-40B4-BE49-F238E27FC236}">
                <a16:creationId xmlns:a16="http://schemas.microsoft.com/office/drawing/2014/main" id="{EAF99ABD-7770-C91E-FAC1-C2C47E0D91C2}"/>
              </a:ext>
            </a:extLst>
          </p:cNvPr>
          <p:cNvCxnSpPr>
            <a:cxnSpLocks/>
          </p:cNvCxnSpPr>
          <p:nvPr/>
        </p:nvCxnSpPr>
        <p:spPr>
          <a:xfrm>
            <a:off x="5219356" y="2899457"/>
            <a:ext cx="501453" cy="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5" name="Google Shape;279;p7">
            <a:extLst>
              <a:ext uri="{FF2B5EF4-FFF2-40B4-BE49-F238E27FC236}">
                <a16:creationId xmlns:a16="http://schemas.microsoft.com/office/drawing/2014/main" id="{9A73119A-231D-B9B6-B277-58B1F076B2C6}"/>
              </a:ext>
            </a:extLst>
          </p:cNvPr>
          <p:cNvCxnSpPr>
            <a:cxnSpLocks/>
          </p:cNvCxnSpPr>
          <p:nvPr/>
        </p:nvCxnSpPr>
        <p:spPr>
          <a:xfrm flipV="1">
            <a:off x="6117896" y="3392085"/>
            <a:ext cx="0" cy="214648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60" name="Google Shape;279;p7">
            <a:extLst>
              <a:ext uri="{FF2B5EF4-FFF2-40B4-BE49-F238E27FC236}">
                <a16:creationId xmlns:a16="http://schemas.microsoft.com/office/drawing/2014/main" id="{A22B456F-F079-0865-828B-697059B06C2A}"/>
              </a:ext>
            </a:extLst>
          </p:cNvPr>
          <p:cNvCxnSpPr>
            <a:cxnSpLocks/>
          </p:cNvCxnSpPr>
          <p:nvPr/>
        </p:nvCxnSpPr>
        <p:spPr>
          <a:xfrm>
            <a:off x="6279020" y="3741153"/>
            <a:ext cx="2743327" cy="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1" name="Google Shape;77;p1">
            <a:extLst>
              <a:ext uri="{FF2B5EF4-FFF2-40B4-BE49-F238E27FC236}">
                <a16:creationId xmlns:a16="http://schemas.microsoft.com/office/drawing/2014/main" id="{ACC45F53-7D71-FBAD-158D-934AA6C7D64B}"/>
              </a:ext>
            </a:extLst>
          </p:cNvPr>
          <p:cNvSpPr txBox="1"/>
          <p:nvPr/>
        </p:nvSpPr>
        <p:spPr>
          <a:xfrm>
            <a:off x="4482087" y="4123829"/>
            <a:ext cx="50395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mp3</a:t>
            </a:r>
            <a:endParaRPr sz="1000" dirty="0">
              <a:latin typeface="+mn-lt"/>
            </a:endParaRPr>
          </a:p>
        </p:txBody>
      </p:sp>
      <p:sp>
        <p:nvSpPr>
          <p:cNvPr id="87" name="Google Shape;77;p1">
            <a:extLst>
              <a:ext uri="{FF2B5EF4-FFF2-40B4-BE49-F238E27FC236}">
                <a16:creationId xmlns:a16="http://schemas.microsoft.com/office/drawing/2014/main" id="{0F0918D8-75FE-B845-A62C-D391577529BE}"/>
              </a:ext>
            </a:extLst>
          </p:cNvPr>
          <p:cNvSpPr txBox="1"/>
          <p:nvPr/>
        </p:nvSpPr>
        <p:spPr>
          <a:xfrm>
            <a:off x="8494331" y="3506182"/>
            <a:ext cx="55703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image</a:t>
            </a:r>
            <a:endParaRPr sz="1000" dirty="0">
              <a:latin typeface="+mn-lt"/>
            </a:endParaRPr>
          </a:p>
        </p:txBody>
      </p:sp>
      <p:sp>
        <p:nvSpPr>
          <p:cNvPr id="89" name="Google Shape;77;p1">
            <a:extLst>
              <a:ext uri="{FF2B5EF4-FFF2-40B4-BE49-F238E27FC236}">
                <a16:creationId xmlns:a16="http://schemas.microsoft.com/office/drawing/2014/main" id="{274BAF2E-9C69-8E3C-14D6-61D43FE4BDC0}"/>
              </a:ext>
            </a:extLst>
          </p:cNvPr>
          <p:cNvSpPr txBox="1"/>
          <p:nvPr/>
        </p:nvSpPr>
        <p:spPr>
          <a:xfrm>
            <a:off x="7833428" y="5570184"/>
            <a:ext cx="55703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query</a:t>
            </a:r>
            <a:endParaRPr sz="1000" dirty="0">
              <a:latin typeface="+mn-lt"/>
            </a:endParaRPr>
          </a:p>
        </p:txBody>
      </p:sp>
      <p:sp>
        <p:nvSpPr>
          <p:cNvPr id="90" name="Google Shape;77;p1">
            <a:extLst>
              <a:ext uri="{FF2B5EF4-FFF2-40B4-BE49-F238E27FC236}">
                <a16:creationId xmlns:a16="http://schemas.microsoft.com/office/drawing/2014/main" id="{340AB9AC-1B68-8425-E826-E85497FD9F8B}"/>
              </a:ext>
            </a:extLst>
          </p:cNvPr>
          <p:cNvSpPr txBox="1"/>
          <p:nvPr/>
        </p:nvSpPr>
        <p:spPr>
          <a:xfrm>
            <a:off x="5278619" y="6909008"/>
            <a:ext cx="50395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mp3</a:t>
            </a:r>
            <a:endParaRPr sz="1000" dirty="0">
              <a:latin typeface="+mn-lt"/>
            </a:endParaRPr>
          </a:p>
        </p:txBody>
      </p:sp>
      <p:cxnSp>
        <p:nvCxnSpPr>
          <p:cNvPr id="91" name="Google Shape;279;p7">
            <a:extLst>
              <a:ext uri="{FF2B5EF4-FFF2-40B4-BE49-F238E27FC236}">
                <a16:creationId xmlns:a16="http://schemas.microsoft.com/office/drawing/2014/main" id="{8316E534-5CD9-9A55-572D-1C41833B8DAA}"/>
              </a:ext>
            </a:extLst>
          </p:cNvPr>
          <p:cNvCxnSpPr>
            <a:cxnSpLocks/>
          </p:cNvCxnSpPr>
          <p:nvPr/>
        </p:nvCxnSpPr>
        <p:spPr>
          <a:xfrm>
            <a:off x="6285894" y="3992997"/>
            <a:ext cx="2752229" cy="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97" name="Google Shape;279;p7">
            <a:extLst>
              <a:ext uri="{FF2B5EF4-FFF2-40B4-BE49-F238E27FC236}">
                <a16:creationId xmlns:a16="http://schemas.microsoft.com/office/drawing/2014/main" id="{4E7F48A2-0B11-115E-58F4-9014EA37DF8C}"/>
              </a:ext>
            </a:extLst>
          </p:cNvPr>
          <p:cNvCxnSpPr>
            <a:cxnSpLocks/>
          </p:cNvCxnSpPr>
          <p:nvPr/>
        </p:nvCxnSpPr>
        <p:spPr>
          <a:xfrm flipV="1">
            <a:off x="5949353" y="3397264"/>
            <a:ext cx="0" cy="213372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9" name="Google Shape;279;p7">
            <a:extLst>
              <a:ext uri="{FF2B5EF4-FFF2-40B4-BE49-F238E27FC236}">
                <a16:creationId xmlns:a16="http://schemas.microsoft.com/office/drawing/2014/main" id="{0C29A02F-4117-CD11-4B46-2CED0FA58C04}"/>
              </a:ext>
            </a:extLst>
          </p:cNvPr>
          <p:cNvCxnSpPr>
            <a:cxnSpLocks/>
          </p:cNvCxnSpPr>
          <p:nvPr/>
        </p:nvCxnSpPr>
        <p:spPr>
          <a:xfrm>
            <a:off x="5211414" y="3014799"/>
            <a:ext cx="501453" cy="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2" name="Google Shape;279;p7">
            <a:extLst>
              <a:ext uri="{FF2B5EF4-FFF2-40B4-BE49-F238E27FC236}">
                <a16:creationId xmlns:a16="http://schemas.microsoft.com/office/drawing/2014/main" id="{7EB8D537-A03E-17F2-9CF6-20AF40E07227}"/>
              </a:ext>
            </a:extLst>
          </p:cNvPr>
          <p:cNvCxnSpPr>
            <a:cxnSpLocks/>
          </p:cNvCxnSpPr>
          <p:nvPr/>
        </p:nvCxnSpPr>
        <p:spPr>
          <a:xfrm>
            <a:off x="3799292" y="3021980"/>
            <a:ext cx="901969" cy="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11" name="Google Shape;77;p1">
            <a:extLst>
              <a:ext uri="{FF2B5EF4-FFF2-40B4-BE49-F238E27FC236}">
                <a16:creationId xmlns:a16="http://schemas.microsoft.com/office/drawing/2014/main" id="{219F42B9-A42B-4EF3-FF2A-2AAFB32DA062}"/>
              </a:ext>
            </a:extLst>
          </p:cNvPr>
          <p:cNvSpPr txBox="1"/>
          <p:nvPr/>
        </p:nvSpPr>
        <p:spPr>
          <a:xfrm>
            <a:off x="3739025" y="2981668"/>
            <a:ext cx="66742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gesture</a:t>
            </a:r>
            <a:endParaRPr sz="1000" dirty="0">
              <a:latin typeface="+mn-lt"/>
            </a:endParaRPr>
          </a:p>
        </p:txBody>
      </p:sp>
      <p:sp>
        <p:nvSpPr>
          <p:cNvPr id="112" name="Google Shape;77;p1">
            <a:extLst>
              <a:ext uri="{FF2B5EF4-FFF2-40B4-BE49-F238E27FC236}">
                <a16:creationId xmlns:a16="http://schemas.microsoft.com/office/drawing/2014/main" id="{E9BF64C9-1A53-8F43-E3AF-3C4A2349254C}"/>
              </a:ext>
            </a:extLst>
          </p:cNvPr>
          <p:cNvSpPr txBox="1"/>
          <p:nvPr/>
        </p:nvSpPr>
        <p:spPr>
          <a:xfrm>
            <a:off x="8405482" y="3767135"/>
            <a:ext cx="73737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gesture</a:t>
            </a:r>
            <a:endParaRPr sz="1000" dirty="0">
              <a:latin typeface="+mn-lt"/>
            </a:endParaRPr>
          </a:p>
        </p:txBody>
      </p:sp>
      <p:sp>
        <p:nvSpPr>
          <p:cNvPr id="113" name="Google Shape;77;p1">
            <a:extLst>
              <a:ext uri="{FF2B5EF4-FFF2-40B4-BE49-F238E27FC236}">
                <a16:creationId xmlns:a16="http://schemas.microsoft.com/office/drawing/2014/main" id="{98DE3229-A703-A8A8-16D1-496C11C86B39}"/>
              </a:ext>
            </a:extLst>
          </p:cNvPr>
          <p:cNvSpPr txBox="1"/>
          <p:nvPr/>
        </p:nvSpPr>
        <p:spPr>
          <a:xfrm>
            <a:off x="7803458" y="5810759"/>
            <a:ext cx="64517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answer</a:t>
            </a:r>
            <a:endParaRPr sz="1000" dirty="0">
              <a:latin typeface="+mn-lt"/>
            </a:endParaRP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FB4B2A21-8740-FEFC-766F-E63E18536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85" y="458165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EA665557-3AFF-9AF8-59A5-740EB83FC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889" y="5087582"/>
            <a:ext cx="11551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(voice)</a:t>
            </a:r>
          </a:p>
        </p:txBody>
      </p:sp>
      <p:pic>
        <p:nvPicPr>
          <p:cNvPr id="28" name="Graphic 17">
            <a:extLst>
              <a:ext uri="{FF2B5EF4-FFF2-40B4-BE49-F238E27FC236}">
                <a16:creationId xmlns:a16="http://schemas.microsoft.com/office/drawing/2014/main" id="{12CACC12-B97D-B707-0993-3A142BFF9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720751" y="4572101"/>
            <a:ext cx="558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43109891-7CA6-014E-4303-1AF065644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641" y="5096008"/>
            <a:ext cx="9952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cxnSp>
        <p:nvCxnSpPr>
          <p:cNvPr id="40" name="Google Shape;279;p7">
            <a:extLst>
              <a:ext uri="{FF2B5EF4-FFF2-40B4-BE49-F238E27FC236}">
                <a16:creationId xmlns:a16="http://schemas.microsoft.com/office/drawing/2014/main" id="{FAE5155D-2FD8-865C-7FC4-25158808D4F7}"/>
              </a:ext>
            </a:extLst>
          </p:cNvPr>
          <p:cNvCxnSpPr>
            <a:cxnSpLocks/>
          </p:cNvCxnSpPr>
          <p:nvPr/>
        </p:nvCxnSpPr>
        <p:spPr>
          <a:xfrm>
            <a:off x="6266072" y="4858368"/>
            <a:ext cx="52431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3" name="Google Shape;77;p1">
            <a:extLst>
              <a:ext uri="{FF2B5EF4-FFF2-40B4-BE49-F238E27FC236}">
                <a16:creationId xmlns:a16="http://schemas.microsoft.com/office/drawing/2014/main" id="{6CB86141-14BE-98DC-55E0-E0232E7EE4A2}"/>
              </a:ext>
            </a:extLst>
          </p:cNvPr>
          <p:cNvSpPr txBox="1"/>
          <p:nvPr/>
        </p:nvSpPr>
        <p:spPr>
          <a:xfrm>
            <a:off x="3811072" y="4614184"/>
            <a:ext cx="50395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000" dirty="0">
                <a:latin typeface="+mn-lt"/>
              </a:rPr>
              <a:t>text</a:t>
            </a:r>
            <a:endParaRPr sz="1000" dirty="0">
              <a:latin typeface="+mn-lt"/>
            </a:endParaRPr>
          </a:p>
        </p:txBody>
      </p:sp>
      <p:cxnSp>
        <p:nvCxnSpPr>
          <p:cNvPr id="116" name="Google Shape;279;p7">
            <a:extLst>
              <a:ext uri="{FF2B5EF4-FFF2-40B4-BE49-F238E27FC236}">
                <a16:creationId xmlns:a16="http://schemas.microsoft.com/office/drawing/2014/main" id="{49BE8F80-5B26-604E-0129-C91BFC1B7B6D}"/>
              </a:ext>
            </a:extLst>
          </p:cNvPr>
          <p:cNvCxnSpPr>
            <a:cxnSpLocks/>
          </p:cNvCxnSpPr>
          <p:nvPr/>
        </p:nvCxnSpPr>
        <p:spPr>
          <a:xfrm>
            <a:off x="3798193" y="4848356"/>
            <a:ext cx="1886166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124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32203</TotalTime>
  <Words>86</Words>
  <Application>Microsoft Macintosh PowerPoint</Application>
  <PresentationFormat>A3 Paper (297x420 mm)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Malgun Gothic</vt:lpstr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Microsoft Office User</cp:lastModifiedBy>
  <cp:revision>658</cp:revision>
  <dcterms:created xsi:type="dcterms:W3CDTF">2021-04-23T15:53:44Z</dcterms:created>
  <dcterms:modified xsi:type="dcterms:W3CDTF">2024-03-19T23:25:09Z</dcterms:modified>
</cp:coreProperties>
</file>