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575"/>
    <a:srgbClr val="231816"/>
    <a:srgbClr val="FF0000"/>
    <a:srgbClr val="092F95"/>
    <a:srgbClr val="E5D069"/>
    <a:srgbClr val="DCDDDD"/>
    <a:srgbClr val="E1C84D"/>
    <a:srgbClr val="FED35D"/>
    <a:srgbClr val="7BB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9" autoAdjust="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562C9-3D90-43F0-A568-C42393EBB46A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F75D2-A4D8-4A8B-AADD-D39881F0D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62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F75D2-A4D8-4A8B-AADD-D39881F0DC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8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81D7D-D755-9A3A-0605-00350EF3B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48791FE-3D49-137B-878F-B94E2BA40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8E151CB-8D15-3C5E-DD2F-E375451D6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CE784C-0463-7651-FFC4-42EF0D847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F75D2-A4D8-4A8B-AADD-D39881F0DC4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32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0519A-3433-857C-F6ED-2FEA3B766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2DD30F-11DF-9355-8097-F7BB79C71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5D2AEA4-8F87-08E2-E705-44D514A72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3694CC-7F2F-04DB-94C9-C9CCCBE1B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F75D2-A4D8-4A8B-AADD-D39881F0DC4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33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B7CBB-F27E-1784-95E8-534B99A5C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846920-BBA6-76B7-81C4-63F5B798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4D309C-659E-FD0F-0F23-325D30BB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E9E08D-AF7B-AB35-19B3-E0AE2F0A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2A0C83-47BD-3801-9D6E-369B1F51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25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1F717-0A88-DA88-8F71-607C17E1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557097-2B31-9E4D-0742-95934CE0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8AC31-94DD-09D3-42D7-E2D55420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300342-AF9F-8A80-A2D2-1E69E546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15D14-FBF6-8AD1-533B-1E8FD1B5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0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EA402-E9DB-7635-5D6B-4B356F7CA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FBBB4F-848F-3477-0C22-7F766037F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BB98D-86EC-4E6D-C31D-8A12CD7C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B172B8-154B-9CF1-CE3B-0CD565FF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8ED18-B3A5-9CA7-0D63-45E856CA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636A-7EE7-4146-00C0-8FCC6547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276572-D1DA-1C1A-34FF-A715858E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407D27-AFE4-F5CD-DF3A-BB269196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1B373-4A61-5586-35CC-E5A6939E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61214-9D5E-B40B-B98F-A318810C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33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9705A-3E57-86A8-928F-FD2A2049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803BC8-4B07-DA5F-7EC6-59BAF8F4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A9C3B-1194-19FC-81F5-2E7CC1F1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A8A96B-4DA3-E9FC-ADBB-D14A705C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C2B194-8918-AC3D-BE3F-A1C799B8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11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C346E-307B-3ECB-3C3C-97C53F17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510394-0E68-59E4-CABA-45E18A24D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4A6308-9372-7AB2-8676-B63436D4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36108D-31C7-90E5-33E3-2EA315E2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A40E18-E3A1-BFE2-9814-8C9AF343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F17CE3-4169-FDE6-28C4-118E9552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8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D100F-251C-874A-BF89-49FF94DF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B157C4-AFFA-CDB9-323B-BF500954F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D40C97-DBF2-F4F6-7FD8-2DB3B777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1C841A-95CA-619F-65F4-8109F2590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1C4F1C-AA79-9272-01B2-336E6BBC2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515D69-6331-1C35-7E2F-2DD81B68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FCA192-C944-6151-A612-5F44BD4F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2084D1-C13A-6BEB-0C9D-BBFD94BA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6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9D301-CBBC-9F1B-F21E-39D98818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04061A-392B-9866-7961-E91BD67F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EFD61-3344-BDDF-3677-DD4E3CF2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8AA55D-8DAA-3B03-132E-D9B1E044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33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30CD23-D669-D3A6-EA7A-508455DD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FD04C3-3283-A4FF-FB45-430B3547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6D6F4B-006B-0133-5B8A-DF6A267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E133B-8663-8E31-A28C-F9D15EB2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F56147-561C-4614-BBA7-87BE6C28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F0E583-38B5-DCB3-0D13-29F70047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DA6ED5-7E08-E6AE-769B-93E8CF52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D8D8AA-E47A-620B-C9B7-1D4451B7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54F2F-C7B9-7191-054E-92840687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8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19DA6-71F1-8976-2932-ACA79535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009E88-A345-47C2-A53E-2883230B3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67D191-CC8B-852A-FC37-E39FA9266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0CE9E4-8AE0-7B6A-313D-C829003C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EB0E95-FF94-3D6F-DA07-DC5711B3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80EBCE-72EA-3B0B-489E-BDCDB32D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38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A80FDD-2552-B3D7-A925-BD5A7BFC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5D71A4-0424-81C8-275C-254F0B9EB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87082-EB53-6999-F8E2-F8D921439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F86D-002F-43E4-87F7-1EE2AA2B40E7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3ED53E-3BF9-670D-F62D-D3D45FE78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CC746-6F7C-D7E4-01F5-9F24F28E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13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610080-F4C8-3C90-55A0-BB54B5A4D07C}"/>
              </a:ext>
            </a:extLst>
          </p:cNvPr>
          <p:cNvSpPr/>
          <p:nvPr/>
        </p:nvSpPr>
        <p:spPr>
          <a:xfrm>
            <a:off x="6265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0F712C1-B19D-5490-8517-5DAE4E89D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941" y="2511893"/>
            <a:ext cx="9144000" cy="2387600"/>
          </a:xfrm>
        </p:spPr>
        <p:txBody>
          <a:bodyPr>
            <a:noAutofit/>
          </a:bodyPr>
          <a:lstStyle/>
          <a:p>
            <a:r>
              <a:rPr kumimoji="1" lang="en-US" altLang="ja-JP" sz="14900">
                <a:solidFill>
                  <a:srgbClr val="7BB33A"/>
                </a:solidFill>
                <a:latin typeface="Arial Rounded MT Bold" panose="020F0704030504030204" pitchFamily="34" charset="0"/>
              </a:rPr>
              <a:t>e-Tax</a:t>
            </a:r>
            <a:endParaRPr kumimoji="1" lang="ja-JP" altLang="en-US" sz="14900">
              <a:solidFill>
                <a:srgbClr val="7BB33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FC2BAD-04B6-D89B-5404-2A183EA29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77" y="2004109"/>
            <a:ext cx="3093090" cy="30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8D0E9-0E88-ADBC-9293-CFD4BA5B6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4F1AE54-1F09-1A79-61F7-1ADBC9AD66EB}"/>
              </a:ext>
            </a:extLst>
          </p:cNvPr>
          <p:cNvSpPr/>
          <p:nvPr/>
        </p:nvSpPr>
        <p:spPr>
          <a:xfrm>
            <a:off x="7916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3BABDAD-0E78-C7A9-81B3-478787119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15115" r="7799" b="17230"/>
          <a:stretch/>
        </p:blipFill>
        <p:spPr>
          <a:xfrm>
            <a:off x="2201601" y="2417478"/>
            <a:ext cx="8015845" cy="24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7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45070B-EB18-7B8C-0A82-FD29BB703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61CA08-4DA0-E128-5604-D9DB2A7B7632}"/>
              </a:ext>
            </a:extLst>
          </p:cNvPr>
          <p:cNvSpPr/>
          <p:nvPr/>
        </p:nvSpPr>
        <p:spPr>
          <a:xfrm>
            <a:off x="7916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C72228-B723-37A2-2F58-313353814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17" t="15115" r="7799" b="17230"/>
          <a:stretch/>
        </p:blipFill>
        <p:spPr>
          <a:xfrm>
            <a:off x="2201601" y="2417478"/>
            <a:ext cx="8015845" cy="24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710A0-C44A-5DE7-B265-20AD5E22F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B01F3-0E88-97A9-4BC9-E07BF8251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39" y="2247899"/>
            <a:ext cx="10195861" cy="1681307"/>
          </a:xfrm>
        </p:spPr>
        <p:txBody>
          <a:bodyPr>
            <a:prstTxWarp prst="textArchUp">
              <a:avLst/>
            </a:prstTxWarp>
            <a:noAutofit/>
          </a:bodyPr>
          <a:lstStyle/>
          <a:p>
            <a:r>
              <a:rPr lang="ja-JP" altLang="en-US" sz="11000" b="1" spc="-1500">
                <a:ln w="412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E5D069"/>
                </a:solidFill>
                <a:latin typeface="無心" panose="02000600000000000000" pitchFamily="50" charset="-128"/>
                <a:ea typeface="無心" panose="02000600000000000000" pitchFamily="50" charset="-128"/>
              </a:rPr>
              <a:t>ふるさと納税</a:t>
            </a:r>
            <a:endParaRPr kumimoji="1" lang="ja-JP" altLang="en-US" sz="11000" b="1" spc="-1500">
              <a:ln w="41275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E5D069"/>
              </a:solidFill>
              <a:latin typeface="無心" panose="02000600000000000000" pitchFamily="50" charset="-128"/>
              <a:ea typeface="無心" panose="02000600000000000000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16C7B40-644C-B4B7-AF41-24E6BC7E0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009741"/>
            <a:ext cx="8102600" cy="543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0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C067B-798C-C608-E318-93A06E803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4CC890-824A-8325-B27A-A4B5E6B53647}"/>
              </a:ext>
            </a:extLst>
          </p:cNvPr>
          <p:cNvSpPr/>
          <p:nvPr/>
        </p:nvSpPr>
        <p:spPr>
          <a:xfrm>
            <a:off x="7424737" y="3632812"/>
            <a:ext cx="1926431" cy="41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B04903-EA1F-B515-7723-BB9C488ADC05}"/>
              </a:ext>
            </a:extLst>
          </p:cNvPr>
          <p:cNvSpPr/>
          <p:nvPr/>
        </p:nvSpPr>
        <p:spPr>
          <a:xfrm>
            <a:off x="3573624" y="3345654"/>
            <a:ext cx="4803614" cy="702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AE18D7-E994-7588-4466-621626B36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39" y="2247899"/>
            <a:ext cx="10195861" cy="1681307"/>
          </a:xfrm>
        </p:spPr>
        <p:txBody>
          <a:bodyPr>
            <a:prstTxWarp prst="textArchUp">
              <a:avLst/>
            </a:prstTxWarp>
            <a:noAutofit/>
          </a:bodyPr>
          <a:lstStyle/>
          <a:p>
            <a:r>
              <a:rPr lang="ja-JP" altLang="en-US" sz="11000" b="1" spc="-1500">
                <a:ln w="41275">
                  <a:solidFill>
                    <a:srgbClr val="E8D575"/>
                  </a:solidFill>
                </a:ln>
                <a:solidFill>
                  <a:srgbClr val="E5D069"/>
                </a:solidFill>
                <a:latin typeface="無心" panose="02000600000000000000" pitchFamily="50" charset="-128"/>
                <a:ea typeface="無心" panose="02000600000000000000" pitchFamily="50" charset="-128"/>
              </a:rPr>
              <a:t>ふるさと納税</a:t>
            </a:r>
            <a:endParaRPr kumimoji="1" lang="ja-JP" altLang="en-US" sz="11000" b="1" spc="-1500">
              <a:ln w="41275">
                <a:solidFill>
                  <a:srgbClr val="E8D575"/>
                </a:solidFill>
              </a:ln>
              <a:solidFill>
                <a:srgbClr val="E5D069"/>
              </a:solidFill>
              <a:latin typeface="無心" panose="02000600000000000000" pitchFamily="50" charset="-128"/>
              <a:ea typeface="無心" panose="02000600000000000000" pitchFamily="50" charset="-128"/>
            </a:endParaRPr>
          </a:p>
        </p:txBody>
      </p:sp>
      <p:sp>
        <p:nvSpPr>
          <p:cNvPr id="6" name="平行四辺形 5">
            <a:extLst>
              <a:ext uri="{FF2B5EF4-FFF2-40B4-BE49-F238E27FC236}">
                <a16:creationId xmlns:a16="http://schemas.microsoft.com/office/drawing/2014/main" id="{898F4056-50FE-4169-7150-A8F514804877}"/>
              </a:ext>
            </a:extLst>
          </p:cNvPr>
          <p:cNvSpPr/>
          <p:nvPr/>
        </p:nvSpPr>
        <p:spPr>
          <a:xfrm rot="21442099">
            <a:off x="6512719" y="4172707"/>
            <a:ext cx="1609725" cy="835961"/>
          </a:xfrm>
          <a:prstGeom prst="parallelogram">
            <a:avLst>
              <a:gd name="adj" fmla="val 157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A29CB56D-D10B-DB92-310E-36C9DC050C83}"/>
              </a:ext>
            </a:extLst>
          </p:cNvPr>
          <p:cNvSpPr/>
          <p:nvPr/>
        </p:nvSpPr>
        <p:spPr>
          <a:xfrm rot="3062375">
            <a:off x="7079965" y="3835442"/>
            <a:ext cx="438534" cy="13118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5022730D-07F5-E0C9-36B8-0B783FA2C520}"/>
              </a:ext>
            </a:extLst>
          </p:cNvPr>
          <p:cNvSpPr/>
          <p:nvPr/>
        </p:nvSpPr>
        <p:spPr>
          <a:xfrm rot="2839061">
            <a:off x="6904451" y="3805352"/>
            <a:ext cx="438534" cy="13118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9342E00C-B5F7-8618-AB27-A25A9319B2F8}"/>
              </a:ext>
            </a:extLst>
          </p:cNvPr>
          <p:cNvSpPr/>
          <p:nvPr/>
        </p:nvSpPr>
        <p:spPr>
          <a:xfrm rot="306320">
            <a:off x="5808752" y="4773449"/>
            <a:ext cx="1078670" cy="2966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4C131989-1E4F-EF48-40EB-43F13199E103}"/>
              </a:ext>
            </a:extLst>
          </p:cNvPr>
          <p:cNvSpPr/>
          <p:nvPr/>
        </p:nvSpPr>
        <p:spPr>
          <a:xfrm rot="2070969">
            <a:off x="6531925" y="4698238"/>
            <a:ext cx="542925" cy="34115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平行四辺形 12">
            <a:extLst>
              <a:ext uri="{FF2B5EF4-FFF2-40B4-BE49-F238E27FC236}">
                <a16:creationId xmlns:a16="http://schemas.microsoft.com/office/drawing/2014/main" id="{03B35143-C535-9453-F2E6-424B4DB6B244}"/>
              </a:ext>
            </a:extLst>
          </p:cNvPr>
          <p:cNvSpPr/>
          <p:nvPr/>
        </p:nvSpPr>
        <p:spPr>
          <a:xfrm rot="2875058">
            <a:off x="6363873" y="4684110"/>
            <a:ext cx="362156" cy="34115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63CEF22-5B83-90EE-A754-98189360A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009741"/>
            <a:ext cx="8102600" cy="543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A9AB0-8642-6519-3684-9520B70DC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AFDB7BC-72AE-969C-6698-F417ACC1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897" y="2235200"/>
            <a:ext cx="9144000" cy="2387600"/>
          </a:xfrm>
        </p:spPr>
        <p:txBody>
          <a:bodyPr>
            <a:noAutofit/>
          </a:bodyPr>
          <a:lstStyle/>
          <a:p>
            <a:r>
              <a:rPr kumimoji="1" lang="ja-JP" altLang="en-US" sz="11500" b="1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健康</a:t>
            </a:r>
            <a:r>
              <a:rPr kumimoji="1" lang="ja-JP" altLang="en-US" sz="11500" b="1">
                <a:solidFill>
                  <a:srgbClr val="092F95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保険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80137C4-A617-A0FD-8C18-FE484AEBE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31" y="2711548"/>
            <a:ext cx="2019769" cy="201226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0B30D3-59EF-8C08-559B-8CC32372F637}"/>
              </a:ext>
            </a:extLst>
          </p:cNvPr>
          <p:cNvSpPr/>
          <p:nvPr/>
        </p:nvSpPr>
        <p:spPr>
          <a:xfrm>
            <a:off x="6265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0F767FB-6D34-6616-ACDD-D84789A0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" r="21154"/>
          <a:stretch/>
        </p:blipFill>
        <p:spPr>
          <a:xfrm>
            <a:off x="1098550" y="1998126"/>
            <a:ext cx="2575983" cy="3089284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49475311-B09D-51DA-EB72-8E76F25DCCDD}"/>
              </a:ext>
            </a:extLst>
          </p:cNvPr>
          <p:cNvSpPr txBox="1">
            <a:spLocks/>
          </p:cNvSpPr>
          <p:nvPr/>
        </p:nvSpPr>
        <p:spPr>
          <a:xfrm>
            <a:off x="3819498" y="269981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0800">
                <a:ln w="76200">
                  <a:solidFill>
                    <a:srgbClr val="231816"/>
                  </a:solidFill>
                </a:ln>
                <a:solidFill>
                  <a:srgbClr val="FF0000"/>
                </a:solidFill>
                <a:latin typeface="Nikkyou Sans" panose="02000503000000000000" pitchFamily="2" charset="-128"/>
                <a:ea typeface="Nikkyou Sans" panose="02000503000000000000" pitchFamily="2" charset="-128"/>
              </a:rPr>
              <a:t>マ</a:t>
            </a:r>
            <a:r>
              <a:rPr lang="ja-JP" altLang="en-US" sz="10800">
                <a:ln w="76200">
                  <a:solidFill>
                    <a:srgbClr val="231816"/>
                  </a:solidFill>
                </a:ln>
                <a:solidFill>
                  <a:schemeClr val="bg1"/>
                </a:solidFill>
                <a:latin typeface="Nikkyou Sans" panose="02000503000000000000" pitchFamily="2" charset="-128"/>
                <a:ea typeface="Nikkyou Sans" panose="02000503000000000000" pitchFamily="2" charset="-128"/>
              </a:rPr>
              <a:t>イナンバー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99073B-C562-0B60-2A72-C7A52304F455}"/>
              </a:ext>
            </a:extLst>
          </p:cNvPr>
          <p:cNvSpPr/>
          <p:nvPr/>
        </p:nvSpPr>
        <p:spPr>
          <a:xfrm>
            <a:off x="6265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16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D8447-00C0-171D-16B9-FA9177A0F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026900-B86C-D025-0852-28D6B5B3D9FF}"/>
              </a:ext>
            </a:extLst>
          </p:cNvPr>
          <p:cNvSpPr/>
          <p:nvPr/>
        </p:nvSpPr>
        <p:spPr>
          <a:xfrm>
            <a:off x="7916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44CBFC9-FA60-1D89-F80B-88AFA862E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85999"/>
            <a:ext cx="9144000" cy="2387600"/>
          </a:xfrm>
        </p:spPr>
        <p:txBody>
          <a:bodyPr>
            <a:noAutofit/>
          </a:bodyPr>
          <a:lstStyle/>
          <a:p>
            <a:r>
              <a:rPr kumimoji="1" lang="ja-JP" altLang="en-US" sz="14900">
                <a:solidFill>
                  <a:schemeClr val="accent2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控 除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C0245A9-3E23-F26B-823A-F0EAB883FCF1}"/>
              </a:ext>
            </a:extLst>
          </p:cNvPr>
          <p:cNvSpPr txBox="1">
            <a:spLocks/>
          </p:cNvSpPr>
          <p:nvPr/>
        </p:nvSpPr>
        <p:spPr>
          <a:xfrm>
            <a:off x="1532465" y="27177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>
                <a:solidFill>
                  <a:schemeClr val="accent2">
                    <a:lumMod val="60000"/>
                    <a:lumOff val="40000"/>
                  </a:schemeClr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-deduction-</a:t>
            </a:r>
            <a:endParaRPr lang="ja-JP" altLang="en-US" sz="4800">
              <a:solidFill>
                <a:schemeClr val="accent2">
                  <a:lumMod val="60000"/>
                  <a:lumOff val="40000"/>
                </a:schemeClr>
              </a:solidFill>
              <a:latin typeface="マキナス 4 Square" panose="02000600000000000000" pitchFamily="50" charset="-128"/>
              <a:ea typeface="マキナス 4 Square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894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0AFA0-BA9D-CA19-7E2B-0F924C3F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4E1215E-A6C5-6831-6943-1C0C950EE426}"/>
              </a:ext>
            </a:extLst>
          </p:cNvPr>
          <p:cNvSpPr/>
          <p:nvPr/>
        </p:nvSpPr>
        <p:spPr>
          <a:xfrm>
            <a:off x="7916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E6A905D-A316-BDBA-909A-AB274533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85999"/>
            <a:ext cx="9144000" cy="2387600"/>
          </a:xfrm>
        </p:spPr>
        <p:txBody>
          <a:bodyPr>
            <a:noAutofit/>
          </a:bodyPr>
          <a:lstStyle/>
          <a:p>
            <a:r>
              <a:rPr kumimoji="1" lang="ja-JP" altLang="en-US" sz="14900">
                <a:solidFill>
                  <a:schemeClr val="accent1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国税庁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8DEB0A6-4E0B-3AC6-57D8-D053D3528FD3}"/>
              </a:ext>
            </a:extLst>
          </p:cNvPr>
          <p:cNvSpPr txBox="1">
            <a:spLocks/>
          </p:cNvSpPr>
          <p:nvPr/>
        </p:nvSpPr>
        <p:spPr>
          <a:xfrm>
            <a:off x="1532465" y="27177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>
                <a:solidFill>
                  <a:schemeClr val="accent1">
                    <a:lumMod val="60000"/>
                    <a:lumOff val="40000"/>
                  </a:schemeClr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-national tax agency-</a:t>
            </a:r>
            <a:endParaRPr lang="ja-JP" altLang="en-US" sz="4800">
              <a:solidFill>
                <a:schemeClr val="accent1">
                  <a:lumMod val="60000"/>
                  <a:lumOff val="40000"/>
                </a:schemeClr>
              </a:solidFill>
              <a:latin typeface="マキナス 4 Square" panose="02000600000000000000" pitchFamily="50" charset="-128"/>
              <a:ea typeface="マキナス 4 Square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929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8BBD5-11D8-69F9-7364-F82E7D6C6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837547F-997D-01FF-9B70-C3A27E4FE309}"/>
              </a:ext>
            </a:extLst>
          </p:cNvPr>
          <p:cNvSpPr/>
          <p:nvPr/>
        </p:nvSpPr>
        <p:spPr>
          <a:xfrm>
            <a:off x="7916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D53AFD-FA41-EF59-19D5-40E5BF3EC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53" y="2765821"/>
            <a:ext cx="7080494" cy="16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84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5E457C-FB41-187B-3DA1-6E46399E8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9DA009C9-1B81-A917-2B19-C923D5B70442}"/>
              </a:ext>
            </a:extLst>
          </p:cNvPr>
          <p:cNvSpPr/>
          <p:nvPr/>
        </p:nvSpPr>
        <p:spPr>
          <a:xfrm>
            <a:off x="2619253" y="2838450"/>
            <a:ext cx="1225550" cy="1225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BBD15D-EDDB-7145-13CB-BB68468FAAC4}"/>
              </a:ext>
            </a:extLst>
          </p:cNvPr>
          <p:cNvSpPr/>
          <p:nvPr/>
        </p:nvSpPr>
        <p:spPr>
          <a:xfrm>
            <a:off x="7916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66E186-2BB2-8AD2-B210-DD8F60C69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08"/>
          <a:stretch/>
        </p:blipFill>
        <p:spPr bwMode="auto">
          <a:xfrm>
            <a:off x="3936999" y="2765821"/>
            <a:ext cx="5699247" cy="16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90FB2E4-0631-E5FC-B411-065B7761F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64"/>
          <a:stretch/>
        </p:blipFill>
        <p:spPr bwMode="auto">
          <a:xfrm>
            <a:off x="2555753" y="2765821"/>
            <a:ext cx="1425697" cy="16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0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163</TotalTime>
  <Words>20</Words>
  <Application>Microsoft Office PowerPoint</Application>
  <PresentationFormat>ワイド画面</PresentationFormat>
  <Paragraphs>12</Paragraphs>
  <Slides>11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HG丸ｺﾞｼｯｸM-PRO</vt:lpstr>
      <vt:lpstr>Nikkyou Sans</vt:lpstr>
      <vt:lpstr>マキナス 4 Square</vt:lpstr>
      <vt:lpstr>無心</vt:lpstr>
      <vt:lpstr>游ゴシック</vt:lpstr>
      <vt:lpstr>游ゴシック Light</vt:lpstr>
      <vt:lpstr>Arial</vt:lpstr>
      <vt:lpstr>Arial Rounded MT Bold</vt:lpstr>
      <vt:lpstr>Office テーマ</vt:lpstr>
      <vt:lpstr>e-Tax</vt:lpstr>
      <vt:lpstr>ふるさと納税</vt:lpstr>
      <vt:lpstr>ふるさと納税</vt:lpstr>
      <vt:lpstr>健康保険</vt:lpstr>
      <vt:lpstr>PowerPoint プレゼンテーション</vt:lpstr>
      <vt:lpstr>控 除</vt:lpstr>
      <vt:lpstr>国税庁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恭平 岩切</dc:creator>
  <cp:lastModifiedBy>岩切 恭平</cp:lastModifiedBy>
  <cp:revision>13</cp:revision>
  <dcterms:created xsi:type="dcterms:W3CDTF">2025-03-03T12:48:00Z</dcterms:created>
  <dcterms:modified xsi:type="dcterms:W3CDTF">2025-03-07T03:59:55Z</dcterms:modified>
</cp:coreProperties>
</file>