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816"/>
    <a:srgbClr val="FF0000"/>
    <a:srgbClr val="092F95"/>
    <a:srgbClr val="E8D575"/>
    <a:srgbClr val="E5D069"/>
    <a:srgbClr val="DCDDDD"/>
    <a:srgbClr val="E1C84D"/>
    <a:srgbClr val="FED35D"/>
    <a:srgbClr val="7BB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99" autoAdjust="0"/>
  </p:normalViewPr>
  <p:slideViewPr>
    <p:cSldViewPr snapToGrid="0">
      <p:cViewPr>
        <p:scale>
          <a:sx n="100" d="100"/>
          <a:sy n="100" d="100"/>
        </p:scale>
        <p:origin x="-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562C9-3D90-43F0-A568-C42393EBB46A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F75D2-A4D8-4A8B-AADD-D39881F0DC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62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F75D2-A4D8-4A8B-AADD-D39881F0DC4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8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0519A-3433-857C-F6ED-2FEA3B766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C2DD30F-11DF-9355-8097-F7BB79C71A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5D2AEA4-8F87-08E2-E705-44D514A72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3694CC-7F2F-04DB-94C9-C9CCCBE1B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F75D2-A4D8-4A8B-AADD-D39881F0DC4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33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BB7CBB-F27E-1784-95E8-534B99A5C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846920-BBA6-76B7-81C4-63F5B7984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4D309C-659E-FD0F-0F23-325D30BB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E9E08D-AF7B-AB35-19B3-E0AE2F0A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2A0C83-47BD-3801-9D6E-369B1F51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25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1F717-0A88-DA88-8F71-607C17E1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557097-2B31-9E4D-0742-95934CE07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88AC31-94DD-09D3-42D7-E2D55420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300342-AF9F-8A80-A2D2-1E69E546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15D14-FBF6-8AD1-533B-1E8FD1B5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90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A6EA402-E9DB-7635-5D6B-4B356F7CA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FBBB4F-848F-3477-0C22-7F766037F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BB98D-86EC-4E6D-C31D-8A12CD7C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B172B8-154B-9CF1-CE3B-0CD565FF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D8ED18-B3A5-9CA7-0D63-45E856CA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3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D636A-7EE7-4146-00C0-8FCC6547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276572-D1DA-1C1A-34FF-A715858E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407D27-AFE4-F5CD-DF3A-BB269196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E1B373-4A61-5586-35CC-E5A6939E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E61214-9D5E-B40B-B98F-A318810C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33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A9705A-3E57-86A8-928F-FD2A2049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803BC8-4B07-DA5F-7EC6-59BAF8F43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9A9C3B-1194-19FC-81F5-2E7CC1F1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A8A96B-4DA3-E9FC-ADBB-D14A705C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C2B194-8918-AC3D-BE3F-A1C799B8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11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C346E-307B-3ECB-3C3C-97C53F17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510394-0E68-59E4-CABA-45E18A24D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4A6308-9372-7AB2-8676-B63436D4F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36108D-31C7-90E5-33E3-2EA315E2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A40E18-E3A1-BFE2-9814-8C9AF343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F17CE3-4169-FDE6-28C4-118E9552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84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D100F-251C-874A-BF89-49FF94DF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B157C4-AFFA-CDB9-323B-BF500954F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D40C97-DBF2-F4F6-7FD8-2DB3B777B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1C841A-95CA-619F-65F4-8109F2590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41C4F1C-AA79-9272-01B2-336E6BBC2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515D69-6331-1C35-7E2F-2DD81B68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FCA192-C944-6151-A612-5F44BD4F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2084D1-C13A-6BEB-0C9D-BBFD94BA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6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9D301-CBBC-9F1B-F21E-39D98818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04061A-392B-9866-7961-E91BD67F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DEFD61-3344-BDDF-3677-DD4E3CF2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8AA55D-8DAA-3B03-132E-D9B1E044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33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30CD23-D669-D3A6-EA7A-508455DD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FD04C3-3283-A4FF-FB45-430B3547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6D6F4B-006B-0133-5B8A-DF6A2670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00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E133B-8663-8E31-A28C-F9D15EB21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F56147-561C-4614-BBA7-87BE6C28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F0E583-38B5-DCB3-0D13-29F700474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DA6ED5-7E08-E6AE-769B-93E8CF52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D8D8AA-E47A-620B-C9B7-1D4451B7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D54F2F-C7B9-7191-054E-92840687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58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D19DA6-71F1-8976-2932-ACA79535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009E88-A345-47C2-A53E-2883230B3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67D191-CC8B-852A-FC37-E39FA9266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0CE9E4-8AE0-7B6A-313D-C829003C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F86D-002F-43E4-87F7-1EE2AA2B40E7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EB0E95-FF94-3D6F-DA07-DC5711B3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80EBCE-72EA-3B0B-489E-BDCDB32D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38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AA80FDD-2552-B3D7-A925-BD5A7BFC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5D71A4-0424-81C8-275C-254F0B9EB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87082-EB53-6999-F8E2-F8D921439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F86D-002F-43E4-87F7-1EE2AA2B40E7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3ED53E-3BF9-670D-F62D-D3D45FE78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CC746-6F7C-D7E4-01F5-9F24F28E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03EF7-B0E3-4DAB-867C-4DB6040C2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13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712C1-B19D-5490-8517-5DAE4E89D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941" y="2511893"/>
            <a:ext cx="9144000" cy="2387600"/>
          </a:xfrm>
        </p:spPr>
        <p:txBody>
          <a:bodyPr>
            <a:noAutofit/>
          </a:bodyPr>
          <a:lstStyle/>
          <a:p>
            <a:r>
              <a:rPr kumimoji="1" lang="en-US" altLang="ja-JP" sz="17900">
                <a:solidFill>
                  <a:srgbClr val="7BB33A"/>
                </a:solidFill>
                <a:latin typeface="Arial Rounded MT Bold" panose="020F0704030504030204" pitchFamily="34" charset="0"/>
              </a:rPr>
              <a:t>e-Tax</a:t>
            </a:r>
            <a:endParaRPr kumimoji="1" lang="ja-JP" altLang="en-US" sz="17900">
              <a:solidFill>
                <a:srgbClr val="7BB33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FFC2BAD-04B6-D89B-5404-2A183EA29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0" y="1523734"/>
            <a:ext cx="3810532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3710A0-C44A-5DE7-B265-20AD5E22F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B01F3-0E88-97A9-4BC9-E07BF8251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739" y="2247899"/>
            <a:ext cx="10195861" cy="1681307"/>
          </a:xfrm>
        </p:spPr>
        <p:txBody>
          <a:bodyPr>
            <a:prstTxWarp prst="textArchUp">
              <a:avLst/>
            </a:prstTxWarp>
            <a:noAutofit/>
          </a:bodyPr>
          <a:lstStyle/>
          <a:p>
            <a:r>
              <a:rPr lang="ja-JP" altLang="en-US" sz="11000" b="1" spc="-1500">
                <a:ln w="412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E5D069"/>
                </a:solidFill>
                <a:latin typeface="無心" panose="02000600000000000000" pitchFamily="50" charset="-128"/>
                <a:ea typeface="無心" panose="02000600000000000000" pitchFamily="50" charset="-128"/>
              </a:rPr>
              <a:t>ふるさと納税</a:t>
            </a:r>
            <a:endParaRPr kumimoji="1" lang="ja-JP" altLang="en-US" sz="11000" b="1" spc="-1500">
              <a:ln w="41275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E5D069"/>
              </a:solidFill>
              <a:latin typeface="無心" panose="02000600000000000000" pitchFamily="50" charset="-128"/>
              <a:ea typeface="無心" panose="02000600000000000000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16C7B40-644C-B4B7-AF41-24E6BC7E0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009741"/>
            <a:ext cx="8102600" cy="543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0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A9AB0-8642-6519-3684-9520B70DC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0AFDB7BC-72AE-969C-6698-F417ACC1C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2698" y="2235200"/>
            <a:ext cx="9144000" cy="2387600"/>
          </a:xfrm>
        </p:spPr>
        <p:txBody>
          <a:bodyPr>
            <a:noAutofit/>
          </a:bodyPr>
          <a:lstStyle/>
          <a:p>
            <a:r>
              <a:rPr kumimoji="1" lang="ja-JP" altLang="en-US" sz="13800" b="1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健康</a:t>
            </a:r>
            <a:r>
              <a:rPr kumimoji="1" lang="ja-JP" altLang="en-US" sz="13800" b="1">
                <a:solidFill>
                  <a:srgbClr val="092F95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保険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80137C4-A617-A0FD-8C18-FE484AEBE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64" y="2315043"/>
            <a:ext cx="25622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0F767FB-6D34-6616-ACDD-D84789A0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2" r="21154"/>
          <a:stretch/>
        </p:blipFill>
        <p:spPr>
          <a:xfrm>
            <a:off x="768350" y="1654628"/>
            <a:ext cx="2959100" cy="3548743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49475311-B09D-51DA-EB72-8E76F25DCCDD}"/>
              </a:ext>
            </a:extLst>
          </p:cNvPr>
          <p:cNvSpPr txBox="1">
            <a:spLocks/>
          </p:cNvSpPr>
          <p:nvPr/>
        </p:nvSpPr>
        <p:spPr>
          <a:xfrm>
            <a:off x="3819498" y="25304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3000">
                <a:ln w="76200">
                  <a:solidFill>
                    <a:srgbClr val="231816"/>
                  </a:solidFill>
                </a:ln>
                <a:solidFill>
                  <a:srgbClr val="FF0000"/>
                </a:solidFill>
                <a:latin typeface="Nikkyou Sans" panose="02000503000000000000" pitchFamily="2" charset="-128"/>
                <a:ea typeface="Nikkyou Sans" panose="02000503000000000000" pitchFamily="2" charset="-128"/>
              </a:rPr>
              <a:t>マ</a:t>
            </a:r>
            <a:r>
              <a:rPr lang="ja-JP" altLang="en-US" sz="13000">
                <a:ln w="76200">
                  <a:solidFill>
                    <a:srgbClr val="231816"/>
                  </a:solidFill>
                </a:ln>
                <a:solidFill>
                  <a:schemeClr val="bg1"/>
                </a:solidFill>
                <a:latin typeface="Nikkyou Sans" panose="02000503000000000000" pitchFamily="2" charset="-128"/>
                <a:ea typeface="Nikkyou Sans" panose="02000503000000000000" pitchFamily="2" charset="-128"/>
              </a:rPr>
              <a:t>イナンバー</a:t>
            </a:r>
          </a:p>
        </p:txBody>
      </p:sp>
    </p:spTree>
    <p:extLst>
      <p:ext uri="{BB962C8B-B14F-4D97-AF65-F5344CB8AC3E}">
        <p14:creationId xmlns:p14="http://schemas.microsoft.com/office/powerpoint/2010/main" val="220916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123</TotalTime>
  <Words>8</Words>
  <Application>Microsoft Office PowerPoint</Application>
  <PresentationFormat>ワイド画面</PresentationFormat>
  <Paragraphs>6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HG丸ｺﾞｼｯｸM-PRO</vt:lpstr>
      <vt:lpstr>Nikkyou Sans</vt:lpstr>
      <vt:lpstr>無心</vt:lpstr>
      <vt:lpstr>游ゴシック</vt:lpstr>
      <vt:lpstr>游ゴシック Light</vt:lpstr>
      <vt:lpstr>Arial</vt:lpstr>
      <vt:lpstr>Arial Rounded MT Bold</vt:lpstr>
      <vt:lpstr>Office テーマ</vt:lpstr>
      <vt:lpstr>e-Tax</vt:lpstr>
      <vt:lpstr>ふるさと納税</vt:lpstr>
      <vt:lpstr>健康保険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恭平 岩切</dc:creator>
  <cp:lastModifiedBy>恭平 岩切</cp:lastModifiedBy>
  <cp:revision>1</cp:revision>
  <dcterms:created xsi:type="dcterms:W3CDTF">2025-03-03T12:48:00Z</dcterms:created>
  <dcterms:modified xsi:type="dcterms:W3CDTF">2025-03-03T14:51:59Z</dcterms:modified>
</cp:coreProperties>
</file>