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262" r:id="rId18"/>
    <p:sldId id="258" r:id="rId19"/>
    <p:sldId id="315" r:id="rId20"/>
    <p:sldId id="316" r:id="rId21"/>
    <p:sldId id="317" r:id="rId22"/>
    <p:sldId id="319" r:id="rId23"/>
    <p:sldId id="320" r:id="rId24"/>
    <p:sldId id="425" r:id="rId25"/>
    <p:sldId id="426" r:id="rId26"/>
    <p:sldId id="451" r:id="rId27"/>
  </p:sldIdLst>
  <p:sldSz cx="9144000" cy="5143500"/>
  <p:notesSz cx="6858000" cy="9144000"/>
  <p:embeddedFontLst>
    <p:embeddedFont>
      <p:font typeface="Poiret One" panose="02000000000000000000"/>
      <p:regular r:id="rId31"/>
    </p:embeddedFont>
    <p:embeddedFont>
      <p:font typeface="Bebas Neue" panose="020B0606020202050201"/>
      <p:regular r:id="rId32"/>
    </p:embeddedFont>
    <p:embeddedFont>
      <p:font typeface="Oxygen Light" panose="02000503000000000000"/>
      <p:regular r:id="rId33"/>
    </p:embeddedFont>
    <p:embeddedFont>
      <p:font typeface="Oxygen" panose="0200050300000000000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1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title" idx="2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type="subTitle" idx="1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type="title" idx="3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type="subTitle" idx="4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 idx="5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type="subTitle" idx="6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type="title" idx="7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type="subTitle" idx="8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/>
          <a:srcRect b="10"/>
          <a:stretch>
            <a:fillRect/>
          </a:stretch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 idx="2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type="subTitle" idx="1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type="title" idx="3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type="subTitle" idx="4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 idx="5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type="subTitle" idx="6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type="title" idx="7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type="subTitle" idx="8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type="title" idx="9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type="subTitle" idx="13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type="title" idx="14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type="subTitle" idx="15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 panose="020005030000000000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subTitle" idx="1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 panose="020005030000000000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 panose="020005030000000000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type="subTitle" idx="1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CREDITS: This presentation template was created by </a:t>
            </a:r>
            <a:r>
              <a:rPr lang="en-GB" u="sng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3"/>
              </a:rPr>
              <a:t>Slidesgo</a:t>
            </a: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, including icons by </a:t>
            </a:r>
            <a:r>
              <a:rPr lang="en-GB" u="sng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4"/>
              </a:rPr>
              <a:t>Flaticon</a:t>
            </a: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, infographics &amp; images by</a:t>
            </a:r>
            <a:r>
              <a:rPr lang="en-GB">
                <a:solidFill>
                  <a:schemeClr val="lt2"/>
                </a:solidFill>
                <a:uFill>
                  <a:noFill/>
                </a:u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5"/>
              </a:rPr>
              <a:t> </a:t>
            </a:r>
            <a:r>
              <a:rPr lang="en-GB" u="sng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5"/>
              </a:rPr>
              <a:t>Freepik</a:t>
            </a: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.</a:t>
            </a:r>
            <a:endParaRPr>
              <a:solidFill>
                <a:schemeClr val="lt2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 panose="02000503000000000000"/>
              <a:buChar char="●"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○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■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●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○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■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●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○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 panose="02000503000000000000"/>
              <a:buChar char="■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/>
          <a:srcRect l="56623" b="10"/>
          <a:stretch>
            <a:fillRect/>
          </a:stretch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type="subTitle" idx="1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 panose="02000000000000000000"/>
              <a:buNone/>
              <a:defRPr sz="2800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Char char="●"/>
              <a:defRPr sz="1800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●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●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ctrTitle"/>
          </p:nvPr>
        </p:nvSpPr>
        <p:spPr>
          <a:xfrm>
            <a:off x="3716020" y="970280"/>
            <a:ext cx="4284980" cy="2410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Praktikum Interaksi Manusia dan Komputer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/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Pertemuan II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67335"/>
            <a:ext cx="8489315" cy="4773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67335"/>
            <a:ext cx="8531225" cy="4796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08915"/>
            <a:ext cx="8404860" cy="4725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339725"/>
            <a:ext cx="8178800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267335"/>
            <a:ext cx="8317865" cy="4676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GRID SYSTEM </a:t>
            </a:r>
            <a:endParaRPr lang="en-US" altLang="en-GB"/>
          </a:p>
        </p:txBody>
      </p:sp>
      <p:sp>
        <p:nvSpPr>
          <p:cNvPr id="219" name="Google Shape;219;p40"/>
          <p:cNvSpPr txBox="1"/>
          <p:nvPr>
            <p:ph type="title" idx="2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02</a:t>
            </a:r>
            <a:endParaRPr lang="en-US" alt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66103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2"/>
          <a:srcRect t="6699"/>
          <a:stretch>
            <a:fillRect/>
          </a:stretch>
        </p:blipFill>
        <p:spPr>
          <a:xfrm>
            <a:off x="152400" y="1380275"/>
            <a:ext cx="8839200" cy="1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" name="Google Shape;7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7429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839199" cy="154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7" name="Google Shape;77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74961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1647825"/>
            <a:ext cx="8839199" cy="154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Google Shape;83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74676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1809750"/>
            <a:ext cx="8839200" cy="146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Membuat Tampilan User Interface</a:t>
            </a:r>
            <a:endParaRPr lang="en-US" altLang="en-GB"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9" name="Google Shape;89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74104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2009775"/>
            <a:ext cx="8839199" cy="1538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5" name="Google Shape;95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81819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1609725"/>
            <a:ext cx="8839200" cy="174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TUGAS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r>
              <a:rPr lang="en-US"/>
              <a:t>NIM_Nama_Tugas2.rar </a:t>
            </a:r>
            <a:endParaRPr lang="en-US"/>
          </a:p>
          <a:p>
            <a:r>
              <a:rPr lang="en-US"/>
              <a:t>Upload di github (repositori baru)</a:t>
            </a:r>
            <a:endParaRPr lang="en-US"/>
          </a:p>
          <a:p>
            <a:r>
              <a:rPr lang="en-US"/>
              <a:t>Link kirim ke email</a:t>
            </a:r>
            <a:endParaRPr lang="en-US"/>
          </a:p>
          <a:p>
            <a:endParaRPr lang="en-US"/>
          </a:p>
          <a:p>
            <a:r>
              <a:rPr lang="en-US"/>
              <a:t>Deadline 06 oktober 2021 pukul 23.59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1" name="Google Shape;161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7113" y="152400"/>
            <a:ext cx="84497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433000" y="1299414"/>
            <a:ext cx="4278000" cy="860700"/>
          </a:xfrm>
        </p:spPr>
        <p:txBody>
          <a:bodyPr/>
          <a:p>
            <a:r>
              <a:rPr lang="en-US"/>
              <a:t>Install Git di laptop masing-masing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Admin Template</a:t>
            </a:r>
            <a:endParaRPr lang="en-US" altLang="en-GB"/>
          </a:p>
        </p:txBody>
      </p:sp>
      <p:sp>
        <p:nvSpPr>
          <p:cNvPr id="219" name="Google Shape;219;p40"/>
          <p:cNvSpPr txBox="1"/>
          <p:nvPr>
            <p:ph type="title" idx="2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01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37490"/>
            <a:ext cx="8305165" cy="4669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67335"/>
            <a:ext cx="8378190" cy="4710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65735"/>
            <a:ext cx="8558530" cy="4812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253365"/>
            <a:ext cx="8247380" cy="4637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314960"/>
            <a:ext cx="8181340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95580"/>
            <a:ext cx="8329295" cy="468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Presentation</Application>
  <PresentationFormat/>
  <Paragraphs>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Arial</vt:lpstr>
      <vt:lpstr>Poiret One</vt:lpstr>
      <vt:lpstr>Bebas Neue</vt:lpstr>
      <vt:lpstr>Oxygen Light</vt:lpstr>
      <vt:lpstr>Oxygen</vt:lpstr>
      <vt:lpstr>Anaheim</vt:lpstr>
      <vt:lpstr>Tentang Nanti Demo</vt:lpstr>
      <vt:lpstr>Maven Pro</vt:lpstr>
      <vt:lpstr>Shorelines Script Bold</vt:lpstr>
      <vt:lpstr>Microsoft YaHei</vt:lpstr>
      <vt:lpstr>Arial Unicode MS</vt:lpstr>
      <vt:lpstr>Minimalist Aesthetic Slideshow by Slidesgo</vt:lpstr>
      <vt:lpstr>Praktikum Interaksi Manusia dan Komputer</vt:lpstr>
      <vt:lpstr>Membuat Tampilan User Interface</vt:lpstr>
      <vt:lpstr>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TUGAS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Interaksi Manusia dan Komputer</dc:title>
  <dc:creator/>
  <cp:lastModifiedBy>Lenovo</cp:lastModifiedBy>
  <cp:revision>8</cp:revision>
  <dcterms:created xsi:type="dcterms:W3CDTF">2021-09-24T15:37:00Z</dcterms:created>
  <dcterms:modified xsi:type="dcterms:W3CDTF">2021-09-30T07:34:00Z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E23CEF7A1D7E4AF4A0332EE88D4ABEC9</vt:lpwstr>
  </property>
  <property fmtid="{D5CDD505-2E9C-101B-9397-08002B2CF9AE}" pid="3" name="KSOProductBuildVer">
    <vt:lpwstr>1033-11.2.0.10323</vt:lpwstr>
  </property>
</Properties>
</file>