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09" r:id="rId5"/>
    <p:sldId id="306" r:id="rId6"/>
    <p:sldId id="310" r:id="rId7"/>
    <p:sldId id="311" r:id="rId8"/>
    <p:sldId id="305" r:id="rId9"/>
    <p:sldId id="312" r:id="rId10"/>
    <p:sldId id="313" r:id="rId11"/>
    <p:sldId id="314" r:id="rId12"/>
    <p:sldId id="315" r:id="rId13"/>
  </p:sldIdLst>
  <p:sldSz cx="9144000" cy="5143500"/>
  <p:notesSz cx="6858000" cy="9144000"/>
  <p:embeddedFontLst>
    <p:embeddedFont>
      <p:font typeface="Bitter"/>
      <p:regular r:id="rId17"/>
    </p:embeddedFont>
    <p:embeddedFont>
      <p:font typeface="Roboto" panose="02000000000000000000"/>
      <p:regular r:id="rId18"/>
    </p:embeddedFont>
    <p:embeddedFont>
      <p:font typeface="Bitter Medium"/>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 name="Shape 518"/>
        <p:cNvGrpSpPr/>
        <p:nvPr/>
      </p:nvGrpSpPr>
      <p:grpSpPr>
        <a:xfrm>
          <a:off x="0" y="0"/>
          <a:ext cx="0" cy="0"/>
          <a:chOff x="0" y="0"/>
          <a:chExt cx="0" cy="0"/>
        </a:xfrm>
      </p:grpSpPr>
      <p:sp>
        <p:nvSpPr>
          <p:cNvPr id="519" name="Google Shape;519;g8be45b8aa2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8be45b8aa2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9" y="-59048"/>
            <a:ext cx="2180625" cy="2374094"/>
            <a:chOff x="1983200" y="1058325"/>
            <a:chExt cx="1555700" cy="1693725"/>
          </a:xfrm>
        </p:grpSpPr>
        <p:sp>
          <p:nvSpPr>
            <p:cNvPr id="13" name="Google Shape;13;p2"/>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17;p2"/>
          <p:cNvGrpSpPr/>
          <p:nvPr/>
        </p:nvGrpSpPr>
        <p:grpSpPr>
          <a:xfrm rot="5400000">
            <a:off x="1190745" y="2705873"/>
            <a:ext cx="1481450" cy="3451592"/>
            <a:chOff x="2999600" y="2891975"/>
            <a:chExt cx="756575" cy="1762725"/>
          </a:xfrm>
        </p:grpSpPr>
        <p:sp>
          <p:nvSpPr>
            <p:cNvPr id="18" name="Google Shape;18;p2"/>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rot="10800000">
            <a:off x="6963420" y="-59062"/>
            <a:ext cx="2180567" cy="5444011"/>
            <a:chOff x="6137900" y="1385225"/>
            <a:chExt cx="1232725" cy="3077625"/>
          </a:xfrm>
        </p:grpSpPr>
        <p:sp>
          <p:nvSpPr>
            <p:cNvPr id="23" name="Google Shape;23;p2"/>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28" name="Shape 128"/>
        <p:cNvGrpSpPr/>
        <p:nvPr/>
      </p:nvGrpSpPr>
      <p:grpSpPr>
        <a:xfrm>
          <a:off x="0" y="0"/>
          <a:ext cx="0" cy="0"/>
          <a:chOff x="0" y="0"/>
          <a:chExt cx="0" cy="0"/>
        </a:xfrm>
      </p:grpSpPr>
      <p:pic>
        <p:nvPicPr>
          <p:cNvPr id="129" name="Google Shape;129;p11"/>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30" name="Google Shape;130;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8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1" name="Google Shape;131;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sz="19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p:txBody>
      </p:sp>
      <p:grpSp>
        <p:nvGrpSpPr>
          <p:cNvPr id="132" name="Google Shape;132;p11"/>
          <p:cNvGrpSpPr/>
          <p:nvPr/>
        </p:nvGrpSpPr>
        <p:grpSpPr>
          <a:xfrm rot="-5778541">
            <a:off x="3379317" y="-240776"/>
            <a:ext cx="2251401" cy="9540813"/>
            <a:chOff x="6137900" y="1385225"/>
            <a:chExt cx="1232725" cy="3077625"/>
          </a:xfrm>
        </p:grpSpPr>
        <p:sp>
          <p:nvSpPr>
            <p:cNvPr id="133" name="Google Shape;133;p11"/>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1"/>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35" name="Google Shape;135;p11"/>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1"/>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 name="Google Shape;137;p11"/>
          <p:cNvGrpSpPr/>
          <p:nvPr/>
        </p:nvGrpSpPr>
        <p:grpSpPr>
          <a:xfrm rot="5197214">
            <a:off x="2852922" y="-4005288"/>
            <a:ext cx="3429242" cy="9292124"/>
            <a:chOff x="6137900" y="1385225"/>
            <a:chExt cx="1232725" cy="3077625"/>
          </a:xfrm>
        </p:grpSpPr>
        <p:sp>
          <p:nvSpPr>
            <p:cNvPr id="138" name="Google Shape;138;p11"/>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1"/>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1"/>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1"/>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42" name="Shape 1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CUSTOM_14">
    <p:spTree>
      <p:nvGrpSpPr>
        <p:cNvPr id="143" name="Shape 143"/>
        <p:cNvGrpSpPr/>
        <p:nvPr/>
      </p:nvGrpSpPr>
      <p:grpSpPr>
        <a:xfrm>
          <a:off x="0" y="0"/>
          <a:ext cx="0" cy="0"/>
          <a:chOff x="0" y="0"/>
          <a:chExt cx="0" cy="0"/>
        </a:xfrm>
      </p:grpSpPr>
      <p:pic>
        <p:nvPicPr>
          <p:cNvPr id="144" name="Google Shape;144;p1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45" name="Google Shape;145;p13"/>
          <p:cNvSpPr txBox="1"/>
          <p:nvPr>
            <p:ph type="title"/>
          </p:nvPr>
        </p:nvSpPr>
        <p:spPr>
          <a:xfrm>
            <a:off x="714375" y="345873"/>
            <a:ext cx="77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146" name="Google Shape;146;p13"/>
          <p:cNvSpPr txBox="1"/>
          <p:nvPr>
            <p:ph type="subTitle" idx="1"/>
          </p:nvPr>
        </p:nvSpPr>
        <p:spPr>
          <a:xfrm>
            <a:off x="1353225" y="1125025"/>
            <a:ext cx="7076700" cy="355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grpSp>
        <p:nvGrpSpPr>
          <p:cNvPr id="147" name="Google Shape;147;p13"/>
          <p:cNvGrpSpPr/>
          <p:nvPr/>
        </p:nvGrpSpPr>
        <p:grpSpPr>
          <a:xfrm rot="-1774046">
            <a:off x="253282" y="-435558"/>
            <a:ext cx="2251367" cy="9541209"/>
            <a:chOff x="6137900" y="1385225"/>
            <a:chExt cx="1232725" cy="3077625"/>
          </a:xfrm>
        </p:grpSpPr>
        <p:sp>
          <p:nvSpPr>
            <p:cNvPr id="148" name="Google Shape;148;p13"/>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3"/>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50" name="Google Shape;150;p13"/>
            <p:cNvSpPr/>
            <p:nvPr/>
          </p:nvSpPr>
          <p:spPr>
            <a:xfrm>
              <a:off x="6358985" y="2544520"/>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3"/>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52" name="Shape 152"/>
        <p:cNvGrpSpPr/>
        <p:nvPr/>
      </p:nvGrpSpPr>
      <p:grpSpPr>
        <a:xfrm>
          <a:off x="0" y="0"/>
          <a:ext cx="0" cy="0"/>
          <a:chOff x="0" y="0"/>
          <a:chExt cx="0" cy="0"/>
        </a:xfrm>
      </p:grpSpPr>
      <p:pic>
        <p:nvPicPr>
          <p:cNvPr id="153" name="Google Shape;153;p14"/>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54" name="Google Shape;154;p14"/>
          <p:cNvSpPr txBox="1"/>
          <p:nvPr>
            <p:ph type="title"/>
          </p:nvPr>
        </p:nvSpPr>
        <p:spPr>
          <a:xfrm>
            <a:off x="806170" y="1641932"/>
            <a:ext cx="2583600" cy="4104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800">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155" name="Google Shape;155;p14"/>
          <p:cNvSpPr txBox="1"/>
          <p:nvPr>
            <p:ph type="title" idx="2" hasCustomPrompt="1"/>
          </p:nvPr>
        </p:nvSpPr>
        <p:spPr>
          <a:xfrm>
            <a:off x="806170" y="1215750"/>
            <a:ext cx="916800" cy="507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14"/>
          <p:cNvSpPr txBox="1"/>
          <p:nvPr>
            <p:ph type="title" idx="3"/>
          </p:nvPr>
        </p:nvSpPr>
        <p:spPr>
          <a:xfrm>
            <a:off x="806170" y="1953746"/>
            <a:ext cx="2583600" cy="41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Roboto" panose="02000000000000000000"/>
                <a:ea typeface="Roboto" panose="02000000000000000000"/>
                <a:cs typeface="Roboto" panose="02000000000000000000"/>
                <a:sym typeface="Roboto" panose="02000000000000000000"/>
              </a:defRPr>
            </a:lvl1pPr>
            <a:lvl2pPr lvl="1" rtl="0">
              <a:spcBef>
                <a:spcPts val="160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157" name="Google Shape;157;p14"/>
          <p:cNvSpPr txBox="1"/>
          <p:nvPr>
            <p:ph type="title" idx="4"/>
          </p:nvPr>
        </p:nvSpPr>
        <p:spPr>
          <a:xfrm>
            <a:off x="5781801" y="1652339"/>
            <a:ext cx="2583600" cy="410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00">
                <a:latin typeface="Roboto" panose="02000000000000000000"/>
                <a:ea typeface="Roboto" panose="02000000000000000000"/>
                <a:cs typeface="Roboto" panose="02000000000000000000"/>
                <a:sym typeface="Roboto" panose="02000000000000000000"/>
              </a:defRPr>
            </a:lvl1pPr>
            <a:lvl2pPr lvl="1"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158" name="Google Shape;158;p14"/>
          <p:cNvSpPr txBox="1"/>
          <p:nvPr>
            <p:ph type="title" idx="5" hasCustomPrompt="1"/>
          </p:nvPr>
        </p:nvSpPr>
        <p:spPr>
          <a:xfrm>
            <a:off x="5781801" y="1227275"/>
            <a:ext cx="916800" cy="507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1">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9" name="Google Shape;159;p14"/>
          <p:cNvSpPr txBox="1"/>
          <p:nvPr>
            <p:ph type="title" idx="6"/>
          </p:nvPr>
        </p:nvSpPr>
        <p:spPr>
          <a:xfrm>
            <a:off x="5781801" y="1954984"/>
            <a:ext cx="2583600" cy="41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Roboto" panose="02000000000000000000"/>
                <a:ea typeface="Roboto" panose="02000000000000000000"/>
                <a:cs typeface="Roboto" panose="02000000000000000000"/>
                <a:sym typeface="Roboto" panose="02000000000000000000"/>
              </a:defRPr>
            </a:lvl1pPr>
            <a:lvl2pPr lvl="1" rtl="0">
              <a:spcBef>
                <a:spcPts val="160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160" name="Google Shape;160;p14"/>
          <p:cNvSpPr txBox="1"/>
          <p:nvPr>
            <p:ph type="title" idx="7"/>
          </p:nvPr>
        </p:nvSpPr>
        <p:spPr>
          <a:xfrm>
            <a:off x="806170" y="3169688"/>
            <a:ext cx="2436900" cy="410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00">
                <a:latin typeface="Roboto" panose="02000000000000000000"/>
                <a:ea typeface="Roboto" panose="02000000000000000000"/>
                <a:cs typeface="Roboto" panose="02000000000000000000"/>
                <a:sym typeface="Roboto" panose="02000000000000000000"/>
              </a:defRPr>
            </a:lvl1pPr>
            <a:lvl2pPr lvl="1" rtl="0">
              <a:spcBef>
                <a:spcPts val="160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161" name="Google Shape;161;p14"/>
          <p:cNvSpPr txBox="1"/>
          <p:nvPr>
            <p:ph type="title" idx="8" hasCustomPrompt="1"/>
          </p:nvPr>
        </p:nvSpPr>
        <p:spPr>
          <a:xfrm>
            <a:off x="806170" y="2770400"/>
            <a:ext cx="916800" cy="507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1">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2" name="Google Shape;162;p14"/>
          <p:cNvSpPr txBox="1"/>
          <p:nvPr>
            <p:ph type="title" idx="9"/>
          </p:nvPr>
        </p:nvSpPr>
        <p:spPr>
          <a:xfrm>
            <a:off x="806170" y="3494118"/>
            <a:ext cx="2583600" cy="41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Roboto" panose="02000000000000000000"/>
                <a:ea typeface="Roboto" panose="02000000000000000000"/>
                <a:cs typeface="Roboto" panose="02000000000000000000"/>
                <a:sym typeface="Roboto" panose="02000000000000000000"/>
              </a:defRPr>
            </a:lvl1pPr>
            <a:lvl2pPr lvl="1" rtl="0">
              <a:spcBef>
                <a:spcPts val="160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163" name="Google Shape;163;p14"/>
          <p:cNvSpPr txBox="1"/>
          <p:nvPr>
            <p:ph type="title" idx="13"/>
          </p:nvPr>
        </p:nvSpPr>
        <p:spPr>
          <a:xfrm>
            <a:off x="5781801" y="3169688"/>
            <a:ext cx="2583600" cy="410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00">
                <a:latin typeface="Roboto" panose="02000000000000000000"/>
                <a:ea typeface="Roboto" panose="02000000000000000000"/>
                <a:cs typeface="Roboto" panose="02000000000000000000"/>
                <a:sym typeface="Roboto" panose="02000000000000000000"/>
              </a:defRPr>
            </a:lvl1pPr>
            <a:lvl2pPr lvl="1" rtl="0">
              <a:spcBef>
                <a:spcPts val="160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164" name="Google Shape;164;p14"/>
          <p:cNvSpPr txBox="1"/>
          <p:nvPr>
            <p:ph type="title" idx="14" hasCustomPrompt="1"/>
          </p:nvPr>
        </p:nvSpPr>
        <p:spPr>
          <a:xfrm>
            <a:off x="5781801" y="2771350"/>
            <a:ext cx="916800" cy="507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1">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5" name="Google Shape;165;p14"/>
          <p:cNvSpPr txBox="1"/>
          <p:nvPr>
            <p:ph type="title" idx="15"/>
          </p:nvPr>
        </p:nvSpPr>
        <p:spPr>
          <a:xfrm>
            <a:off x="5781801" y="3494118"/>
            <a:ext cx="2583600" cy="41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Roboto" panose="02000000000000000000"/>
                <a:ea typeface="Roboto" panose="02000000000000000000"/>
                <a:cs typeface="Roboto" panose="02000000000000000000"/>
                <a:sym typeface="Roboto" panose="02000000000000000000"/>
              </a:defRPr>
            </a:lvl1pPr>
            <a:lvl2pPr lvl="1" rtl="0">
              <a:spcBef>
                <a:spcPts val="160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grpSp>
        <p:nvGrpSpPr>
          <p:cNvPr id="166" name="Google Shape;166;p14"/>
          <p:cNvGrpSpPr/>
          <p:nvPr/>
        </p:nvGrpSpPr>
        <p:grpSpPr>
          <a:xfrm rot="5197214">
            <a:off x="2857385" y="-3967338"/>
            <a:ext cx="3429242" cy="9292124"/>
            <a:chOff x="6137900" y="1385225"/>
            <a:chExt cx="1232725" cy="3077625"/>
          </a:xfrm>
        </p:grpSpPr>
        <p:sp>
          <p:nvSpPr>
            <p:cNvPr id="167" name="Google Shape;167;p14"/>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4"/>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4"/>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4"/>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 name="Google Shape;171;p14"/>
          <p:cNvGrpSpPr/>
          <p:nvPr/>
        </p:nvGrpSpPr>
        <p:grpSpPr>
          <a:xfrm rot="-5400000">
            <a:off x="2542953" y="235497"/>
            <a:ext cx="3429194" cy="9292273"/>
            <a:chOff x="6137900" y="1385225"/>
            <a:chExt cx="1232725" cy="3077625"/>
          </a:xfrm>
        </p:grpSpPr>
        <p:sp>
          <p:nvSpPr>
            <p:cNvPr id="172" name="Google Shape;172;p14"/>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4"/>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4"/>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4"/>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76" name="Shape 176"/>
        <p:cNvGrpSpPr/>
        <p:nvPr/>
      </p:nvGrpSpPr>
      <p:grpSpPr>
        <a:xfrm>
          <a:off x="0" y="0"/>
          <a:ext cx="0" cy="0"/>
          <a:chOff x="0" y="0"/>
          <a:chExt cx="0" cy="0"/>
        </a:xfrm>
      </p:grpSpPr>
      <p:pic>
        <p:nvPicPr>
          <p:cNvPr id="177" name="Google Shape;177;p15"/>
          <p:cNvPicPr preferRelativeResize="0"/>
          <p:nvPr/>
        </p:nvPicPr>
        <p:blipFill>
          <a:blip r:embed="rId2">
            <a:alphaModFix amt="29000"/>
          </a:blip>
          <a:stretch>
            <a:fillRect/>
          </a:stretch>
        </p:blipFill>
        <p:spPr>
          <a:xfrm>
            <a:off x="-450600" y="-1267550"/>
            <a:ext cx="10045198" cy="6696799"/>
          </a:xfrm>
          <a:prstGeom prst="rect">
            <a:avLst/>
          </a:prstGeom>
          <a:noFill/>
          <a:ln>
            <a:noFill/>
          </a:ln>
        </p:spPr>
      </p:pic>
      <p:sp>
        <p:nvSpPr>
          <p:cNvPr id="178" name="Google Shape;178;p15"/>
          <p:cNvSpPr txBox="1"/>
          <p:nvPr>
            <p:ph type="title"/>
          </p:nvPr>
        </p:nvSpPr>
        <p:spPr>
          <a:xfrm>
            <a:off x="714450" y="1087500"/>
            <a:ext cx="7715100" cy="13683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sz="2500"/>
            </a:lvl1pPr>
            <a:lvl2pPr lvl="1">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179" name="Google Shape;179;p15"/>
          <p:cNvSpPr txBox="1"/>
          <p:nvPr>
            <p:ph type="title" idx="2"/>
          </p:nvPr>
        </p:nvSpPr>
        <p:spPr>
          <a:xfrm>
            <a:off x="714450" y="2636775"/>
            <a:ext cx="7075500" cy="4938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1pPr>
            <a:lvl2pPr lvl="1" algn="ctr">
              <a:spcBef>
                <a:spcPts val="160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2pPr>
            <a:lvl3pPr lvl="2" algn="ctr">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3pPr>
            <a:lvl4pPr lvl="3" algn="ctr">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4pPr>
            <a:lvl5pPr lvl="4" algn="ctr">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5pPr>
            <a:lvl6pPr lvl="5" algn="ctr">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6pPr>
            <a:lvl7pPr lvl="6" algn="ctr">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7pPr>
            <a:lvl8pPr lvl="7" algn="ctr">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8pPr>
            <a:lvl9pPr lvl="8" algn="ctr">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
    <p:spTree>
      <p:nvGrpSpPr>
        <p:cNvPr id="180" name="Shape 180"/>
        <p:cNvGrpSpPr/>
        <p:nvPr/>
      </p:nvGrpSpPr>
      <p:grpSpPr>
        <a:xfrm>
          <a:off x="0" y="0"/>
          <a:ext cx="0" cy="0"/>
          <a:chOff x="0" y="0"/>
          <a:chExt cx="0" cy="0"/>
        </a:xfrm>
      </p:grpSpPr>
      <p:pic>
        <p:nvPicPr>
          <p:cNvPr id="181" name="Google Shape;181;p16"/>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82" name="Google Shape;182;p16"/>
          <p:cNvSpPr txBox="1"/>
          <p:nvPr>
            <p:ph type="title"/>
          </p:nvPr>
        </p:nvSpPr>
        <p:spPr>
          <a:xfrm>
            <a:off x="622025" y="1454850"/>
            <a:ext cx="2881500" cy="552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1pPr>
            <a:lvl2pPr lvl="1">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2pPr>
            <a:lvl3pPr lvl="2">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3pPr>
            <a:lvl4pPr lvl="3">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4pPr>
            <a:lvl5pPr lvl="4">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5pPr>
            <a:lvl6pPr lvl="5">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6pPr>
            <a:lvl7pPr lvl="6">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7pPr>
            <a:lvl8pPr lvl="7">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8pPr>
            <a:lvl9pPr lvl="8">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9pPr>
          </a:lstStyle>
          <a:p/>
        </p:txBody>
      </p:sp>
      <p:sp>
        <p:nvSpPr>
          <p:cNvPr id="183" name="Google Shape;183;p16"/>
          <p:cNvSpPr txBox="1"/>
          <p:nvPr>
            <p:ph type="title" idx="2"/>
          </p:nvPr>
        </p:nvSpPr>
        <p:spPr>
          <a:xfrm>
            <a:off x="5628700" y="1467725"/>
            <a:ext cx="2800800" cy="4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9pPr>
          </a:lstStyle>
          <a:p/>
        </p:txBody>
      </p:sp>
      <p:sp>
        <p:nvSpPr>
          <p:cNvPr id="184" name="Google Shape;184;p16"/>
          <p:cNvSpPr txBox="1"/>
          <p:nvPr>
            <p:ph type="title" idx="3"/>
          </p:nvPr>
        </p:nvSpPr>
        <p:spPr>
          <a:xfrm>
            <a:off x="622025" y="3011925"/>
            <a:ext cx="2867400" cy="42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9pPr>
          </a:lstStyle>
          <a:p/>
        </p:txBody>
      </p:sp>
      <p:sp>
        <p:nvSpPr>
          <p:cNvPr id="185" name="Google Shape;185;p16"/>
          <p:cNvSpPr txBox="1"/>
          <p:nvPr>
            <p:ph type="title" idx="4"/>
          </p:nvPr>
        </p:nvSpPr>
        <p:spPr>
          <a:xfrm>
            <a:off x="5624350" y="3014675"/>
            <a:ext cx="2881500" cy="4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SzPts val="1800"/>
              <a:buFont typeface="Roboto" panose="02000000000000000000"/>
              <a:buNone/>
              <a:defRPr sz="1800">
                <a:latin typeface="Roboto" panose="02000000000000000000"/>
                <a:ea typeface="Roboto" panose="02000000000000000000"/>
                <a:cs typeface="Roboto" panose="02000000000000000000"/>
                <a:sym typeface="Roboto" panose="02000000000000000000"/>
              </a:defRPr>
            </a:lvl9pPr>
          </a:lstStyle>
          <a:p/>
        </p:txBody>
      </p:sp>
      <p:sp>
        <p:nvSpPr>
          <p:cNvPr id="186" name="Google Shape;186;p16"/>
          <p:cNvSpPr txBox="1"/>
          <p:nvPr>
            <p:ph type="subTitle" idx="1"/>
          </p:nvPr>
        </p:nvSpPr>
        <p:spPr>
          <a:xfrm>
            <a:off x="634425" y="1885925"/>
            <a:ext cx="2881500" cy="1108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400"/>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187" name="Google Shape;187;p16"/>
          <p:cNvSpPr txBox="1"/>
          <p:nvPr>
            <p:ph type="subTitle" idx="5"/>
          </p:nvPr>
        </p:nvSpPr>
        <p:spPr>
          <a:xfrm>
            <a:off x="5628700" y="1881950"/>
            <a:ext cx="2800800" cy="112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8" name="Google Shape;188;p16"/>
          <p:cNvSpPr txBox="1"/>
          <p:nvPr>
            <p:ph type="subTitle" idx="6"/>
          </p:nvPr>
        </p:nvSpPr>
        <p:spPr>
          <a:xfrm>
            <a:off x="5624349" y="3426068"/>
            <a:ext cx="2867400" cy="15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9" name="Google Shape;189;p16"/>
          <p:cNvSpPr txBox="1"/>
          <p:nvPr>
            <p:ph type="subTitle" idx="7"/>
          </p:nvPr>
        </p:nvSpPr>
        <p:spPr>
          <a:xfrm>
            <a:off x="634425" y="3418725"/>
            <a:ext cx="2881500" cy="150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0" name="Google Shape;190;p16"/>
          <p:cNvSpPr txBox="1"/>
          <p:nvPr>
            <p:ph type="title" idx="8"/>
          </p:nvPr>
        </p:nvSpPr>
        <p:spPr>
          <a:xfrm>
            <a:off x="703800" y="344887"/>
            <a:ext cx="7715100" cy="55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2pPr>
            <a:lvl3pPr lvl="2"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3pPr>
            <a:lvl4pPr lvl="3"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4pPr>
            <a:lvl5pPr lvl="4"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5pPr>
            <a:lvl6pPr lvl="5"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6pPr>
            <a:lvl7pPr lvl="6"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7pPr>
            <a:lvl8pPr lvl="7"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8pPr>
            <a:lvl9pPr lvl="8"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9pPr>
          </a:lstStyle>
          <a:p/>
        </p:txBody>
      </p:sp>
      <p:grpSp>
        <p:nvGrpSpPr>
          <p:cNvPr id="191" name="Google Shape;191;p16"/>
          <p:cNvGrpSpPr/>
          <p:nvPr/>
        </p:nvGrpSpPr>
        <p:grpSpPr>
          <a:xfrm rot="-1357618">
            <a:off x="7801012" y="-1221005"/>
            <a:ext cx="1595233" cy="3716855"/>
            <a:chOff x="2999600" y="2891975"/>
            <a:chExt cx="756575" cy="1762725"/>
          </a:xfrm>
        </p:grpSpPr>
        <p:sp>
          <p:nvSpPr>
            <p:cNvPr id="192" name="Google Shape;192;p16"/>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6"/>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905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6"/>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90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6"/>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190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 name="Google Shape;196;p16"/>
          <p:cNvGrpSpPr/>
          <p:nvPr/>
        </p:nvGrpSpPr>
        <p:grpSpPr>
          <a:xfrm rot="5400000">
            <a:off x="3930551" y="3488291"/>
            <a:ext cx="879670" cy="2482798"/>
            <a:chOff x="2999600" y="2891975"/>
            <a:chExt cx="756575" cy="1762725"/>
          </a:xfrm>
        </p:grpSpPr>
        <p:sp>
          <p:nvSpPr>
            <p:cNvPr id="197" name="Google Shape;197;p16"/>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6"/>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905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6"/>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90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6"/>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190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16"/>
          <p:cNvGrpSpPr/>
          <p:nvPr/>
        </p:nvGrpSpPr>
        <p:grpSpPr>
          <a:xfrm rot="7439807">
            <a:off x="104312" y="-450776"/>
            <a:ext cx="1404883" cy="1977886"/>
            <a:chOff x="4369825" y="1136125"/>
            <a:chExt cx="1405000" cy="1978050"/>
          </a:xfrm>
        </p:grpSpPr>
        <p:sp>
          <p:nvSpPr>
            <p:cNvPr id="202" name="Google Shape;202;p16"/>
            <p:cNvSpPr/>
            <p:nvPr/>
          </p:nvSpPr>
          <p:spPr>
            <a:xfrm>
              <a:off x="4369825" y="1136125"/>
              <a:ext cx="1405000" cy="1748525"/>
            </a:xfrm>
            <a:custGeom>
              <a:avLst/>
              <a:gdLst/>
              <a:ahLst/>
              <a:cxnLst/>
              <a:rect l="l" t="t" r="r" b="b"/>
              <a:pathLst>
                <a:path w="56200" h="69941" fill="none" extrusionOk="0">
                  <a:moveTo>
                    <a:pt x="52950" y="69941"/>
                  </a:moveTo>
                  <a:cubicBezTo>
                    <a:pt x="53772" y="66731"/>
                    <a:pt x="54692" y="63560"/>
                    <a:pt x="55396" y="60310"/>
                  </a:cubicBezTo>
                  <a:cubicBezTo>
                    <a:pt x="55984" y="57766"/>
                    <a:pt x="56199" y="55143"/>
                    <a:pt x="56023" y="52539"/>
                  </a:cubicBezTo>
                  <a:cubicBezTo>
                    <a:pt x="55808" y="49583"/>
                    <a:pt x="55083" y="46686"/>
                    <a:pt x="53870" y="44005"/>
                  </a:cubicBezTo>
                  <a:cubicBezTo>
                    <a:pt x="52362" y="40755"/>
                    <a:pt x="50757" y="37565"/>
                    <a:pt x="49191" y="34354"/>
                  </a:cubicBezTo>
                  <a:cubicBezTo>
                    <a:pt x="47351" y="30616"/>
                    <a:pt x="46001" y="26701"/>
                    <a:pt x="44787" y="22727"/>
                  </a:cubicBezTo>
                  <a:cubicBezTo>
                    <a:pt x="43671" y="19106"/>
                    <a:pt x="42732" y="15426"/>
                    <a:pt x="41166" y="11941"/>
                  </a:cubicBezTo>
                  <a:cubicBezTo>
                    <a:pt x="39502" y="8203"/>
                    <a:pt x="37035" y="5129"/>
                    <a:pt x="33395" y="3074"/>
                  </a:cubicBezTo>
                  <a:cubicBezTo>
                    <a:pt x="31124" y="1821"/>
                    <a:pt x="28638" y="960"/>
                    <a:pt x="26074" y="549"/>
                  </a:cubicBezTo>
                  <a:cubicBezTo>
                    <a:pt x="24097" y="158"/>
                    <a:pt x="22080" y="1"/>
                    <a:pt x="20064" y="79"/>
                  </a:cubicBezTo>
                  <a:cubicBezTo>
                    <a:pt x="15034" y="373"/>
                    <a:pt x="10277" y="1508"/>
                    <a:pt x="6108" y="4542"/>
                  </a:cubicBezTo>
                  <a:cubicBezTo>
                    <a:pt x="2917" y="6813"/>
                    <a:pt x="803" y="10297"/>
                    <a:pt x="274" y="14173"/>
                  </a:cubicBezTo>
                  <a:cubicBezTo>
                    <a:pt x="0" y="16091"/>
                    <a:pt x="98" y="18010"/>
                    <a:pt x="372" y="19967"/>
                  </a:cubicBezTo>
                  <a:cubicBezTo>
                    <a:pt x="764" y="22962"/>
                    <a:pt x="1645" y="25781"/>
                    <a:pt x="2721" y="28580"/>
                  </a:cubicBezTo>
                  <a:cubicBezTo>
                    <a:pt x="3974" y="31712"/>
                    <a:pt x="5423" y="34785"/>
                    <a:pt x="7028" y="37741"/>
                  </a:cubicBezTo>
                  <a:cubicBezTo>
                    <a:pt x="9142" y="41714"/>
                    <a:pt x="11236" y="45688"/>
                    <a:pt x="12332" y="50073"/>
                  </a:cubicBezTo>
                  <a:cubicBezTo>
                    <a:pt x="13115" y="53263"/>
                    <a:pt x="13096" y="56493"/>
                    <a:pt x="11549" y="59449"/>
                  </a:cubicBezTo>
                  <a:cubicBezTo>
                    <a:pt x="10551" y="61367"/>
                    <a:pt x="9200" y="63090"/>
                    <a:pt x="7948" y="64852"/>
                  </a:cubicBezTo>
                  <a:cubicBezTo>
                    <a:pt x="6695" y="66613"/>
                    <a:pt x="5383" y="68257"/>
                    <a:pt x="4111" y="69941"/>
                  </a:cubicBezTo>
                </a:path>
              </a:pathLst>
            </a:custGeom>
            <a:no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6"/>
            <p:cNvSpPr/>
            <p:nvPr/>
          </p:nvSpPr>
          <p:spPr>
            <a:xfrm>
              <a:off x="4620375" y="1407725"/>
              <a:ext cx="600475" cy="693950"/>
            </a:xfrm>
            <a:custGeom>
              <a:avLst/>
              <a:gdLst/>
              <a:ahLst/>
              <a:cxnLst/>
              <a:rect l="l" t="t" r="r" b="b"/>
              <a:pathLst>
                <a:path w="24019" h="27758" fill="none" extrusionOk="0">
                  <a:moveTo>
                    <a:pt x="8339" y="1"/>
                  </a:moveTo>
                  <a:cubicBezTo>
                    <a:pt x="7458" y="236"/>
                    <a:pt x="6558" y="373"/>
                    <a:pt x="5736" y="706"/>
                  </a:cubicBezTo>
                  <a:cubicBezTo>
                    <a:pt x="2663" y="1978"/>
                    <a:pt x="881" y="4229"/>
                    <a:pt x="392" y="7537"/>
                  </a:cubicBezTo>
                  <a:cubicBezTo>
                    <a:pt x="1" y="10258"/>
                    <a:pt x="588" y="12783"/>
                    <a:pt x="1625" y="15249"/>
                  </a:cubicBezTo>
                  <a:cubicBezTo>
                    <a:pt x="2800" y="17931"/>
                    <a:pt x="4483" y="20358"/>
                    <a:pt x="6578" y="22394"/>
                  </a:cubicBezTo>
                  <a:cubicBezTo>
                    <a:pt x="8594" y="24352"/>
                    <a:pt x="10845" y="26015"/>
                    <a:pt x="13585" y="26896"/>
                  </a:cubicBezTo>
                  <a:cubicBezTo>
                    <a:pt x="15288" y="27444"/>
                    <a:pt x="17011" y="27758"/>
                    <a:pt x="18831" y="27288"/>
                  </a:cubicBezTo>
                  <a:cubicBezTo>
                    <a:pt x="20828" y="26779"/>
                    <a:pt x="22159" y="25546"/>
                    <a:pt x="22962" y="23725"/>
                  </a:cubicBezTo>
                  <a:cubicBezTo>
                    <a:pt x="23666" y="22120"/>
                    <a:pt x="24019" y="20378"/>
                    <a:pt x="23940" y="18636"/>
                  </a:cubicBezTo>
                  <a:cubicBezTo>
                    <a:pt x="23764" y="14271"/>
                    <a:pt x="22825" y="10062"/>
                    <a:pt x="20417" y="6323"/>
                  </a:cubicBezTo>
                  <a:cubicBezTo>
                    <a:pt x="18362" y="3152"/>
                    <a:pt x="15562" y="921"/>
                    <a:pt x="11726" y="255"/>
                  </a:cubicBezTo>
                  <a:cubicBezTo>
                    <a:pt x="10630" y="60"/>
                    <a:pt x="9514" y="79"/>
                    <a:pt x="8418" y="1"/>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6"/>
            <p:cNvSpPr/>
            <p:nvPr/>
          </p:nvSpPr>
          <p:spPr>
            <a:xfrm>
              <a:off x="4485800" y="1264850"/>
              <a:ext cx="967500" cy="1169600"/>
            </a:xfrm>
            <a:custGeom>
              <a:avLst/>
              <a:gdLst/>
              <a:ahLst/>
              <a:cxnLst/>
              <a:rect l="l" t="t" r="r" b="b"/>
              <a:pathLst>
                <a:path w="38700" h="46784" fill="none" extrusionOk="0">
                  <a:moveTo>
                    <a:pt x="14036" y="20"/>
                  </a:moveTo>
                  <a:cubicBezTo>
                    <a:pt x="13076" y="176"/>
                    <a:pt x="12117" y="274"/>
                    <a:pt x="11178" y="489"/>
                  </a:cubicBezTo>
                  <a:cubicBezTo>
                    <a:pt x="6382" y="1527"/>
                    <a:pt x="2800" y="4091"/>
                    <a:pt x="1038" y="8809"/>
                  </a:cubicBezTo>
                  <a:cubicBezTo>
                    <a:pt x="686" y="9866"/>
                    <a:pt x="470" y="10981"/>
                    <a:pt x="412" y="12097"/>
                  </a:cubicBezTo>
                  <a:cubicBezTo>
                    <a:pt x="1" y="16932"/>
                    <a:pt x="1586" y="21258"/>
                    <a:pt x="3778" y="25427"/>
                  </a:cubicBezTo>
                  <a:cubicBezTo>
                    <a:pt x="5501" y="28657"/>
                    <a:pt x="7576" y="31672"/>
                    <a:pt x="9964" y="34432"/>
                  </a:cubicBezTo>
                  <a:cubicBezTo>
                    <a:pt x="11354" y="36056"/>
                    <a:pt x="12822" y="37642"/>
                    <a:pt x="14349" y="39130"/>
                  </a:cubicBezTo>
                  <a:cubicBezTo>
                    <a:pt x="17383" y="42066"/>
                    <a:pt x="20847" y="44356"/>
                    <a:pt x="24899" y="45609"/>
                  </a:cubicBezTo>
                  <a:cubicBezTo>
                    <a:pt x="27327" y="46353"/>
                    <a:pt x="29832" y="46783"/>
                    <a:pt x="32357" y="46509"/>
                  </a:cubicBezTo>
                  <a:cubicBezTo>
                    <a:pt x="35607" y="46176"/>
                    <a:pt x="37995" y="44258"/>
                    <a:pt x="38465" y="40617"/>
                  </a:cubicBezTo>
                  <a:cubicBezTo>
                    <a:pt x="38700" y="38699"/>
                    <a:pt x="38406" y="36859"/>
                    <a:pt x="38151" y="34980"/>
                  </a:cubicBezTo>
                  <a:cubicBezTo>
                    <a:pt x="37427" y="29871"/>
                    <a:pt x="36174" y="24879"/>
                    <a:pt x="34882" y="19888"/>
                  </a:cubicBezTo>
                  <a:cubicBezTo>
                    <a:pt x="33806" y="15738"/>
                    <a:pt x="32494" y="11667"/>
                    <a:pt x="30067" y="8006"/>
                  </a:cubicBezTo>
                  <a:cubicBezTo>
                    <a:pt x="27894" y="4678"/>
                    <a:pt x="24645" y="2192"/>
                    <a:pt x="20887" y="959"/>
                  </a:cubicBezTo>
                  <a:cubicBezTo>
                    <a:pt x="19516" y="450"/>
                    <a:pt x="18087" y="176"/>
                    <a:pt x="16659" y="157"/>
                  </a:cubicBezTo>
                  <a:cubicBezTo>
                    <a:pt x="15797" y="157"/>
                    <a:pt x="14956" y="59"/>
                    <a:pt x="14114" y="0"/>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6"/>
            <p:cNvSpPr/>
            <p:nvPr/>
          </p:nvSpPr>
          <p:spPr>
            <a:xfrm>
              <a:off x="4785300" y="2506350"/>
              <a:ext cx="852000" cy="607825"/>
            </a:xfrm>
            <a:custGeom>
              <a:avLst/>
              <a:gdLst/>
              <a:ahLst/>
              <a:cxnLst/>
              <a:rect l="l" t="t" r="r" b="b"/>
              <a:pathLst>
                <a:path w="34080" h="24313" fill="none" extrusionOk="0">
                  <a:moveTo>
                    <a:pt x="33884" y="6989"/>
                  </a:moveTo>
                  <a:cubicBezTo>
                    <a:pt x="34080" y="4914"/>
                    <a:pt x="33708" y="2565"/>
                    <a:pt x="32024" y="1351"/>
                  </a:cubicBezTo>
                  <a:cubicBezTo>
                    <a:pt x="30106" y="1"/>
                    <a:pt x="27385" y="803"/>
                    <a:pt x="25506" y="2193"/>
                  </a:cubicBezTo>
                  <a:cubicBezTo>
                    <a:pt x="23627" y="3583"/>
                    <a:pt x="22139" y="5501"/>
                    <a:pt x="20103" y="6656"/>
                  </a:cubicBezTo>
                  <a:cubicBezTo>
                    <a:pt x="16404" y="8731"/>
                    <a:pt x="11745" y="7889"/>
                    <a:pt x="7752" y="9299"/>
                  </a:cubicBezTo>
                  <a:cubicBezTo>
                    <a:pt x="3896" y="10728"/>
                    <a:pt x="1077" y="14094"/>
                    <a:pt x="372" y="18127"/>
                  </a:cubicBezTo>
                  <a:cubicBezTo>
                    <a:pt x="0" y="20358"/>
                    <a:pt x="607" y="23118"/>
                    <a:pt x="2721" y="23940"/>
                  </a:cubicBezTo>
                  <a:cubicBezTo>
                    <a:pt x="3680" y="24312"/>
                    <a:pt x="4757" y="24214"/>
                    <a:pt x="5775" y="24077"/>
                  </a:cubicBezTo>
                  <a:cubicBezTo>
                    <a:pt x="16306" y="22727"/>
                    <a:pt x="32690" y="19908"/>
                    <a:pt x="33884" y="6989"/>
                  </a:cubicBezTo>
                  <a:close/>
                </a:path>
              </a:pathLst>
            </a:custGeom>
            <a:no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 Title + three columns">
  <p:cSld name="CUSTOM_1">
    <p:spTree>
      <p:nvGrpSpPr>
        <p:cNvPr id="206" name="Shape 206"/>
        <p:cNvGrpSpPr/>
        <p:nvPr/>
      </p:nvGrpSpPr>
      <p:grpSpPr>
        <a:xfrm>
          <a:off x="0" y="0"/>
          <a:ext cx="0" cy="0"/>
          <a:chOff x="0" y="0"/>
          <a:chExt cx="0" cy="0"/>
        </a:xfrm>
      </p:grpSpPr>
      <p:pic>
        <p:nvPicPr>
          <p:cNvPr id="207" name="Google Shape;207;p17"/>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08" name="Google Shape;208;p17"/>
          <p:cNvSpPr txBox="1"/>
          <p:nvPr>
            <p:ph type="title"/>
          </p:nvPr>
        </p:nvSpPr>
        <p:spPr>
          <a:xfrm>
            <a:off x="714375" y="342201"/>
            <a:ext cx="77154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209" name="Google Shape;209;p17"/>
          <p:cNvSpPr txBox="1"/>
          <p:nvPr>
            <p:ph type="subTitle" idx="1"/>
          </p:nvPr>
        </p:nvSpPr>
        <p:spPr>
          <a:xfrm>
            <a:off x="756975" y="2264875"/>
            <a:ext cx="2213700" cy="38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Bitter"/>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210" name="Google Shape;210;p17"/>
          <p:cNvSpPr txBox="1"/>
          <p:nvPr>
            <p:ph type="subTitle" idx="2"/>
          </p:nvPr>
        </p:nvSpPr>
        <p:spPr>
          <a:xfrm>
            <a:off x="756825" y="2637325"/>
            <a:ext cx="2213700" cy="89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 name="Google Shape;211;p17"/>
          <p:cNvSpPr txBox="1"/>
          <p:nvPr>
            <p:ph type="subTitle" idx="3"/>
          </p:nvPr>
        </p:nvSpPr>
        <p:spPr>
          <a:xfrm>
            <a:off x="3540200" y="2260150"/>
            <a:ext cx="2213700" cy="3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2" name="Google Shape;212;p17"/>
          <p:cNvSpPr txBox="1"/>
          <p:nvPr>
            <p:ph type="subTitle" idx="4"/>
          </p:nvPr>
        </p:nvSpPr>
        <p:spPr>
          <a:xfrm>
            <a:off x="3546200" y="2637325"/>
            <a:ext cx="2213700" cy="89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3" name="Google Shape;213;p17"/>
          <p:cNvSpPr txBox="1"/>
          <p:nvPr>
            <p:ph type="subTitle" idx="5"/>
          </p:nvPr>
        </p:nvSpPr>
        <p:spPr>
          <a:xfrm>
            <a:off x="6112250" y="2258575"/>
            <a:ext cx="2213700" cy="3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4" name="Google Shape;214;p17"/>
          <p:cNvSpPr txBox="1"/>
          <p:nvPr>
            <p:ph type="subTitle" idx="6"/>
          </p:nvPr>
        </p:nvSpPr>
        <p:spPr>
          <a:xfrm>
            <a:off x="6112250" y="2637325"/>
            <a:ext cx="2213700" cy="89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15" name="Google Shape;215;p17"/>
          <p:cNvGrpSpPr/>
          <p:nvPr/>
        </p:nvGrpSpPr>
        <p:grpSpPr>
          <a:xfrm rot="-8645526">
            <a:off x="-83237" y="-1543601"/>
            <a:ext cx="1595236" cy="3716947"/>
            <a:chOff x="2999600" y="2891975"/>
            <a:chExt cx="756575" cy="1762725"/>
          </a:xfrm>
        </p:grpSpPr>
        <p:sp>
          <p:nvSpPr>
            <p:cNvPr id="216" name="Google Shape;216;p17"/>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7"/>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7"/>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7"/>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17"/>
          <p:cNvGrpSpPr/>
          <p:nvPr/>
        </p:nvGrpSpPr>
        <p:grpSpPr>
          <a:xfrm rot="-5778541">
            <a:off x="3379317" y="-240776"/>
            <a:ext cx="2251401" cy="9540813"/>
            <a:chOff x="6137900" y="1385225"/>
            <a:chExt cx="1232725" cy="3077625"/>
          </a:xfrm>
        </p:grpSpPr>
        <p:sp>
          <p:nvSpPr>
            <p:cNvPr id="221" name="Google Shape;221;p17"/>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7"/>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23" name="Google Shape;223;p17"/>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7"/>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5" name="Google Shape;225;p17"/>
          <p:cNvGrpSpPr/>
          <p:nvPr/>
        </p:nvGrpSpPr>
        <p:grpSpPr>
          <a:xfrm rot="-1891774">
            <a:off x="7444983" y="-1212961"/>
            <a:ext cx="3109683" cy="3385581"/>
            <a:chOff x="1983200" y="1058325"/>
            <a:chExt cx="1555700" cy="1693725"/>
          </a:xfrm>
        </p:grpSpPr>
        <p:sp>
          <p:nvSpPr>
            <p:cNvPr id="226" name="Google Shape;226;p17"/>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7"/>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7"/>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7"/>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1">
  <p:cSld name="CUSTOM_22">
    <p:spTree>
      <p:nvGrpSpPr>
        <p:cNvPr id="230" name="Shape 230"/>
        <p:cNvGrpSpPr/>
        <p:nvPr/>
      </p:nvGrpSpPr>
      <p:grpSpPr>
        <a:xfrm>
          <a:off x="0" y="0"/>
          <a:ext cx="0" cy="0"/>
          <a:chOff x="0" y="0"/>
          <a:chExt cx="0" cy="0"/>
        </a:xfrm>
      </p:grpSpPr>
      <p:pic>
        <p:nvPicPr>
          <p:cNvPr id="231" name="Google Shape;231;p18"/>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32" name="Google Shape;232;p18"/>
          <p:cNvSpPr txBox="1"/>
          <p:nvPr>
            <p:ph type="title"/>
          </p:nvPr>
        </p:nvSpPr>
        <p:spPr>
          <a:xfrm>
            <a:off x="714375" y="346883"/>
            <a:ext cx="771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233" name="Google Shape;233;p18"/>
          <p:cNvSpPr txBox="1"/>
          <p:nvPr>
            <p:ph type="subTitle" idx="1"/>
          </p:nvPr>
        </p:nvSpPr>
        <p:spPr>
          <a:xfrm>
            <a:off x="997325" y="1574075"/>
            <a:ext cx="4313100" cy="26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grpSp>
        <p:nvGrpSpPr>
          <p:cNvPr id="234" name="Google Shape;234;p18"/>
          <p:cNvGrpSpPr/>
          <p:nvPr/>
        </p:nvGrpSpPr>
        <p:grpSpPr>
          <a:xfrm rot="-10347705">
            <a:off x="6723967" y="-1644983"/>
            <a:ext cx="2251430" cy="9540908"/>
            <a:chOff x="6137900" y="1385225"/>
            <a:chExt cx="1232725" cy="3077625"/>
          </a:xfrm>
        </p:grpSpPr>
        <p:sp>
          <p:nvSpPr>
            <p:cNvPr id="235" name="Google Shape;235;p18"/>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8"/>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37" name="Google Shape;237;p18"/>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8"/>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8"/>
          <p:cNvGrpSpPr/>
          <p:nvPr/>
        </p:nvGrpSpPr>
        <p:grpSpPr>
          <a:xfrm rot="10347705" flipH="1">
            <a:off x="-1475108" y="-3499533"/>
            <a:ext cx="2251430" cy="9540908"/>
            <a:chOff x="6137900" y="1385225"/>
            <a:chExt cx="1232725" cy="3077625"/>
          </a:xfrm>
        </p:grpSpPr>
        <p:sp>
          <p:nvSpPr>
            <p:cNvPr id="240" name="Google Shape;240;p18"/>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8"/>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42" name="Google Shape;242;p18"/>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8"/>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
  <p:cSld name="CUSTOM_17_1">
    <p:spTree>
      <p:nvGrpSpPr>
        <p:cNvPr id="244" name="Shape 244"/>
        <p:cNvGrpSpPr/>
        <p:nvPr/>
      </p:nvGrpSpPr>
      <p:grpSpPr>
        <a:xfrm>
          <a:off x="0" y="0"/>
          <a:ext cx="0" cy="0"/>
          <a:chOff x="0" y="0"/>
          <a:chExt cx="0" cy="0"/>
        </a:xfrm>
      </p:grpSpPr>
      <p:pic>
        <p:nvPicPr>
          <p:cNvPr id="245" name="Google Shape;245;p19"/>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46" name="Google Shape;246;p19"/>
          <p:cNvSpPr txBox="1"/>
          <p:nvPr>
            <p:ph type="title"/>
          </p:nvPr>
        </p:nvSpPr>
        <p:spPr>
          <a:xfrm>
            <a:off x="714375" y="346891"/>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grpSp>
        <p:nvGrpSpPr>
          <p:cNvPr id="247" name="Google Shape;247;p19"/>
          <p:cNvGrpSpPr/>
          <p:nvPr/>
        </p:nvGrpSpPr>
        <p:grpSpPr>
          <a:xfrm rot="-1774046">
            <a:off x="-576793" y="-54333"/>
            <a:ext cx="2251367" cy="9541209"/>
            <a:chOff x="6137900" y="1385225"/>
            <a:chExt cx="1232725" cy="3077625"/>
          </a:xfrm>
        </p:grpSpPr>
        <p:sp>
          <p:nvSpPr>
            <p:cNvPr id="248" name="Google Shape;248;p19"/>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9"/>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50" name="Google Shape;250;p19"/>
            <p:cNvSpPr/>
            <p:nvPr/>
          </p:nvSpPr>
          <p:spPr>
            <a:xfrm>
              <a:off x="6358985" y="2544520"/>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9"/>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2" name="Google Shape;252;p19"/>
          <p:cNvGrpSpPr/>
          <p:nvPr/>
        </p:nvGrpSpPr>
        <p:grpSpPr>
          <a:xfrm>
            <a:off x="8048166" y="-368507"/>
            <a:ext cx="3109689" cy="3385587"/>
            <a:chOff x="1983200" y="1058325"/>
            <a:chExt cx="1555700" cy="1693725"/>
          </a:xfrm>
        </p:grpSpPr>
        <p:sp>
          <p:nvSpPr>
            <p:cNvPr id="253" name="Google Shape;253;p19"/>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9"/>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9"/>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9"/>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s">
  <p:cSld name="CUSTOM_5">
    <p:spTree>
      <p:nvGrpSpPr>
        <p:cNvPr id="257" name="Shape 257"/>
        <p:cNvGrpSpPr/>
        <p:nvPr/>
      </p:nvGrpSpPr>
      <p:grpSpPr>
        <a:xfrm>
          <a:off x="0" y="0"/>
          <a:ext cx="0" cy="0"/>
          <a:chOff x="0" y="0"/>
          <a:chExt cx="0" cy="0"/>
        </a:xfrm>
      </p:grpSpPr>
      <p:pic>
        <p:nvPicPr>
          <p:cNvPr id="258" name="Google Shape;258;p20"/>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59" name="Google Shape;259;p20"/>
          <p:cNvSpPr txBox="1"/>
          <p:nvPr>
            <p:ph type="subTitle" idx="1"/>
          </p:nvPr>
        </p:nvSpPr>
        <p:spPr>
          <a:xfrm>
            <a:off x="714375" y="1177500"/>
            <a:ext cx="7715400" cy="53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60" name="Google Shape;260;p20"/>
          <p:cNvSpPr txBox="1"/>
          <p:nvPr>
            <p:ph type="subTitle" idx="2"/>
          </p:nvPr>
        </p:nvSpPr>
        <p:spPr>
          <a:xfrm>
            <a:off x="714375" y="2495802"/>
            <a:ext cx="7715400" cy="5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61" name="Google Shape;261;p20"/>
          <p:cNvSpPr txBox="1"/>
          <p:nvPr>
            <p:ph type="subTitle" idx="3"/>
          </p:nvPr>
        </p:nvSpPr>
        <p:spPr>
          <a:xfrm>
            <a:off x="714300" y="4009082"/>
            <a:ext cx="7715400" cy="5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62" name="Google Shape;262;p20"/>
          <p:cNvSpPr txBox="1"/>
          <p:nvPr>
            <p:ph type="title" hasCustomPrompt="1"/>
          </p:nvPr>
        </p:nvSpPr>
        <p:spPr>
          <a:xfrm>
            <a:off x="714375" y="754433"/>
            <a:ext cx="77154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263" name="Google Shape;263;p20"/>
          <p:cNvSpPr txBox="1"/>
          <p:nvPr>
            <p:ph type="title" idx="4" hasCustomPrompt="1"/>
          </p:nvPr>
        </p:nvSpPr>
        <p:spPr>
          <a:xfrm>
            <a:off x="714300" y="2067632"/>
            <a:ext cx="77154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264" name="Google Shape;264;p20"/>
          <p:cNvSpPr txBox="1"/>
          <p:nvPr>
            <p:ph type="title" idx="5" hasCustomPrompt="1"/>
          </p:nvPr>
        </p:nvSpPr>
        <p:spPr>
          <a:xfrm>
            <a:off x="723616" y="3612997"/>
            <a:ext cx="77154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grpSp>
        <p:nvGrpSpPr>
          <p:cNvPr id="265" name="Google Shape;265;p20"/>
          <p:cNvGrpSpPr/>
          <p:nvPr/>
        </p:nvGrpSpPr>
        <p:grpSpPr>
          <a:xfrm rot="5400000">
            <a:off x="277095" y="-7728343"/>
            <a:ext cx="3340931" cy="14872931"/>
            <a:chOff x="6137900" y="1385225"/>
            <a:chExt cx="1232725" cy="3077625"/>
          </a:xfrm>
        </p:grpSpPr>
        <p:sp>
          <p:nvSpPr>
            <p:cNvPr id="266" name="Google Shape;266;p20"/>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0"/>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0"/>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0"/>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0" name="Google Shape;270;p20"/>
          <p:cNvSpPr/>
          <p:nvPr/>
        </p:nvSpPr>
        <p:spPr>
          <a:xfrm rot="5537203" flipH="1">
            <a:off x="4090138" y="-5178547"/>
            <a:ext cx="890647" cy="14053504"/>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0"/>
          <p:cNvSpPr/>
          <p:nvPr/>
        </p:nvSpPr>
        <p:spPr>
          <a:xfrm rot="-5537203">
            <a:off x="4426245" y="-3798854"/>
            <a:ext cx="890647" cy="14034732"/>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pic>
        <p:nvPicPr>
          <p:cNvPr id="28" name="Google Shape;28;p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9" name="Google Shape;29;p3"/>
          <p:cNvSpPr txBox="1"/>
          <p:nvPr>
            <p:ph type="title"/>
          </p:nvPr>
        </p:nvSpPr>
        <p:spPr>
          <a:xfrm>
            <a:off x="582800" y="1951638"/>
            <a:ext cx="3435600" cy="841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30" name="Google Shape;30;p3"/>
          <p:cNvGrpSpPr/>
          <p:nvPr/>
        </p:nvGrpSpPr>
        <p:grpSpPr>
          <a:xfrm rot="2700000">
            <a:off x="57564" y="-1185177"/>
            <a:ext cx="2180511" cy="2373971"/>
            <a:chOff x="1983200" y="1058325"/>
            <a:chExt cx="1555700" cy="1693725"/>
          </a:xfrm>
        </p:grpSpPr>
        <p:sp>
          <p:nvSpPr>
            <p:cNvPr id="31" name="Google Shape;31;p3"/>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 name="Google Shape;35;p3"/>
          <p:cNvGrpSpPr/>
          <p:nvPr/>
        </p:nvGrpSpPr>
        <p:grpSpPr>
          <a:xfrm rot="5400000">
            <a:off x="1190745" y="2705873"/>
            <a:ext cx="1481450" cy="3451592"/>
            <a:chOff x="2999600" y="2891975"/>
            <a:chExt cx="756575" cy="1762725"/>
          </a:xfrm>
        </p:grpSpPr>
        <p:sp>
          <p:nvSpPr>
            <p:cNvPr id="36" name="Google Shape;36;p3"/>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3"/>
          <p:cNvSpPr txBox="1"/>
          <p:nvPr>
            <p:ph type="subTitle" idx="1"/>
          </p:nvPr>
        </p:nvSpPr>
        <p:spPr>
          <a:xfrm>
            <a:off x="582800" y="2595688"/>
            <a:ext cx="3435600" cy="1230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1" name="Google Shape;41;p3"/>
          <p:cNvSpPr txBox="1"/>
          <p:nvPr>
            <p:ph type="title" idx="2" hasCustomPrompt="1"/>
          </p:nvPr>
        </p:nvSpPr>
        <p:spPr>
          <a:xfrm>
            <a:off x="582825" y="1013013"/>
            <a:ext cx="3435600" cy="108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12000"/>
              <a:buNone/>
              <a:defRPr sz="8000">
                <a:solidFill>
                  <a:schemeClr val="accent5"/>
                </a:solidFill>
              </a:defRPr>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CUSTOM_18">
    <p:spTree>
      <p:nvGrpSpPr>
        <p:cNvPr id="272" name="Shape 272"/>
        <p:cNvGrpSpPr/>
        <p:nvPr/>
      </p:nvGrpSpPr>
      <p:grpSpPr>
        <a:xfrm>
          <a:off x="0" y="0"/>
          <a:ext cx="0" cy="0"/>
          <a:chOff x="0" y="0"/>
          <a:chExt cx="0" cy="0"/>
        </a:xfrm>
      </p:grpSpPr>
      <p:pic>
        <p:nvPicPr>
          <p:cNvPr id="273" name="Google Shape;273;p21"/>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74" name="Google Shape;274;p21"/>
          <p:cNvSpPr txBox="1"/>
          <p:nvPr>
            <p:ph type="title"/>
          </p:nvPr>
        </p:nvSpPr>
        <p:spPr>
          <a:xfrm>
            <a:off x="714375" y="346891"/>
            <a:ext cx="7715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grpSp>
        <p:nvGrpSpPr>
          <p:cNvPr id="275" name="Google Shape;275;p21"/>
          <p:cNvGrpSpPr/>
          <p:nvPr/>
        </p:nvGrpSpPr>
        <p:grpSpPr>
          <a:xfrm rot="-1891774">
            <a:off x="6724608" y="-2160936"/>
            <a:ext cx="3109683" cy="3385581"/>
            <a:chOff x="1983200" y="1058325"/>
            <a:chExt cx="1555700" cy="1693725"/>
          </a:xfrm>
        </p:grpSpPr>
        <p:sp>
          <p:nvSpPr>
            <p:cNvPr id="276" name="Google Shape;276;p21"/>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1"/>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1"/>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1"/>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hree Columns 1">
  <p:cSld name="CUSTOM_24">
    <p:spTree>
      <p:nvGrpSpPr>
        <p:cNvPr id="280" name="Shape 280"/>
        <p:cNvGrpSpPr/>
        <p:nvPr/>
      </p:nvGrpSpPr>
      <p:grpSpPr>
        <a:xfrm>
          <a:off x="0" y="0"/>
          <a:ext cx="0" cy="0"/>
          <a:chOff x="0" y="0"/>
          <a:chExt cx="0" cy="0"/>
        </a:xfrm>
      </p:grpSpPr>
      <p:pic>
        <p:nvPicPr>
          <p:cNvPr id="281" name="Google Shape;281;p22"/>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82" name="Google Shape;282;p22"/>
          <p:cNvSpPr txBox="1"/>
          <p:nvPr>
            <p:ph type="title"/>
          </p:nvPr>
        </p:nvSpPr>
        <p:spPr>
          <a:xfrm>
            <a:off x="714375" y="342201"/>
            <a:ext cx="77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283" name="Google Shape;283;p22"/>
          <p:cNvSpPr txBox="1"/>
          <p:nvPr>
            <p:ph type="subTitle" idx="1"/>
          </p:nvPr>
        </p:nvSpPr>
        <p:spPr>
          <a:xfrm>
            <a:off x="3465197" y="3353025"/>
            <a:ext cx="2213700" cy="89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Bitter"/>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4" name="Google Shape;284;p22"/>
          <p:cNvSpPr txBox="1"/>
          <p:nvPr>
            <p:ph type="subTitle" idx="2"/>
          </p:nvPr>
        </p:nvSpPr>
        <p:spPr>
          <a:xfrm>
            <a:off x="733385" y="3344012"/>
            <a:ext cx="2213700" cy="89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5" name="Google Shape;285;p22"/>
          <p:cNvSpPr txBox="1"/>
          <p:nvPr>
            <p:ph type="subTitle" idx="3"/>
          </p:nvPr>
        </p:nvSpPr>
        <p:spPr>
          <a:xfrm>
            <a:off x="3465103" y="2904300"/>
            <a:ext cx="2213700" cy="3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6" name="Google Shape;286;p22"/>
          <p:cNvSpPr txBox="1"/>
          <p:nvPr>
            <p:ph type="subTitle" idx="4"/>
          </p:nvPr>
        </p:nvSpPr>
        <p:spPr>
          <a:xfrm>
            <a:off x="6182675" y="2909174"/>
            <a:ext cx="2213700" cy="3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7" name="Google Shape;287;p22"/>
          <p:cNvSpPr txBox="1"/>
          <p:nvPr>
            <p:ph type="subTitle" idx="5"/>
          </p:nvPr>
        </p:nvSpPr>
        <p:spPr>
          <a:xfrm>
            <a:off x="6182619" y="3344406"/>
            <a:ext cx="2213700" cy="89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8" name="Google Shape;288;p22"/>
          <p:cNvSpPr txBox="1"/>
          <p:nvPr>
            <p:ph type="subTitle" idx="6"/>
          </p:nvPr>
        </p:nvSpPr>
        <p:spPr>
          <a:xfrm>
            <a:off x="748385" y="2907550"/>
            <a:ext cx="2183700" cy="3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89" name="Google Shape;289;p22"/>
          <p:cNvGrpSpPr/>
          <p:nvPr/>
        </p:nvGrpSpPr>
        <p:grpSpPr>
          <a:xfrm rot="4402553">
            <a:off x="-790731" y="-4509022"/>
            <a:ext cx="2251371" cy="9540894"/>
            <a:chOff x="6137900" y="1385225"/>
            <a:chExt cx="1232725" cy="3077625"/>
          </a:xfrm>
        </p:grpSpPr>
        <p:sp>
          <p:nvSpPr>
            <p:cNvPr id="290" name="Google Shape;290;p22"/>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2"/>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92" name="Google Shape;292;p22"/>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2"/>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 name="Google Shape;294;p22"/>
          <p:cNvGrpSpPr/>
          <p:nvPr/>
        </p:nvGrpSpPr>
        <p:grpSpPr>
          <a:xfrm rot="-10556007">
            <a:off x="7763741" y="-453525"/>
            <a:ext cx="1796451" cy="1682515"/>
            <a:chOff x="4800450" y="3632375"/>
            <a:chExt cx="1011075" cy="946950"/>
          </a:xfrm>
        </p:grpSpPr>
        <p:sp>
          <p:nvSpPr>
            <p:cNvPr id="295" name="Google Shape;295;p22"/>
            <p:cNvSpPr/>
            <p:nvPr/>
          </p:nvSpPr>
          <p:spPr>
            <a:xfrm>
              <a:off x="4800450" y="3632375"/>
              <a:ext cx="1011075" cy="946950"/>
            </a:xfrm>
            <a:custGeom>
              <a:avLst/>
              <a:gdLst/>
              <a:ahLst/>
              <a:cxnLst/>
              <a:rect l="l" t="t" r="r" b="b"/>
              <a:pathLst>
                <a:path w="40443" h="37878" fill="none" extrusionOk="0">
                  <a:moveTo>
                    <a:pt x="40442" y="29010"/>
                  </a:moveTo>
                  <a:cubicBezTo>
                    <a:pt x="37330" y="27699"/>
                    <a:pt x="34472" y="25878"/>
                    <a:pt x="31947" y="23627"/>
                  </a:cubicBezTo>
                  <a:cubicBezTo>
                    <a:pt x="28404" y="20476"/>
                    <a:pt x="25507" y="16639"/>
                    <a:pt x="23451" y="12372"/>
                  </a:cubicBezTo>
                  <a:cubicBezTo>
                    <a:pt x="22473" y="10375"/>
                    <a:pt x="21768" y="8222"/>
                    <a:pt x="20946" y="6147"/>
                  </a:cubicBezTo>
                  <a:cubicBezTo>
                    <a:pt x="20437" y="4797"/>
                    <a:pt x="20065" y="3407"/>
                    <a:pt x="19184" y="2213"/>
                  </a:cubicBezTo>
                  <a:cubicBezTo>
                    <a:pt x="18166" y="803"/>
                    <a:pt x="16835" y="79"/>
                    <a:pt x="15093" y="60"/>
                  </a:cubicBezTo>
                  <a:cubicBezTo>
                    <a:pt x="12607" y="1"/>
                    <a:pt x="10356" y="764"/>
                    <a:pt x="8242" y="1997"/>
                  </a:cubicBezTo>
                  <a:cubicBezTo>
                    <a:pt x="5599" y="3524"/>
                    <a:pt x="4405" y="6030"/>
                    <a:pt x="3877" y="8849"/>
                  </a:cubicBezTo>
                  <a:cubicBezTo>
                    <a:pt x="3387" y="11432"/>
                    <a:pt x="3153" y="14075"/>
                    <a:pt x="2761" y="16698"/>
                  </a:cubicBezTo>
                  <a:cubicBezTo>
                    <a:pt x="2428" y="19145"/>
                    <a:pt x="2056" y="21572"/>
                    <a:pt x="1704" y="24019"/>
                  </a:cubicBezTo>
                  <a:cubicBezTo>
                    <a:pt x="1332" y="26446"/>
                    <a:pt x="941" y="28932"/>
                    <a:pt x="627" y="31398"/>
                  </a:cubicBezTo>
                  <a:cubicBezTo>
                    <a:pt x="353" y="33552"/>
                    <a:pt x="197" y="35724"/>
                    <a:pt x="1" y="37878"/>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2"/>
            <p:cNvSpPr/>
            <p:nvPr/>
          </p:nvSpPr>
          <p:spPr>
            <a:xfrm>
              <a:off x="4945800" y="4110500"/>
              <a:ext cx="839775" cy="450725"/>
            </a:xfrm>
            <a:custGeom>
              <a:avLst/>
              <a:gdLst/>
              <a:ahLst/>
              <a:cxnLst/>
              <a:rect l="l" t="t" r="r" b="b"/>
              <a:pathLst>
                <a:path w="33591" h="18029" fill="none" extrusionOk="0">
                  <a:moveTo>
                    <a:pt x="33591" y="15523"/>
                  </a:moveTo>
                  <a:cubicBezTo>
                    <a:pt x="32534" y="15170"/>
                    <a:pt x="31496" y="14740"/>
                    <a:pt x="30478" y="14250"/>
                  </a:cubicBezTo>
                  <a:cubicBezTo>
                    <a:pt x="28031" y="12998"/>
                    <a:pt x="25702" y="11510"/>
                    <a:pt x="23529" y="9807"/>
                  </a:cubicBezTo>
                  <a:cubicBezTo>
                    <a:pt x="21376" y="8084"/>
                    <a:pt x="19282" y="6303"/>
                    <a:pt x="17128" y="4581"/>
                  </a:cubicBezTo>
                  <a:cubicBezTo>
                    <a:pt x="15171" y="2995"/>
                    <a:pt x="13194" y="1390"/>
                    <a:pt x="10747" y="568"/>
                  </a:cubicBezTo>
                  <a:cubicBezTo>
                    <a:pt x="9201" y="0"/>
                    <a:pt x="7478" y="294"/>
                    <a:pt x="6225" y="1351"/>
                  </a:cubicBezTo>
                  <a:cubicBezTo>
                    <a:pt x="5227" y="2153"/>
                    <a:pt x="4405" y="3132"/>
                    <a:pt x="3818" y="4267"/>
                  </a:cubicBezTo>
                  <a:cubicBezTo>
                    <a:pt x="2193" y="7497"/>
                    <a:pt x="1077" y="10942"/>
                    <a:pt x="510" y="14505"/>
                  </a:cubicBezTo>
                  <a:cubicBezTo>
                    <a:pt x="314" y="15679"/>
                    <a:pt x="157" y="16854"/>
                    <a:pt x="1" y="18028"/>
                  </a:cubicBezTo>
                </a:path>
              </a:pathLst>
            </a:custGeom>
            <a:noFill/>
            <a:ln w="4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2"/>
            <p:cNvSpPr/>
            <p:nvPr/>
          </p:nvSpPr>
          <p:spPr>
            <a:xfrm>
              <a:off x="5167975" y="4474575"/>
              <a:ext cx="316150" cy="103775"/>
            </a:xfrm>
            <a:custGeom>
              <a:avLst/>
              <a:gdLst/>
              <a:ahLst/>
              <a:cxnLst/>
              <a:rect l="l" t="t" r="r" b="b"/>
              <a:pathLst>
                <a:path w="12646" h="4151" fill="none" extrusionOk="0">
                  <a:moveTo>
                    <a:pt x="12646" y="4150"/>
                  </a:moveTo>
                  <a:cubicBezTo>
                    <a:pt x="12548" y="4131"/>
                    <a:pt x="12391" y="4150"/>
                    <a:pt x="12333" y="4111"/>
                  </a:cubicBezTo>
                  <a:cubicBezTo>
                    <a:pt x="10532" y="2761"/>
                    <a:pt x="8535" y="1684"/>
                    <a:pt x="6401" y="921"/>
                  </a:cubicBezTo>
                  <a:cubicBezTo>
                    <a:pt x="3857" y="1"/>
                    <a:pt x="1938" y="1273"/>
                    <a:pt x="862" y="2722"/>
                  </a:cubicBezTo>
                  <a:cubicBezTo>
                    <a:pt x="549" y="3152"/>
                    <a:pt x="294" y="3642"/>
                    <a:pt x="1" y="4111"/>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22"/>
          <p:cNvGrpSpPr/>
          <p:nvPr/>
        </p:nvGrpSpPr>
        <p:grpSpPr>
          <a:xfrm rot="-5416753">
            <a:off x="4157512" y="-889320"/>
            <a:ext cx="2251352" cy="12389903"/>
            <a:chOff x="6137900" y="1385225"/>
            <a:chExt cx="1232725" cy="3077625"/>
          </a:xfrm>
        </p:grpSpPr>
        <p:sp>
          <p:nvSpPr>
            <p:cNvPr id="299" name="Google Shape;299;p22"/>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2"/>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01" name="Google Shape;301;p22"/>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2"/>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ly Title 3">
  <p:cSld name="CUSTOM_23">
    <p:spTree>
      <p:nvGrpSpPr>
        <p:cNvPr id="303" name="Shape 303"/>
        <p:cNvGrpSpPr/>
        <p:nvPr/>
      </p:nvGrpSpPr>
      <p:grpSpPr>
        <a:xfrm>
          <a:off x="0" y="0"/>
          <a:ext cx="0" cy="0"/>
          <a:chOff x="0" y="0"/>
          <a:chExt cx="0" cy="0"/>
        </a:xfrm>
      </p:grpSpPr>
      <p:pic>
        <p:nvPicPr>
          <p:cNvPr id="304" name="Google Shape;304;p2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05" name="Google Shape;305;p23"/>
          <p:cNvSpPr txBox="1"/>
          <p:nvPr>
            <p:ph type="title"/>
          </p:nvPr>
        </p:nvSpPr>
        <p:spPr>
          <a:xfrm>
            <a:off x="714375" y="330725"/>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grpSp>
        <p:nvGrpSpPr>
          <p:cNvPr id="306" name="Google Shape;306;p23"/>
          <p:cNvGrpSpPr/>
          <p:nvPr/>
        </p:nvGrpSpPr>
        <p:grpSpPr>
          <a:xfrm rot="4402553">
            <a:off x="-943131" y="-4356622"/>
            <a:ext cx="2251371" cy="9540894"/>
            <a:chOff x="6137900" y="1385225"/>
            <a:chExt cx="1232725" cy="3077625"/>
          </a:xfrm>
        </p:grpSpPr>
        <p:sp>
          <p:nvSpPr>
            <p:cNvPr id="307" name="Google Shape;307;p23"/>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3"/>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09" name="Google Shape;309;p23"/>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3"/>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1" name="Google Shape;311;p23"/>
          <p:cNvGrpSpPr/>
          <p:nvPr/>
        </p:nvGrpSpPr>
        <p:grpSpPr>
          <a:xfrm rot="-10556007">
            <a:off x="7763741" y="-453525"/>
            <a:ext cx="1796451" cy="1682515"/>
            <a:chOff x="4800450" y="3632375"/>
            <a:chExt cx="1011075" cy="946950"/>
          </a:xfrm>
        </p:grpSpPr>
        <p:sp>
          <p:nvSpPr>
            <p:cNvPr id="312" name="Google Shape;312;p23"/>
            <p:cNvSpPr/>
            <p:nvPr/>
          </p:nvSpPr>
          <p:spPr>
            <a:xfrm>
              <a:off x="4800450" y="3632375"/>
              <a:ext cx="1011075" cy="946950"/>
            </a:xfrm>
            <a:custGeom>
              <a:avLst/>
              <a:gdLst/>
              <a:ahLst/>
              <a:cxnLst/>
              <a:rect l="l" t="t" r="r" b="b"/>
              <a:pathLst>
                <a:path w="40443" h="37878" fill="none" extrusionOk="0">
                  <a:moveTo>
                    <a:pt x="40442" y="29010"/>
                  </a:moveTo>
                  <a:cubicBezTo>
                    <a:pt x="37330" y="27699"/>
                    <a:pt x="34472" y="25878"/>
                    <a:pt x="31947" y="23627"/>
                  </a:cubicBezTo>
                  <a:cubicBezTo>
                    <a:pt x="28404" y="20476"/>
                    <a:pt x="25507" y="16639"/>
                    <a:pt x="23451" y="12372"/>
                  </a:cubicBezTo>
                  <a:cubicBezTo>
                    <a:pt x="22473" y="10375"/>
                    <a:pt x="21768" y="8222"/>
                    <a:pt x="20946" y="6147"/>
                  </a:cubicBezTo>
                  <a:cubicBezTo>
                    <a:pt x="20437" y="4797"/>
                    <a:pt x="20065" y="3407"/>
                    <a:pt x="19184" y="2213"/>
                  </a:cubicBezTo>
                  <a:cubicBezTo>
                    <a:pt x="18166" y="803"/>
                    <a:pt x="16835" y="79"/>
                    <a:pt x="15093" y="60"/>
                  </a:cubicBezTo>
                  <a:cubicBezTo>
                    <a:pt x="12607" y="1"/>
                    <a:pt x="10356" y="764"/>
                    <a:pt x="8242" y="1997"/>
                  </a:cubicBezTo>
                  <a:cubicBezTo>
                    <a:pt x="5599" y="3524"/>
                    <a:pt x="4405" y="6030"/>
                    <a:pt x="3877" y="8849"/>
                  </a:cubicBezTo>
                  <a:cubicBezTo>
                    <a:pt x="3387" y="11432"/>
                    <a:pt x="3153" y="14075"/>
                    <a:pt x="2761" y="16698"/>
                  </a:cubicBezTo>
                  <a:cubicBezTo>
                    <a:pt x="2428" y="19145"/>
                    <a:pt x="2056" y="21572"/>
                    <a:pt x="1704" y="24019"/>
                  </a:cubicBezTo>
                  <a:cubicBezTo>
                    <a:pt x="1332" y="26446"/>
                    <a:pt x="941" y="28932"/>
                    <a:pt x="627" y="31398"/>
                  </a:cubicBezTo>
                  <a:cubicBezTo>
                    <a:pt x="353" y="33552"/>
                    <a:pt x="197" y="35724"/>
                    <a:pt x="1" y="37878"/>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3"/>
            <p:cNvSpPr/>
            <p:nvPr/>
          </p:nvSpPr>
          <p:spPr>
            <a:xfrm>
              <a:off x="4945800" y="4110500"/>
              <a:ext cx="839775" cy="450725"/>
            </a:xfrm>
            <a:custGeom>
              <a:avLst/>
              <a:gdLst/>
              <a:ahLst/>
              <a:cxnLst/>
              <a:rect l="l" t="t" r="r" b="b"/>
              <a:pathLst>
                <a:path w="33591" h="18029" fill="none" extrusionOk="0">
                  <a:moveTo>
                    <a:pt x="33591" y="15523"/>
                  </a:moveTo>
                  <a:cubicBezTo>
                    <a:pt x="32534" y="15170"/>
                    <a:pt x="31496" y="14740"/>
                    <a:pt x="30478" y="14250"/>
                  </a:cubicBezTo>
                  <a:cubicBezTo>
                    <a:pt x="28031" y="12998"/>
                    <a:pt x="25702" y="11510"/>
                    <a:pt x="23529" y="9807"/>
                  </a:cubicBezTo>
                  <a:cubicBezTo>
                    <a:pt x="21376" y="8084"/>
                    <a:pt x="19282" y="6303"/>
                    <a:pt x="17128" y="4581"/>
                  </a:cubicBezTo>
                  <a:cubicBezTo>
                    <a:pt x="15171" y="2995"/>
                    <a:pt x="13194" y="1390"/>
                    <a:pt x="10747" y="568"/>
                  </a:cubicBezTo>
                  <a:cubicBezTo>
                    <a:pt x="9201" y="0"/>
                    <a:pt x="7478" y="294"/>
                    <a:pt x="6225" y="1351"/>
                  </a:cubicBezTo>
                  <a:cubicBezTo>
                    <a:pt x="5227" y="2153"/>
                    <a:pt x="4405" y="3132"/>
                    <a:pt x="3818" y="4267"/>
                  </a:cubicBezTo>
                  <a:cubicBezTo>
                    <a:pt x="2193" y="7497"/>
                    <a:pt x="1077" y="10942"/>
                    <a:pt x="510" y="14505"/>
                  </a:cubicBezTo>
                  <a:cubicBezTo>
                    <a:pt x="314" y="15679"/>
                    <a:pt x="157" y="16854"/>
                    <a:pt x="1" y="18028"/>
                  </a:cubicBezTo>
                </a:path>
              </a:pathLst>
            </a:custGeom>
            <a:noFill/>
            <a:ln w="4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3"/>
            <p:cNvSpPr/>
            <p:nvPr/>
          </p:nvSpPr>
          <p:spPr>
            <a:xfrm>
              <a:off x="5167975" y="4474575"/>
              <a:ext cx="316150" cy="103775"/>
            </a:xfrm>
            <a:custGeom>
              <a:avLst/>
              <a:gdLst/>
              <a:ahLst/>
              <a:cxnLst/>
              <a:rect l="l" t="t" r="r" b="b"/>
              <a:pathLst>
                <a:path w="12646" h="4151" fill="none" extrusionOk="0">
                  <a:moveTo>
                    <a:pt x="12646" y="4150"/>
                  </a:moveTo>
                  <a:cubicBezTo>
                    <a:pt x="12548" y="4131"/>
                    <a:pt x="12391" y="4150"/>
                    <a:pt x="12333" y="4111"/>
                  </a:cubicBezTo>
                  <a:cubicBezTo>
                    <a:pt x="10532" y="2761"/>
                    <a:pt x="8535" y="1684"/>
                    <a:pt x="6401" y="921"/>
                  </a:cubicBezTo>
                  <a:cubicBezTo>
                    <a:pt x="3857" y="1"/>
                    <a:pt x="1938" y="1273"/>
                    <a:pt x="862" y="2722"/>
                  </a:cubicBezTo>
                  <a:cubicBezTo>
                    <a:pt x="549" y="3152"/>
                    <a:pt x="294" y="3642"/>
                    <a:pt x="1" y="4111"/>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 name="Google Shape;315;p23"/>
          <p:cNvGrpSpPr/>
          <p:nvPr/>
        </p:nvGrpSpPr>
        <p:grpSpPr>
          <a:xfrm rot="10800000">
            <a:off x="6268933" y="3877904"/>
            <a:ext cx="3109689" cy="3385587"/>
            <a:chOff x="1983200" y="1058325"/>
            <a:chExt cx="1555700" cy="1693725"/>
          </a:xfrm>
        </p:grpSpPr>
        <p:sp>
          <p:nvSpPr>
            <p:cNvPr id="316" name="Google Shape;316;p23"/>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3"/>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3"/>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3"/>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ext 2">
  <p:cSld name="CUSTOM_10">
    <p:spTree>
      <p:nvGrpSpPr>
        <p:cNvPr id="320" name="Shape 320"/>
        <p:cNvGrpSpPr/>
        <p:nvPr/>
      </p:nvGrpSpPr>
      <p:grpSpPr>
        <a:xfrm>
          <a:off x="0" y="0"/>
          <a:ext cx="0" cy="0"/>
          <a:chOff x="0" y="0"/>
          <a:chExt cx="0" cy="0"/>
        </a:xfrm>
      </p:grpSpPr>
      <p:pic>
        <p:nvPicPr>
          <p:cNvPr id="321" name="Google Shape;321;p24"/>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22" name="Google Shape;322;p24"/>
          <p:cNvSpPr txBox="1"/>
          <p:nvPr>
            <p:ph type="title"/>
          </p:nvPr>
        </p:nvSpPr>
        <p:spPr>
          <a:xfrm>
            <a:off x="779150" y="2191350"/>
            <a:ext cx="2808000" cy="49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1800">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323" name="Google Shape;323;p24"/>
          <p:cNvSpPr txBox="1"/>
          <p:nvPr>
            <p:ph type="body" idx="1"/>
          </p:nvPr>
        </p:nvSpPr>
        <p:spPr>
          <a:xfrm>
            <a:off x="779175" y="2590300"/>
            <a:ext cx="2808000" cy="4965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lnSpc>
                <a:spcPct val="100000"/>
              </a:lnSpc>
              <a:spcBef>
                <a:spcPts val="1600"/>
              </a:spcBef>
              <a:spcAft>
                <a:spcPts val="0"/>
              </a:spcAft>
              <a:buSzPts val="1200"/>
              <a:buChar char="○"/>
              <a:defRPr sz="1200"/>
            </a:lvl2pPr>
            <a:lvl3pPr marL="1371600" lvl="2" indent="-304800" rtl="0">
              <a:lnSpc>
                <a:spcPct val="100000"/>
              </a:lnSpc>
              <a:spcBef>
                <a:spcPts val="1600"/>
              </a:spcBef>
              <a:spcAft>
                <a:spcPts val="0"/>
              </a:spcAft>
              <a:buSzPts val="1200"/>
              <a:buChar char="■"/>
              <a:defRPr sz="1200"/>
            </a:lvl3pPr>
            <a:lvl4pPr marL="1828800" lvl="3" indent="-304800" rtl="0">
              <a:lnSpc>
                <a:spcPct val="100000"/>
              </a:lnSpc>
              <a:spcBef>
                <a:spcPts val="1600"/>
              </a:spcBef>
              <a:spcAft>
                <a:spcPts val="0"/>
              </a:spcAft>
              <a:buSzPts val="1200"/>
              <a:buChar char="●"/>
              <a:defRPr sz="1200"/>
            </a:lvl4pPr>
            <a:lvl5pPr marL="2286000" lvl="4" indent="-304800" rtl="0">
              <a:lnSpc>
                <a:spcPct val="100000"/>
              </a:lnSpc>
              <a:spcBef>
                <a:spcPts val="1600"/>
              </a:spcBef>
              <a:spcAft>
                <a:spcPts val="0"/>
              </a:spcAft>
              <a:buSzPts val="1200"/>
              <a:buChar char="○"/>
              <a:defRPr sz="1200"/>
            </a:lvl5pPr>
            <a:lvl6pPr marL="2743200" lvl="5" indent="-304800" rtl="0">
              <a:lnSpc>
                <a:spcPct val="100000"/>
              </a:lnSpc>
              <a:spcBef>
                <a:spcPts val="1600"/>
              </a:spcBef>
              <a:spcAft>
                <a:spcPts val="0"/>
              </a:spcAft>
              <a:buSzPts val="1200"/>
              <a:buChar char="■"/>
              <a:defRPr sz="1200"/>
            </a:lvl6pPr>
            <a:lvl7pPr marL="3200400" lvl="6" indent="-304800" rtl="0">
              <a:lnSpc>
                <a:spcPct val="100000"/>
              </a:lnSpc>
              <a:spcBef>
                <a:spcPts val="1600"/>
              </a:spcBef>
              <a:spcAft>
                <a:spcPts val="0"/>
              </a:spcAft>
              <a:buSzPts val="1200"/>
              <a:buChar char="●"/>
              <a:defRPr sz="1200"/>
            </a:lvl7pPr>
            <a:lvl8pPr marL="3657600" lvl="7" indent="-304800" rtl="0">
              <a:lnSpc>
                <a:spcPct val="100000"/>
              </a:lnSpc>
              <a:spcBef>
                <a:spcPts val="1600"/>
              </a:spcBef>
              <a:spcAft>
                <a:spcPts val="0"/>
              </a:spcAft>
              <a:buSzPts val="1200"/>
              <a:buChar char="○"/>
              <a:defRPr sz="1200"/>
            </a:lvl8pPr>
            <a:lvl9pPr marL="4114800" lvl="8" indent="-304800" rtl="0">
              <a:lnSpc>
                <a:spcPct val="100000"/>
              </a:lnSpc>
              <a:spcBef>
                <a:spcPts val="1600"/>
              </a:spcBef>
              <a:spcAft>
                <a:spcPts val="1600"/>
              </a:spcAft>
              <a:buSzPts val="1200"/>
              <a:buChar char="■"/>
              <a:defRPr sz="1200"/>
            </a:lvl9pPr>
          </a:lstStyle>
          <a:p/>
        </p:txBody>
      </p:sp>
      <p:grpSp>
        <p:nvGrpSpPr>
          <p:cNvPr id="324" name="Google Shape;324;p24"/>
          <p:cNvGrpSpPr/>
          <p:nvPr/>
        </p:nvGrpSpPr>
        <p:grpSpPr>
          <a:xfrm rot="16753" flipH="1">
            <a:off x="2081508" y="-4262050"/>
            <a:ext cx="2251352" cy="9540945"/>
            <a:chOff x="6137900" y="1385225"/>
            <a:chExt cx="1232725" cy="3077625"/>
          </a:xfrm>
        </p:grpSpPr>
        <p:sp>
          <p:nvSpPr>
            <p:cNvPr id="325" name="Google Shape;325;p24"/>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4"/>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27" name="Google Shape;327;p24"/>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4"/>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 name="Google Shape;329;p24"/>
          <p:cNvGrpSpPr/>
          <p:nvPr/>
        </p:nvGrpSpPr>
        <p:grpSpPr>
          <a:xfrm rot="-8645526">
            <a:off x="-83237" y="-1543601"/>
            <a:ext cx="1595236" cy="3716947"/>
            <a:chOff x="2999600" y="2891975"/>
            <a:chExt cx="756575" cy="1762725"/>
          </a:xfrm>
        </p:grpSpPr>
        <p:sp>
          <p:nvSpPr>
            <p:cNvPr id="330" name="Google Shape;330;p24"/>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4"/>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4"/>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4"/>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ix Columns">
  <p:cSld name="CUSTOM_13">
    <p:spTree>
      <p:nvGrpSpPr>
        <p:cNvPr id="334" name="Shape 334"/>
        <p:cNvGrpSpPr/>
        <p:nvPr/>
      </p:nvGrpSpPr>
      <p:grpSpPr>
        <a:xfrm>
          <a:off x="0" y="0"/>
          <a:ext cx="0" cy="0"/>
          <a:chOff x="0" y="0"/>
          <a:chExt cx="0" cy="0"/>
        </a:xfrm>
      </p:grpSpPr>
      <p:pic>
        <p:nvPicPr>
          <p:cNvPr id="335" name="Google Shape;335;p25"/>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36" name="Google Shape;336;p25"/>
          <p:cNvSpPr txBox="1"/>
          <p:nvPr>
            <p:ph type="title"/>
          </p:nvPr>
        </p:nvSpPr>
        <p:spPr>
          <a:xfrm>
            <a:off x="714375" y="344037"/>
            <a:ext cx="77154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337" name="Google Shape;337;p25"/>
          <p:cNvSpPr txBox="1"/>
          <p:nvPr>
            <p:ph type="subTitle" idx="1"/>
          </p:nvPr>
        </p:nvSpPr>
        <p:spPr>
          <a:xfrm>
            <a:off x="714375" y="1830325"/>
            <a:ext cx="24567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338" name="Google Shape;338;p25"/>
          <p:cNvSpPr txBox="1"/>
          <p:nvPr>
            <p:ph type="subTitle" idx="2"/>
          </p:nvPr>
        </p:nvSpPr>
        <p:spPr>
          <a:xfrm>
            <a:off x="714375" y="2234975"/>
            <a:ext cx="2456700" cy="7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39" name="Google Shape;339;p25"/>
          <p:cNvSpPr txBox="1"/>
          <p:nvPr>
            <p:ph type="subTitle" idx="3"/>
          </p:nvPr>
        </p:nvSpPr>
        <p:spPr>
          <a:xfrm>
            <a:off x="3354169" y="1819350"/>
            <a:ext cx="2456700" cy="41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0" name="Google Shape;340;p25"/>
          <p:cNvSpPr txBox="1"/>
          <p:nvPr>
            <p:ph type="subTitle" idx="4"/>
          </p:nvPr>
        </p:nvSpPr>
        <p:spPr>
          <a:xfrm>
            <a:off x="3354169" y="2224000"/>
            <a:ext cx="2456700" cy="7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1" name="Google Shape;341;p25"/>
          <p:cNvSpPr txBox="1"/>
          <p:nvPr>
            <p:ph type="subTitle" idx="5"/>
          </p:nvPr>
        </p:nvSpPr>
        <p:spPr>
          <a:xfrm>
            <a:off x="5977475" y="1819355"/>
            <a:ext cx="2456700" cy="41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2" name="Google Shape;342;p25"/>
          <p:cNvSpPr txBox="1"/>
          <p:nvPr>
            <p:ph type="subTitle" idx="6"/>
          </p:nvPr>
        </p:nvSpPr>
        <p:spPr>
          <a:xfrm>
            <a:off x="5977475" y="2224000"/>
            <a:ext cx="2456700" cy="7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3" name="Google Shape;343;p25"/>
          <p:cNvSpPr txBox="1"/>
          <p:nvPr>
            <p:ph type="subTitle" idx="7"/>
          </p:nvPr>
        </p:nvSpPr>
        <p:spPr>
          <a:xfrm>
            <a:off x="736825" y="3565931"/>
            <a:ext cx="24567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4" name="Google Shape;344;p25"/>
          <p:cNvSpPr txBox="1"/>
          <p:nvPr>
            <p:ph type="subTitle" idx="8"/>
          </p:nvPr>
        </p:nvSpPr>
        <p:spPr>
          <a:xfrm>
            <a:off x="736825" y="3966690"/>
            <a:ext cx="2456700" cy="77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5" name="Google Shape;345;p25"/>
          <p:cNvSpPr txBox="1"/>
          <p:nvPr>
            <p:ph type="subTitle" idx="9"/>
          </p:nvPr>
        </p:nvSpPr>
        <p:spPr>
          <a:xfrm>
            <a:off x="3378697" y="3554956"/>
            <a:ext cx="24567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6" name="Google Shape;346;p25"/>
          <p:cNvSpPr txBox="1"/>
          <p:nvPr>
            <p:ph type="subTitle" idx="13"/>
          </p:nvPr>
        </p:nvSpPr>
        <p:spPr>
          <a:xfrm>
            <a:off x="3378697" y="3959600"/>
            <a:ext cx="2456700" cy="77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7" name="Google Shape;347;p25"/>
          <p:cNvSpPr txBox="1"/>
          <p:nvPr>
            <p:ph type="subTitle" idx="14"/>
          </p:nvPr>
        </p:nvSpPr>
        <p:spPr>
          <a:xfrm>
            <a:off x="5999925" y="3554961"/>
            <a:ext cx="2456700" cy="41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8" name="Google Shape;348;p25"/>
          <p:cNvSpPr txBox="1"/>
          <p:nvPr>
            <p:ph type="subTitle" idx="15"/>
          </p:nvPr>
        </p:nvSpPr>
        <p:spPr>
          <a:xfrm>
            <a:off x="5999925" y="3959605"/>
            <a:ext cx="2456700" cy="77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349" name="Google Shape;349;p25"/>
          <p:cNvGrpSpPr/>
          <p:nvPr/>
        </p:nvGrpSpPr>
        <p:grpSpPr>
          <a:xfrm rot="1294096">
            <a:off x="-1654783" y="-1373531"/>
            <a:ext cx="3109626" cy="3385519"/>
            <a:chOff x="1983200" y="1058325"/>
            <a:chExt cx="1555700" cy="1693725"/>
          </a:xfrm>
        </p:grpSpPr>
        <p:sp>
          <p:nvSpPr>
            <p:cNvPr id="350" name="Google Shape;350;p25"/>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5"/>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5"/>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5"/>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4" name="Google Shape;354;p25"/>
          <p:cNvGrpSpPr/>
          <p:nvPr/>
        </p:nvGrpSpPr>
        <p:grpSpPr>
          <a:xfrm rot="-2700000">
            <a:off x="7852365" y="-1927468"/>
            <a:ext cx="3109610" cy="3385501"/>
            <a:chOff x="1983200" y="1058325"/>
            <a:chExt cx="1555700" cy="1693725"/>
          </a:xfrm>
        </p:grpSpPr>
        <p:sp>
          <p:nvSpPr>
            <p:cNvPr id="355" name="Google Shape;355;p25"/>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5"/>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5"/>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5"/>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ercentages">
  <p:cSld name="CUSTOM_15">
    <p:spTree>
      <p:nvGrpSpPr>
        <p:cNvPr id="359" name="Shape 359"/>
        <p:cNvGrpSpPr/>
        <p:nvPr/>
      </p:nvGrpSpPr>
      <p:grpSpPr>
        <a:xfrm>
          <a:off x="0" y="0"/>
          <a:ext cx="0" cy="0"/>
          <a:chOff x="0" y="0"/>
          <a:chExt cx="0" cy="0"/>
        </a:xfrm>
      </p:grpSpPr>
      <p:pic>
        <p:nvPicPr>
          <p:cNvPr id="360" name="Google Shape;360;p26"/>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61" name="Google Shape;361;p26"/>
          <p:cNvSpPr txBox="1"/>
          <p:nvPr>
            <p:ph type="title"/>
          </p:nvPr>
        </p:nvSpPr>
        <p:spPr>
          <a:xfrm>
            <a:off x="714375" y="346891"/>
            <a:ext cx="77154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2pPr>
            <a:lvl3pPr lvl="2" algn="ctr">
              <a:lnSpc>
                <a:spcPct val="100000"/>
              </a:lnSpc>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3pPr>
            <a:lvl4pPr lvl="3" algn="ctr">
              <a:lnSpc>
                <a:spcPct val="100000"/>
              </a:lnSpc>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4pPr>
            <a:lvl5pPr lvl="4" algn="ctr">
              <a:lnSpc>
                <a:spcPct val="100000"/>
              </a:lnSpc>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5pPr>
            <a:lvl6pPr lvl="5" algn="ctr">
              <a:lnSpc>
                <a:spcPct val="100000"/>
              </a:lnSpc>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6pPr>
            <a:lvl7pPr lvl="6" algn="ctr">
              <a:lnSpc>
                <a:spcPct val="100000"/>
              </a:lnSpc>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7pPr>
            <a:lvl8pPr lvl="7" algn="ctr">
              <a:lnSpc>
                <a:spcPct val="100000"/>
              </a:lnSpc>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8pPr>
            <a:lvl9pPr lvl="8" algn="ctr">
              <a:lnSpc>
                <a:spcPct val="100000"/>
              </a:lnSpc>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362" name="Google Shape;362;p26"/>
          <p:cNvSpPr txBox="1"/>
          <p:nvPr>
            <p:ph type="title" idx="2" hasCustomPrompt="1"/>
          </p:nvPr>
        </p:nvSpPr>
        <p:spPr>
          <a:xfrm>
            <a:off x="1013775" y="2220032"/>
            <a:ext cx="22149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363" name="Google Shape;363;p26"/>
          <p:cNvSpPr txBox="1"/>
          <p:nvPr>
            <p:ph type="subTitle" idx="1"/>
          </p:nvPr>
        </p:nvSpPr>
        <p:spPr>
          <a:xfrm>
            <a:off x="1013775" y="2676775"/>
            <a:ext cx="2214900" cy="450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364" name="Google Shape;364;p26"/>
          <p:cNvSpPr txBox="1"/>
          <p:nvPr>
            <p:ph type="subTitle" idx="3"/>
          </p:nvPr>
        </p:nvSpPr>
        <p:spPr>
          <a:xfrm>
            <a:off x="1013775" y="3139170"/>
            <a:ext cx="2214900" cy="719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5" name="Google Shape;365;p26"/>
          <p:cNvSpPr txBox="1"/>
          <p:nvPr>
            <p:ph type="title" idx="4" hasCustomPrompt="1"/>
          </p:nvPr>
        </p:nvSpPr>
        <p:spPr>
          <a:xfrm>
            <a:off x="3467413" y="2220025"/>
            <a:ext cx="22149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366" name="Google Shape;366;p26"/>
          <p:cNvSpPr txBox="1"/>
          <p:nvPr>
            <p:ph type="subTitle" idx="5"/>
          </p:nvPr>
        </p:nvSpPr>
        <p:spPr>
          <a:xfrm>
            <a:off x="3467413" y="2680525"/>
            <a:ext cx="2214900" cy="4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67" name="Google Shape;367;p26"/>
          <p:cNvSpPr txBox="1"/>
          <p:nvPr>
            <p:ph type="subTitle" idx="6"/>
          </p:nvPr>
        </p:nvSpPr>
        <p:spPr>
          <a:xfrm>
            <a:off x="3467413" y="3131622"/>
            <a:ext cx="2214900" cy="7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68" name="Google Shape;368;p26"/>
          <p:cNvSpPr txBox="1"/>
          <p:nvPr>
            <p:ph type="title" idx="7" hasCustomPrompt="1"/>
          </p:nvPr>
        </p:nvSpPr>
        <p:spPr>
          <a:xfrm>
            <a:off x="5921070" y="2219865"/>
            <a:ext cx="2214900" cy="61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369" name="Google Shape;369;p26"/>
          <p:cNvSpPr txBox="1"/>
          <p:nvPr>
            <p:ph type="subTitle" idx="8"/>
          </p:nvPr>
        </p:nvSpPr>
        <p:spPr>
          <a:xfrm>
            <a:off x="5921070" y="2669967"/>
            <a:ext cx="2214900" cy="4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70" name="Google Shape;370;p26"/>
          <p:cNvSpPr txBox="1"/>
          <p:nvPr>
            <p:ph type="subTitle" idx="9"/>
          </p:nvPr>
        </p:nvSpPr>
        <p:spPr>
          <a:xfrm>
            <a:off x="5921070" y="3139180"/>
            <a:ext cx="2214900" cy="7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371" name="Google Shape;371;p26"/>
          <p:cNvGrpSpPr/>
          <p:nvPr/>
        </p:nvGrpSpPr>
        <p:grpSpPr>
          <a:xfrm rot="-10783367" flipH="1">
            <a:off x="-1284952" y="-2775397"/>
            <a:ext cx="3056753" cy="8462055"/>
            <a:chOff x="6137900" y="1385627"/>
            <a:chExt cx="1332368" cy="3077223"/>
          </a:xfrm>
        </p:grpSpPr>
        <p:sp>
          <p:nvSpPr>
            <p:cNvPr id="372" name="Google Shape;372;p26"/>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6"/>
            <p:cNvSpPr/>
            <p:nvPr/>
          </p:nvSpPr>
          <p:spPr>
            <a:xfrm>
              <a:off x="6579618" y="1385627"/>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74" name="Google Shape;374;p26"/>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6"/>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6" name="Google Shape;376;p26"/>
          <p:cNvGrpSpPr/>
          <p:nvPr/>
        </p:nvGrpSpPr>
        <p:grpSpPr>
          <a:xfrm rot="16633" flipH="1">
            <a:off x="7747424" y="-134700"/>
            <a:ext cx="2828151" cy="8463161"/>
            <a:chOff x="6137900" y="1385225"/>
            <a:chExt cx="1232725" cy="3077625"/>
          </a:xfrm>
        </p:grpSpPr>
        <p:sp>
          <p:nvSpPr>
            <p:cNvPr id="377" name="Google Shape;377;p26"/>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6"/>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79" name="Google Shape;379;p26"/>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6"/>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hree Columns 2">
  <p:cSld name="CUSTOM_2">
    <p:spTree>
      <p:nvGrpSpPr>
        <p:cNvPr id="381" name="Shape 381"/>
        <p:cNvGrpSpPr/>
        <p:nvPr/>
      </p:nvGrpSpPr>
      <p:grpSpPr>
        <a:xfrm>
          <a:off x="0" y="0"/>
          <a:ext cx="0" cy="0"/>
          <a:chOff x="0" y="0"/>
          <a:chExt cx="0" cy="0"/>
        </a:xfrm>
      </p:grpSpPr>
      <p:pic>
        <p:nvPicPr>
          <p:cNvPr id="382" name="Google Shape;382;p27"/>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83" name="Google Shape;383;p27"/>
          <p:cNvSpPr txBox="1"/>
          <p:nvPr>
            <p:ph type="title"/>
          </p:nvPr>
        </p:nvSpPr>
        <p:spPr>
          <a:xfrm>
            <a:off x="3827444" y="346543"/>
            <a:ext cx="4344900" cy="57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000"/>
              <a:buNone/>
              <a:defRPr/>
            </a:lvl1pPr>
            <a:lvl2pPr lvl="1">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384" name="Google Shape;384;p27"/>
          <p:cNvSpPr txBox="1"/>
          <p:nvPr>
            <p:ph type="subTitle" idx="1"/>
          </p:nvPr>
        </p:nvSpPr>
        <p:spPr>
          <a:xfrm>
            <a:off x="4595025" y="1713675"/>
            <a:ext cx="3834600" cy="81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385" name="Google Shape;385;p27"/>
          <p:cNvSpPr txBox="1"/>
          <p:nvPr>
            <p:ph type="subTitle" idx="2"/>
          </p:nvPr>
        </p:nvSpPr>
        <p:spPr>
          <a:xfrm>
            <a:off x="4595025" y="2674712"/>
            <a:ext cx="3834600" cy="8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86" name="Google Shape;386;p27"/>
          <p:cNvSpPr txBox="1"/>
          <p:nvPr>
            <p:ph type="subTitle" idx="3"/>
          </p:nvPr>
        </p:nvSpPr>
        <p:spPr>
          <a:xfrm>
            <a:off x="4595025" y="3668817"/>
            <a:ext cx="3834600" cy="8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87" name="Google Shape;387;p27"/>
          <p:cNvGrpSpPr/>
          <p:nvPr/>
        </p:nvGrpSpPr>
        <p:grpSpPr>
          <a:xfrm rot="5400000">
            <a:off x="7635620" y="2960848"/>
            <a:ext cx="1481450" cy="3451592"/>
            <a:chOff x="2999600" y="2891975"/>
            <a:chExt cx="756575" cy="1762725"/>
          </a:xfrm>
        </p:grpSpPr>
        <p:sp>
          <p:nvSpPr>
            <p:cNvPr id="388" name="Google Shape;388;p27"/>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7"/>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27"/>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27"/>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2" name="Google Shape;392;p27"/>
          <p:cNvGrpSpPr/>
          <p:nvPr/>
        </p:nvGrpSpPr>
        <p:grpSpPr>
          <a:xfrm rot="-1175507" flipH="1">
            <a:off x="7730268" y="-1486826"/>
            <a:ext cx="2251368" cy="6737253"/>
            <a:chOff x="6137900" y="1385225"/>
            <a:chExt cx="1232725" cy="3077625"/>
          </a:xfrm>
        </p:grpSpPr>
        <p:sp>
          <p:nvSpPr>
            <p:cNvPr id="393" name="Google Shape;393;p27"/>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7"/>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95" name="Google Shape;395;p27"/>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7"/>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hree Columns 3">
  <p:cSld name="CUSTOM_7">
    <p:spTree>
      <p:nvGrpSpPr>
        <p:cNvPr id="397" name="Shape 397"/>
        <p:cNvGrpSpPr/>
        <p:nvPr/>
      </p:nvGrpSpPr>
      <p:grpSpPr>
        <a:xfrm>
          <a:off x="0" y="0"/>
          <a:ext cx="0" cy="0"/>
          <a:chOff x="0" y="0"/>
          <a:chExt cx="0" cy="0"/>
        </a:xfrm>
      </p:grpSpPr>
      <p:pic>
        <p:nvPicPr>
          <p:cNvPr id="398" name="Google Shape;398;p28"/>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99" name="Google Shape;399;p28"/>
          <p:cNvSpPr txBox="1"/>
          <p:nvPr>
            <p:ph type="title"/>
          </p:nvPr>
        </p:nvSpPr>
        <p:spPr>
          <a:xfrm>
            <a:off x="714375" y="339347"/>
            <a:ext cx="77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400" name="Google Shape;400;p28"/>
          <p:cNvSpPr txBox="1"/>
          <p:nvPr>
            <p:ph type="subTitle" idx="1"/>
          </p:nvPr>
        </p:nvSpPr>
        <p:spPr>
          <a:xfrm>
            <a:off x="749308" y="3273538"/>
            <a:ext cx="2359200" cy="89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01" name="Google Shape;401;p28"/>
          <p:cNvSpPr txBox="1"/>
          <p:nvPr>
            <p:ph type="subTitle" idx="2"/>
          </p:nvPr>
        </p:nvSpPr>
        <p:spPr>
          <a:xfrm>
            <a:off x="3465933" y="3273538"/>
            <a:ext cx="2359200" cy="89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02" name="Google Shape;402;p28"/>
          <p:cNvSpPr txBox="1"/>
          <p:nvPr>
            <p:ph type="subTitle" idx="3"/>
          </p:nvPr>
        </p:nvSpPr>
        <p:spPr>
          <a:xfrm>
            <a:off x="6031983" y="3273550"/>
            <a:ext cx="2359200" cy="89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03" name="Google Shape;403;p28"/>
          <p:cNvSpPr txBox="1"/>
          <p:nvPr>
            <p:ph type="title" idx="4"/>
          </p:nvPr>
        </p:nvSpPr>
        <p:spPr>
          <a:xfrm>
            <a:off x="714375" y="1667325"/>
            <a:ext cx="7715400" cy="69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vl1pPr>
            <a:lvl2pPr lvl="1"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grpSp>
        <p:nvGrpSpPr>
          <p:cNvPr id="404" name="Google Shape;404;p28"/>
          <p:cNvGrpSpPr/>
          <p:nvPr/>
        </p:nvGrpSpPr>
        <p:grpSpPr>
          <a:xfrm rot="16565" flipH="1">
            <a:off x="7301626" y="-1090073"/>
            <a:ext cx="2251352" cy="6737229"/>
            <a:chOff x="6137900" y="1385225"/>
            <a:chExt cx="1232725" cy="3077625"/>
          </a:xfrm>
        </p:grpSpPr>
        <p:sp>
          <p:nvSpPr>
            <p:cNvPr id="405" name="Google Shape;405;p28"/>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8"/>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07" name="Google Shape;407;p28"/>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28"/>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 name="Google Shape;409;p28"/>
          <p:cNvGrpSpPr/>
          <p:nvPr/>
        </p:nvGrpSpPr>
        <p:grpSpPr>
          <a:xfrm rot="-10783435" flipH="1">
            <a:off x="-570099" y="-1497561"/>
            <a:ext cx="2251352" cy="6737229"/>
            <a:chOff x="6137900" y="1385225"/>
            <a:chExt cx="1232725" cy="3077625"/>
          </a:xfrm>
        </p:grpSpPr>
        <p:sp>
          <p:nvSpPr>
            <p:cNvPr id="410" name="Google Shape;410;p28"/>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28"/>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12" name="Google Shape;412;p28"/>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8"/>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3">
  <p:cSld name="CUSTOM_8">
    <p:spTree>
      <p:nvGrpSpPr>
        <p:cNvPr id="414" name="Shape 414"/>
        <p:cNvGrpSpPr/>
        <p:nvPr/>
      </p:nvGrpSpPr>
      <p:grpSpPr>
        <a:xfrm>
          <a:off x="0" y="0"/>
          <a:ext cx="0" cy="0"/>
          <a:chOff x="0" y="0"/>
          <a:chExt cx="0" cy="0"/>
        </a:xfrm>
      </p:grpSpPr>
      <p:pic>
        <p:nvPicPr>
          <p:cNvPr id="415" name="Google Shape;415;p29"/>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16" name="Google Shape;416;p29"/>
          <p:cNvSpPr txBox="1"/>
          <p:nvPr>
            <p:ph type="title"/>
          </p:nvPr>
        </p:nvSpPr>
        <p:spPr>
          <a:xfrm>
            <a:off x="311700" y="351441"/>
            <a:ext cx="85206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417" name="Google Shape;417;p29"/>
          <p:cNvSpPr txBox="1"/>
          <p:nvPr>
            <p:ph type="subTitle" idx="1"/>
          </p:nvPr>
        </p:nvSpPr>
        <p:spPr>
          <a:xfrm>
            <a:off x="1747550" y="1249075"/>
            <a:ext cx="5837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18" name="Google Shape;418;p29"/>
          <p:cNvSpPr txBox="1"/>
          <p:nvPr>
            <p:ph type="subTitle" idx="2"/>
          </p:nvPr>
        </p:nvSpPr>
        <p:spPr>
          <a:xfrm>
            <a:off x="1747500" y="2674812"/>
            <a:ext cx="5837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419" name="Google Shape;419;p29"/>
          <p:cNvGrpSpPr/>
          <p:nvPr/>
        </p:nvGrpSpPr>
        <p:grpSpPr>
          <a:xfrm rot="4091880">
            <a:off x="-411307" y="-4436538"/>
            <a:ext cx="2251365" cy="9540802"/>
            <a:chOff x="6137900" y="1385225"/>
            <a:chExt cx="1232725" cy="3077625"/>
          </a:xfrm>
        </p:grpSpPr>
        <p:sp>
          <p:nvSpPr>
            <p:cNvPr id="420" name="Google Shape;420;p29"/>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9"/>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22" name="Google Shape;422;p29"/>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9"/>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 name="Google Shape;424;p29"/>
          <p:cNvGrpSpPr/>
          <p:nvPr/>
        </p:nvGrpSpPr>
        <p:grpSpPr>
          <a:xfrm rot="-1674623">
            <a:off x="7790663" y="3418953"/>
            <a:ext cx="1405030" cy="1978093"/>
            <a:chOff x="4369825" y="1136125"/>
            <a:chExt cx="1405000" cy="1978050"/>
          </a:xfrm>
        </p:grpSpPr>
        <p:sp>
          <p:nvSpPr>
            <p:cNvPr id="425" name="Google Shape;425;p29"/>
            <p:cNvSpPr/>
            <p:nvPr/>
          </p:nvSpPr>
          <p:spPr>
            <a:xfrm>
              <a:off x="4369825" y="1136125"/>
              <a:ext cx="1405000" cy="1748525"/>
            </a:xfrm>
            <a:custGeom>
              <a:avLst/>
              <a:gdLst/>
              <a:ahLst/>
              <a:cxnLst/>
              <a:rect l="l" t="t" r="r" b="b"/>
              <a:pathLst>
                <a:path w="56200" h="69941" fill="none" extrusionOk="0">
                  <a:moveTo>
                    <a:pt x="52950" y="69941"/>
                  </a:moveTo>
                  <a:cubicBezTo>
                    <a:pt x="53772" y="66731"/>
                    <a:pt x="54692" y="63560"/>
                    <a:pt x="55396" y="60310"/>
                  </a:cubicBezTo>
                  <a:cubicBezTo>
                    <a:pt x="55984" y="57766"/>
                    <a:pt x="56199" y="55143"/>
                    <a:pt x="56023" y="52539"/>
                  </a:cubicBezTo>
                  <a:cubicBezTo>
                    <a:pt x="55808" y="49583"/>
                    <a:pt x="55083" y="46686"/>
                    <a:pt x="53870" y="44005"/>
                  </a:cubicBezTo>
                  <a:cubicBezTo>
                    <a:pt x="52362" y="40755"/>
                    <a:pt x="50757" y="37565"/>
                    <a:pt x="49191" y="34354"/>
                  </a:cubicBezTo>
                  <a:cubicBezTo>
                    <a:pt x="47351" y="30616"/>
                    <a:pt x="46001" y="26701"/>
                    <a:pt x="44787" y="22727"/>
                  </a:cubicBezTo>
                  <a:cubicBezTo>
                    <a:pt x="43671" y="19106"/>
                    <a:pt x="42732" y="15426"/>
                    <a:pt x="41166" y="11941"/>
                  </a:cubicBezTo>
                  <a:cubicBezTo>
                    <a:pt x="39502" y="8203"/>
                    <a:pt x="37035" y="5129"/>
                    <a:pt x="33395" y="3074"/>
                  </a:cubicBezTo>
                  <a:cubicBezTo>
                    <a:pt x="31124" y="1821"/>
                    <a:pt x="28638" y="960"/>
                    <a:pt x="26074" y="549"/>
                  </a:cubicBezTo>
                  <a:cubicBezTo>
                    <a:pt x="24097" y="158"/>
                    <a:pt x="22080" y="1"/>
                    <a:pt x="20064" y="79"/>
                  </a:cubicBezTo>
                  <a:cubicBezTo>
                    <a:pt x="15034" y="373"/>
                    <a:pt x="10277" y="1508"/>
                    <a:pt x="6108" y="4542"/>
                  </a:cubicBezTo>
                  <a:cubicBezTo>
                    <a:pt x="2917" y="6813"/>
                    <a:pt x="803" y="10297"/>
                    <a:pt x="274" y="14173"/>
                  </a:cubicBezTo>
                  <a:cubicBezTo>
                    <a:pt x="0" y="16091"/>
                    <a:pt x="98" y="18010"/>
                    <a:pt x="372" y="19967"/>
                  </a:cubicBezTo>
                  <a:cubicBezTo>
                    <a:pt x="764" y="22962"/>
                    <a:pt x="1645" y="25781"/>
                    <a:pt x="2721" y="28580"/>
                  </a:cubicBezTo>
                  <a:cubicBezTo>
                    <a:pt x="3974" y="31712"/>
                    <a:pt x="5423" y="34785"/>
                    <a:pt x="7028" y="37741"/>
                  </a:cubicBezTo>
                  <a:cubicBezTo>
                    <a:pt x="9142" y="41714"/>
                    <a:pt x="11236" y="45688"/>
                    <a:pt x="12332" y="50073"/>
                  </a:cubicBezTo>
                  <a:cubicBezTo>
                    <a:pt x="13115" y="53263"/>
                    <a:pt x="13096" y="56493"/>
                    <a:pt x="11549" y="59449"/>
                  </a:cubicBezTo>
                  <a:cubicBezTo>
                    <a:pt x="10551" y="61367"/>
                    <a:pt x="9200" y="63090"/>
                    <a:pt x="7948" y="64852"/>
                  </a:cubicBezTo>
                  <a:cubicBezTo>
                    <a:pt x="6695" y="66613"/>
                    <a:pt x="5383" y="68257"/>
                    <a:pt x="4111" y="69941"/>
                  </a:cubicBezTo>
                </a:path>
              </a:pathLst>
            </a:custGeom>
            <a:noFill/>
            <a:ln w="18600" cap="flat" cmpd="sng">
              <a:solidFill>
                <a:schemeClr val="accent5"/>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29"/>
            <p:cNvSpPr/>
            <p:nvPr/>
          </p:nvSpPr>
          <p:spPr>
            <a:xfrm>
              <a:off x="4620375" y="1407725"/>
              <a:ext cx="600475" cy="693950"/>
            </a:xfrm>
            <a:custGeom>
              <a:avLst/>
              <a:gdLst/>
              <a:ahLst/>
              <a:cxnLst/>
              <a:rect l="l" t="t" r="r" b="b"/>
              <a:pathLst>
                <a:path w="24019" h="27758" fill="none" extrusionOk="0">
                  <a:moveTo>
                    <a:pt x="8339" y="1"/>
                  </a:moveTo>
                  <a:cubicBezTo>
                    <a:pt x="7458" y="236"/>
                    <a:pt x="6558" y="373"/>
                    <a:pt x="5736" y="706"/>
                  </a:cubicBezTo>
                  <a:cubicBezTo>
                    <a:pt x="2663" y="1978"/>
                    <a:pt x="881" y="4229"/>
                    <a:pt x="392" y="7537"/>
                  </a:cubicBezTo>
                  <a:cubicBezTo>
                    <a:pt x="1" y="10258"/>
                    <a:pt x="588" y="12783"/>
                    <a:pt x="1625" y="15249"/>
                  </a:cubicBezTo>
                  <a:cubicBezTo>
                    <a:pt x="2800" y="17931"/>
                    <a:pt x="4483" y="20358"/>
                    <a:pt x="6578" y="22394"/>
                  </a:cubicBezTo>
                  <a:cubicBezTo>
                    <a:pt x="8594" y="24352"/>
                    <a:pt x="10845" y="26015"/>
                    <a:pt x="13585" y="26896"/>
                  </a:cubicBezTo>
                  <a:cubicBezTo>
                    <a:pt x="15288" y="27444"/>
                    <a:pt x="17011" y="27758"/>
                    <a:pt x="18831" y="27288"/>
                  </a:cubicBezTo>
                  <a:cubicBezTo>
                    <a:pt x="20828" y="26779"/>
                    <a:pt x="22159" y="25546"/>
                    <a:pt x="22962" y="23725"/>
                  </a:cubicBezTo>
                  <a:cubicBezTo>
                    <a:pt x="23666" y="22120"/>
                    <a:pt x="24019" y="20378"/>
                    <a:pt x="23940" y="18636"/>
                  </a:cubicBezTo>
                  <a:cubicBezTo>
                    <a:pt x="23764" y="14271"/>
                    <a:pt x="22825" y="10062"/>
                    <a:pt x="20417" y="6323"/>
                  </a:cubicBezTo>
                  <a:cubicBezTo>
                    <a:pt x="18362" y="3152"/>
                    <a:pt x="15562" y="921"/>
                    <a:pt x="11726" y="255"/>
                  </a:cubicBezTo>
                  <a:cubicBezTo>
                    <a:pt x="10630" y="60"/>
                    <a:pt x="9514" y="79"/>
                    <a:pt x="8418" y="1"/>
                  </a:cubicBezTo>
                </a:path>
              </a:pathLst>
            </a:custGeom>
            <a:noFill/>
            <a:ln w="12225"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9"/>
            <p:cNvSpPr/>
            <p:nvPr/>
          </p:nvSpPr>
          <p:spPr>
            <a:xfrm>
              <a:off x="4485800" y="1264850"/>
              <a:ext cx="967500" cy="1169600"/>
            </a:xfrm>
            <a:custGeom>
              <a:avLst/>
              <a:gdLst/>
              <a:ahLst/>
              <a:cxnLst/>
              <a:rect l="l" t="t" r="r" b="b"/>
              <a:pathLst>
                <a:path w="38700" h="46784" fill="none" extrusionOk="0">
                  <a:moveTo>
                    <a:pt x="14036" y="20"/>
                  </a:moveTo>
                  <a:cubicBezTo>
                    <a:pt x="13076" y="176"/>
                    <a:pt x="12117" y="274"/>
                    <a:pt x="11178" y="489"/>
                  </a:cubicBezTo>
                  <a:cubicBezTo>
                    <a:pt x="6382" y="1527"/>
                    <a:pt x="2800" y="4091"/>
                    <a:pt x="1038" y="8809"/>
                  </a:cubicBezTo>
                  <a:cubicBezTo>
                    <a:pt x="686" y="9866"/>
                    <a:pt x="470" y="10981"/>
                    <a:pt x="412" y="12097"/>
                  </a:cubicBezTo>
                  <a:cubicBezTo>
                    <a:pt x="1" y="16932"/>
                    <a:pt x="1586" y="21258"/>
                    <a:pt x="3778" y="25427"/>
                  </a:cubicBezTo>
                  <a:cubicBezTo>
                    <a:pt x="5501" y="28657"/>
                    <a:pt x="7576" y="31672"/>
                    <a:pt x="9964" y="34432"/>
                  </a:cubicBezTo>
                  <a:cubicBezTo>
                    <a:pt x="11354" y="36056"/>
                    <a:pt x="12822" y="37642"/>
                    <a:pt x="14349" y="39130"/>
                  </a:cubicBezTo>
                  <a:cubicBezTo>
                    <a:pt x="17383" y="42066"/>
                    <a:pt x="20847" y="44356"/>
                    <a:pt x="24899" y="45609"/>
                  </a:cubicBezTo>
                  <a:cubicBezTo>
                    <a:pt x="27327" y="46353"/>
                    <a:pt x="29832" y="46783"/>
                    <a:pt x="32357" y="46509"/>
                  </a:cubicBezTo>
                  <a:cubicBezTo>
                    <a:pt x="35607" y="46176"/>
                    <a:pt x="37995" y="44258"/>
                    <a:pt x="38465" y="40617"/>
                  </a:cubicBezTo>
                  <a:cubicBezTo>
                    <a:pt x="38700" y="38699"/>
                    <a:pt x="38406" y="36859"/>
                    <a:pt x="38151" y="34980"/>
                  </a:cubicBezTo>
                  <a:cubicBezTo>
                    <a:pt x="37427" y="29871"/>
                    <a:pt x="36174" y="24879"/>
                    <a:pt x="34882" y="19888"/>
                  </a:cubicBezTo>
                  <a:cubicBezTo>
                    <a:pt x="33806" y="15738"/>
                    <a:pt x="32494" y="11667"/>
                    <a:pt x="30067" y="8006"/>
                  </a:cubicBezTo>
                  <a:cubicBezTo>
                    <a:pt x="27894" y="4678"/>
                    <a:pt x="24645" y="2192"/>
                    <a:pt x="20887" y="959"/>
                  </a:cubicBezTo>
                  <a:cubicBezTo>
                    <a:pt x="19516" y="450"/>
                    <a:pt x="18087" y="176"/>
                    <a:pt x="16659" y="157"/>
                  </a:cubicBezTo>
                  <a:cubicBezTo>
                    <a:pt x="15797" y="157"/>
                    <a:pt x="14956" y="59"/>
                    <a:pt x="14114" y="0"/>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29"/>
            <p:cNvSpPr/>
            <p:nvPr/>
          </p:nvSpPr>
          <p:spPr>
            <a:xfrm>
              <a:off x="4785300" y="2506350"/>
              <a:ext cx="852000" cy="607825"/>
            </a:xfrm>
            <a:custGeom>
              <a:avLst/>
              <a:gdLst/>
              <a:ahLst/>
              <a:cxnLst/>
              <a:rect l="l" t="t" r="r" b="b"/>
              <a:pathLst>
                <a:path w="34080" h="24313" fill="none" extrusionOk="0">
                  <a:moveTo>
                    <a:pt x="33884" y="6989"/>
                  </a:moveTo>
                  <a:cubicBezTo>
                    <a:pt x="34080" y="4914"/>
                    <a:pt x="33708" y="2565"/>
                    <a:pt x="32024" y="1351"/>
                  </a:cubicBezTo>
                  <a:cubicBezTo>
                    <a:pt x="30106" y="1"/>
                    <a:pt x="27385" y="803"/>
                    <a:pt x="25506" y="2193"/>
                  </a:cubicBezTo>
                  <a:cubicBezTo>
                    <a:pt x="23627" y="3583"/>
                    <a:pt x="22139" y="5501"/>
                    <a:pt x="20103" y="6656"/>
                  </a:cubicBezTo>
                  <a:cubicBezTo>
                    <a:pt x="16404" y="8731"/>
                    <a:pt x="11745" y="7889"/>
                    <a:pt x="7752" y="9299"/>
                  </a:cubicBezTo>
                  <a:cubicBezTo>
                    <a:pt x="3896" y="10728"/>
                    <a:pt x="1077" y="14094"/>
                    <a:pt x="372" y="18127"/>
                  </a:cubicBezTo>
                  <a:cubicBezTo>
                    <a:pt x="0" y="20358"/>
                    <a:pt x="607" y="23118"/>
                    <a:pt x="2721" y="23940"/>
                  </a:cubicBezTo>
                  <a:cubicBezTo>
                    <a:pt x="3680" y="24312"/>
                    <a:pt x="4757" y="24214"/>
                    <a:pt x="5775" y="24077"/>
                  </a:cubicBezTo>
                  <a:cubicBezTo>
                    <a:pt x="16306" y="22727"/>
                    <a:pt x="32690" y="19908"/>
                    <a:pt x="33884" y="6989"/>
                  </a:cubicBezTo>
                  <a:close/>
                </a:path>
              </a:pathLst>
            </a:custGeom>
            <a:no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9" name="Google Shape;429;p29"/>
          <p:cNvGrpSpPr/>
          <p:nvPr/>
        </p:nvGrpSpPr>
        <p:grpSpPr>
          <a:xfrm rot="6460850" flipH="1">
            <a:off x="411115" y="-655657"/>
            <a:ext cx="2330986" cy="10449077"/>
            <a:chOff x="6137900" y="1385225"/>
            <a:chExt cx="1232725" cy="3077625"/>
          </a:xfrm>
        </p:grpSpPr>
        <p:sp>
          <p:nvSpPr>
            <p:cNvPr id="430" name="Google Shape;430;p29"/>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9"/>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32" name="Google Shape;432;p29"/>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29"/>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4" name="Google Shape;434;p29"/>
          <p:cNvGrpSpPr/>
          <p:nvPr/>
        </p:nvGrpSpPr>
        <p:grpSpPr>
          <a:xfrm rot="-10556007">
            <a:off x="7763741" y="-453525"/>
            <a:ext cx="1796451" cy="1682515"/>
            <a:chOff x="4800450" y="3632375"/>
            <a:chExt cx="1011075" cy="946950"/>
          </a:xfrm>
        </p:grpSpPr>
        <p:sp>
          <p:nvSpPr>
            <p:cNvPr id="435" name="Google Shape;435;p29"/>
            <p:cNvSpPr/>
            <p:nvPr/>
          </p:nvSpPr>
          <p:spPr>
            <a:xfrm>
              <a:off x="4800450" y="3632375"/>
              <a:ext cx="1011075" cy="946950"/>
            </a:xfrm>
            <a:custGeom>
              <a:avLst/>
              <a:gdLst/>
              <a:ahLst/>
              <a:cxnLst/>
              <a:rect l="l" t="t" r="r" b="b"/>
              <a:pathLst>
                <a:path w="40443" h="37878" fill="none" extrusionOk="0">
                  <a:moveTo>
                    <a:pt x="40442" y="29010"/>
                  </a:moveTo>
                  <a:cubicBezTo>
                    <a:pt x="37330" y="27699"/>
                    <a:pt x="34472" y="25878"/>
                    <a:pt x="31947" y="23627"/>
                  </a:cubicBezTo>
                  <a:cubicBezTo>
                    <a:pt x="28404" y="20476"/>
                    <a:pt x="25507" y="16639"/>
                    <a:pt x="23451" y="12372"/>
                  </a:cubicBezTo>
                  <a:cubicBezTo>
                    <a:pt x="22473" y="10375"/>
                    <a:pt x="21768" y="8222"/>
                    <a:pt x="20946" y="6147"/>
                  </a:cubicBezTo>
                  <a:cubicBezTo>
                    <a:pt x="20437" y="4797"/>
                    <a:pt x="20065" y="3407"/>
                    <a:pt x="19184" y="2213"/>
                  </a:cubicBezTo>
                  <a:cubicBezTo>
                    <a:pt x="18166" y="803"/>
                    <a:pt x="16835" y="79"/>
                    <a:pt x="15093" y="60"/>
                  </a:cubicBezTo>
                  <a:cubicBezTo>
                    <a:pt x="12607" y="1"/>
                    <a:pt x="10356" y="764"/>
                    <a:pt x="8242" y="1997"/>
                  </a:cubicBezTo>
                  <a:cubicBezTo>
                    <a:pt x="5599" y="3524"/>
                    <a:pt x="4405" y="6030"/>
                    <a:pt x="3877" y="8849"/>
                  </a:cubicBezTo>
                  <a:cubicBezTo>
                    <a:pt x="3387" y="11432"/>
                    <a:pt x="3153" y="14075"/>
                    <a:pt x="2761" y="16698"/>
                  </a:cubicBezTo>
                  <a:cubicBezTo>
                    <a:pt x="2428" y="19145"/>
                    <a:pt x="2056" y="21572"/>
                    <a:pt x="1704" y="24019"/>
                  </a:cubicBezTo>
                  <a:cubicBezTo>
                    <a:pt x="1332" y="26446"/>
                    <a:pt x="941" y="28932"/>
                    <a:pt x="627" y="31398"/>
                  </a:cubicBezTo>
                  <a:cubicBezTo>
                    <a:pt x="353" y="33552"/>
                    <a:pt x="197" y="35724"/>
                    <a:pt x="1" y="37878"/>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9"/>
            <p:cNvSpPr/>
            <p:nvPr/>
          </p:nvSpPr>
          <p:spPr>
            <a:xfrm>
              <a:off x="4945800" y="4110500"/>
              <a:ext cx="839775" cy="450725"/>
            </a:xfrm>
            <a:custGeom>
              <a:avLst/>
              <a:gdLst/>
              <a:ahLst/>
              <a:cxnLst/>
              <a:rect l="l" t="t" r="r" b="b"/>
              <a:pathLst>
                <a:path w="33591" h="18029" fill="none" extrusionOk="0">
                  <a:moveTo>
                    <a:pt x="33591" y="15523"/>
                  </a:moveTo>
                  <a:cubicBezTo>
                    <a:pt x="32534" y="15170"/>
                    <a:pt x="31496" y="14740"/>
                    <a:pt x="30478" y="14250"/>
                  </a:cubicBezTo>
                  <a:cubicBezTo>
                    <a:pt x="28031" y="12998"/>
                    <a:pt x="25702" y="11510"/>
                    <a:pt x="23529" y="9807"/>
                  </a:cubicBezTo>
                  <a:cubicBezTo>
                    <a:pt x="21376" y="8084"/>
                    <a:pt x="19282" y="6303"/>
                    <a:pt x="17128" y="4581"/>
                  </a:cubicBezTo>
                  <a:cubicBezTo>
                    <a:pt x="15171" y="2995"/>
                    <a:pt x="13194" y="1390"/>
                    <a:pt x="10747" y="568"/>
                  </a:cubicBezTo>
                  <a:cubicBezTo>
                    <a:pt x="9201" y="0"/>
                    <a:pt x="7478" y="294"/>
                    <a:pt x="6225" y="1351"/>
                  </a:cubicBezTo>
                  <a:cubicBezTo>
                    <a:pt x="5227" y="2153"/>
                    <a:pt x="4405" y="3132"/>
                    <a:pt x="3818" y="4267"/>
                  </a:cubicBezTo>
                  <a:cubicBezTo>
                    <a:pt x="2193" y="7497"/>
                    <a:pt x="1077" y="10942"/>
                    <a:pt x="510" y="14505"/>
                  </a:cubicBezTo>
                  <a:cubicBezTo>
                    <a:pt x="314" y="15679"/>
                    <a:pt x="157" y="16854"/>
                    <a:pt x="1" y="18028"/>
                  </a:cubicBezTo>
                </a:path>
              </a:pathLst>
            </a:custGeom>
            <a:noFill/>
            <a:ln w="4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9"/>
            <p:cNvSpPr/>
            <p:nvPr/>
          </p:nvSpPr>
          <p:spPr>
            <a:xfrm>
              <a:off x="5167975" y="4474575"/>
              <a:ext cx="316150" cy="103775"/>
            </a:xfrm>
            <a:custGeom>
              <a:avLst/>
              <a:gdLst/>
              <a:ahLst/>
              <a:cxnLst/>
              <a:rect l="l" t="t" r="r" b="b"/>
              <a:pathLst>
                <a:path w="12646" h="4151" fill="none" extrusionOk="0">
                  <a:moveTo>
                    <a:pt x="12646" y="4150"/>
                  </a:moveTo>
                  <a:cubicBezTo>
                    <a:pt x="12548" y="4131"/>
                    <a:pt x="12391" y="4150"/>
                    <a:pt x="12333" y="4111"/>
                  </a:cubicBezTo>
                  <a:cubicBezTo>
                    <a:pt x="10532" y="2761"/>
                    <a:pt x="8535" y="1684"/>
                    <a:pt x="6401" y="921"/>
                  </a:cubicBezTo>
                  <a:cubicBezTo>
                    <a:pt x="3857" y="1"/>
                    <a:pt x="1938" y="1273"/>
                    <a:pt x="862" y="2722"/>
                  </a:cubicBezTo>
                  <a:cubicBezTo>
                    <a:pt x="549" y="3152"/>
                    <a:pt x="294" y="3642"/>
                    <a:pt x="1" y="4111"/>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ext 4">
  <p:cSld name="CUSTOM_9">
    <p:spTree>
      <p:nvGrpSpPr>
        <p:cNvPr id="438" name="Shape 438"/>
        <p:cNvGrpSpPr/>
        <p:nvPr/>
      </p:nvGrpSpPr>
      <p:grpSpPr>
        <a:xfrm>
          <a:off x="0" y="0"/>
          <a:ext cx="0" cy="0"/>
          <a:chOff x="0" y="0"/>
          <a:chExt cx="0" cy="0"/>
        </a:xfrm>
      </p:grpSpPr>
      <p:pic>
        <p:nvPicPr>
          <p:cNvPr id="439" name="Google Shape;439;p30"/>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40" name="Google Shape;440;p30"/>
          <p:cNvSpPr txBox="1"/>
          <p:nvPr>
            <p:ph type="title"/>
          </p:nvPr>
        </p:nvSpPr>
        <p:spPr>
          <a:xfrm>
            <a:off x="790575" y="1513225"/>
            <a:ext cx="3246900" cy="54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441" name="Google Shape;441;p30"/>
          <p:cNvSpPr txBox="1"/>
          <p:nvPr>
            <p:ph type="subTitle" idx="1"/>
          </p:nvPr>
        </p:nvSpPr>
        <p:spPr>
          <a:xfrm>
            <a:off x="790575" y="2055250"/>
            <a:ext cx="3246900" cy="1083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442" name="Google Shape;442;p30"/>
          <p:cNvGrpSpPr/>
          <p:nvPr/>
        </p:nvGrpSpPr>
        <p:grpSpPr>
          <a:xfrm rot="-10783435" flipH="1">
            <a:off x="-1016274" y="-796861"/>
            <a:ext cx="2251352" cy="6737229"/>
            <a:chOff x="6137900" y="1385225"/>
            <a:chExt cx="1232725" cy="3077625"/>
          </a:xfrm>
        </p:grpSpPr>
        <p:sp>
          <p:nvSpPr>
            <p:cNvPr id="443" name="Google Shape;443;p30"/>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0"/>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45" name="Google Shape;445;p30"/>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0"/>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2" name="Shape 42"/>
        <p:cNvGrpSpPr/>
        <p:nvPr/>
      </p:nvGrpSpPr>
      <p:grpSpPr>
        <a:xfrm>
          <a:off x="0" y="0"/>
          <a:ext cx="0" cy="0"/>
          <a:chOff x="0" y="0"/>
          <a:chExt cx="0" cy="0"/>
        </a:xfrm>
      </p:grpSpPr>
      <p:pic>
        <p:nvPicPr>
          <p:cNvPr id="43" name="Google Shape;43;p4"/>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4" name="Google Shape;44;p4"/>
          <p:cNvSpPr txBox="1"/>
          <p:nvPr>
            <p:ph type="title"/>
          </p:nvPr>
        </p:nvSpPr>
        <p:spPr>
          <a:xfrm>
            <a:off x="714375" y="345873"/>
            <a:ext cx="77154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nSpc>
                <a:spcPct val="100000"/>
              </a:lnSpc>
              <a:spcBef>
                <a:spcPts val="0"/>
              </a:spcBef>
              <a:spcAft>
                <a:spcPts val="0"/>
              </a:spcAft>
              <a:buSzPts val="2800"/>
              <a:buNone/>
              <a:defRPr/>
            </a:lvl2pPr>
            <a:lvl3pPr lvl="2">
              <a:lnSpc>
                <a:spcPct val="100000"/>
              </a:lnSpc>
              <a:spcBef>
                <a:spcPts val="0"/>
              </a:spcBef>
              <a:spcAft>
                <a:spcPts val="0"/>
              </a:spcAft>
              <a:buSzPts val="2800"/>
              <a:buNone/>
              <a:defRPr/>
            </a:lvl3pPr>
            <a:lvl4pPr lvl="3">
              <a:lnSpc>
                <a:spcPct val="100000"/>
              </a:lnSpc>
              <a:spcBef>
                <a:spcPts val="0"/>
              </a:spcBef>
              <a:spcAft>
                <a:spcPts val="0"/>
              </a:spcAft>
              <a:buSzPts val="2800"/>
              <a:buNone/>
              <a:defRPr/>
            </a:lvl4pPr>
            <a:lvl5pPr lvl="4">
              <a:lnSpc>
                <a:spcPct val="100000"/>
              </a:lnSpc>
              <a:spcBef>
                <a:spcPts val="0"/>
              </a:spcBef>
              <a:spcAft>
                <a:spcPts val="0"/>
              </a:spcAft>
              <a:buSzPts val="2800"/>
              <a:buNone/>
              <a:defRPr/>
            </a:lvl5pPr>
            <a:lvl6pPr lvl="5">
              <a:lnSpc>
                <a:spcPct val="100000"/>
              </a:lnSpc>
              <a:spcBef>
                <a:spcPts val="0"/>
              </a:spcBef>
              <a:spcAft>
                <a:spcPts val="0"/>
              </a:spcAft>
              <a:buSzPts val="2800"/>
              <a:buNone/>
              <a:defRPr/>
            </a:lvl6pPr>
            <a:lvl7pPr lvl="6">
              <a:lnSpc>
                <a:spcPct val="100000"/>
              </a:lnSpc>
              <a:spcBef>
                <a:spcPts val="0"/>
              </a:spcBef>
              <a:spcAft>
                <a:spcPts val="0"/>
              </a:spcAft>
              <a:buSzPts val="2800"/>
              <a:buNone/>
              <a:defRPr/>
            </a:lvl7pPr>
            <a:lvl8pPr lvl="7">
              <a:lnSpc>
                <a:spcPct val="100000"/>
              </a:lnSpc>
              <a:spcBef>
                <a:spcPts val="0"/>
              </a:spcBef>
              <a:spcAft>
                <a:spcPts val="0"/>
              </a:spcAft>
              <a:buSzPts val="2800"/>
              <a:buNone/>
              <a:defRPr/>
            </a:lvl8pPr>
            <a:lvl9pPr lvl="8">
              <a:lnSpc>
                <a:spcPct val="100000"/>
              </a:lnSpc>
              <a:spcBef>
                <a:spcPts val="0"/>
              </a:spcBef>
              <a:spcAft>
                <a:spcPts val="0"/>
              </a:spcAft>
              <a:buSzPts val="2800"/>
              <a:buNone/>
              <a:defRPr/>
            </a:lvl9pPr>
          </a:lstStyle>
          <a:p/>
        </p:txBody>
      </p:sp>
      <p:sp>
        <p:nvSpPr>
          <p:cNvPr id="45" name="Google Shape;45;p4"/>
          <p:cNvSpPr txBox="1"/>
          <p:nvPr>
            <p:ph type="body" idx="1"/>
          </p:nvPr>
        </p:nvSpPr>
        <p:spPr>
          <a:xfrm>
            <a:off x="1998450" y="1052080"/>
            <a:ext cx="5147100" cy="16350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sz="1400"/>
            </a:lvl1pPr>
            <a:lvl2pPr marL="914400" lvl="1" indent="-317500">
              <a:lnSpc>
                <a:spcPct val="100000"/>
              </a:lnSpc>
              <a:spcBef>
                <a:spcPts val="1600"/>
              </a:spcBef>
              <a:spcAft>
                <a:spcPts val="0"/>
              </a:spcAft>
              <a:buSzPts val="1400"/>
              <a:buChar char="○"/>
              <a:defRPr/>
            </a:lvl2pPr>
            <a:lvl3pPr marL="1371600" lvl="2" indent="-317500">
              <a:lnSpc>
                <a:spcPct val="100000"/>
              </a:lnSpc>
              <a:spcBef>
                <a:spcPts val="1600"/>
              </a:spcBef>
              <a:spcAft>
                <a:spcPts val="0"/>
              </a:spcAft>
              <a:buSzPts val="1400"/>
              <a:buChar char="■"/>
              <a:defRPr/>
            </a:lvl3pPr>
            <a:lvl4pPr marL="1828800" lvl="3" indent="-317500">
              <a:lnSpc>
                <a:spcPct val="100000"/>
              </a:lnSpc>
              <a:spcBef>
                <a:spcPts val="1600"/>
              </a:spcBef>
              <a:spcAft>
                <a:spcPts val="0"/>
              </a:spcAft>
              <a:buSzPts val="1400"/>
              <a:buChar char="●"/>
              <a:defRPr/>
            </a:lvl4pPr>
            <a:lvl5pPr marL="2286000" lvl="4" indent="-317500">
              <a:lnSpc>
                <a:spcPct val="100000"/>
              </a:lnSpc>
              <a:spcBef>
                <a:spcPts val="1600"/>
              </a:spcBef>
              <a:spcAft>
                <a:spcPts val="0"/>
              </a:spcAft>
              <a:buSzPts val="1400"/>
              <a:buChar char="○"/>
              <a:defRPr/>
            </a:lvl5pPr>
            <a:lvl6pPr marL="2743200" lvl="5" indent="-317500">
              <a:lnSpc>
                <a:spcPct val="100000"/>
              </a:lnSpc>
              <a:spcBef>
                <a:spcPts val="1600"/>
              </a:spcBef>
              <a:spcAft>
                <a:spcPts val="0"/>
              </a:spcAft>
              <a:buSzPts val="1400"/>
              <a:buChar char="■"/>
              <a:defRPr/>
            </a:lvl6pPr>
            <a:lvl7pPr marL="3200400" lvl="6" indent="-317500">
              <a:lnSpc>
                <a:spcPct val="100000"/>
              </a:lnSpc>
              <a:spcBef>
                <a:spcPts val="1600"/>
              </a:spcBef>
              <a:spcAft>
                <a:spcPts val="0"/>
              </a:spcAft>
              <a:buSzPts val="1400"/>
              <a:buChar char="●"/>
              <a:defRPr/>
            </a:lvl7pPr>
            <a:lvl8pPr marL="3657600" lvl="7" indent="-317500">
              <a:lnSpc>
                <a:spcPct val="100000"/>
              </a:lnSpc>
              <a:spcBef>
                <a:spcPts val="1600"/>
              </a:spcBef>
              <a:spcAft>
                <a:spcPts val="0"/>
              </a:spcAft>
              <a:buSzPts val="1400"/>
              <a:buChar char="○"/>
              <a:defRPr/>
            </a:lvl8pPr>
            <a:lvl9pPr marL="4114800" lvl="8" indent="-317500">
              <a:lnSpc>
                <a:spcPct val="100000"/>
              </a:lnSpc>
              <a:spcBef>
                <a:spcPts val="1600"/>
              </a:spcBef>
              <a:spcAft>
                <a:spcPts val="1600"/>
              </a:spcAft>
              <a:buSzPts val="1400"/>
              <a:buChar char="■"/>
              <a:defRPr/>
            </a:lvl9pPr>
          </a:lstStyle>
          <a:p/>
        </p:txBody>
      </p:sp>
      <p:grpSp>
        <p:nvGrpSpPr>
          <p:cNvPr id="46" name="Google Shape;46;p4"/>
          <p:cNvGrpSpPr/>
          <p:nvPr/>
        </p:nvGrpSpPr>
        <p:grpSpPr>
          <a:xfrm>
            <a:off x="-733317" y="-1757638"/>
            <a:ext cx="3618558" cy="3939604"/>
            <a:chOff x="1983200" y="1058325"/>
            <a:chExt cx="1555700" cy="1693725"/>
          </a:xfrm>
        </p:grpSpPr>
        <p:sp>
          <p:nvSpPr>
            <p:cNvPr id="47" name="Google Shape;47;p4"/>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4"/>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4"/>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4"/>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 name="Google Shape;51;p4"/>
          <p:cNvGrpSpPr/>
          <p:nvPr/>
        </p:nvGrpSpPr>
        <p:grpSpPr>
          <a:xfrm rot="-1357618">
            <a:off x="7632012" y="-1320242"/>
            <a:ext cx="1595233" cy="3716855"/>
            <a:chOff x="2999600" y="2891975"/>
            <a:chExt cx="756575" cy="1762725"/>
          </a:xfrm>
        </p:grpSpPr>
        <p:sp>
          <p:nvSpPr>
            <p:cNvPr id="52" name="Google Shape;52;p4"/>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redits and Thanks">
  <p:cSld name="CUSTOM_11">
    <p:spTree>
      <p:nvGrpSpPr>
        <p:cNvPr id="447" name="Shape 447"/>
        <p:cNvGrpSpPr/>
        <p:nvPr/>
      </p:nvGrpSpPr>
      <p:grpSpPr>
        <a:xfrm>
          <a:off x="0" y="0"/>
          <a:ext cx="0" cy="0"/>
          <a:chOff x="0" y="0"/>
          <a:chExt cx="0" cy="0"/>
        </a:xfrm>
      </p:grpSpPr>
      <p:pic>
        <p:nvPicPr>
          <p:cNvPr id="448" name="Google Shape;448;p31"/>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49" name="Google Shape;449;p31"/>
          <p:cNvSpPr txBox="1"/>
          <p:nvPr>
            <p:ph type="title"/>
          </p:nvPr>
        </p:nvSpPr>
        <p:spPr>
          <a:xfrm>
            <a:off x="2899151" y="872725"/>
            <a:ext cx="35316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Font typeface="Bitter Medium"/>
              <a:buNone/>
              <a:defRPr>
                <a:latin typeface="Bitter Medium"/>
                <a:ea typeface="Bitter Medium"/>
                <a:cs typeface="Bitter Medium"/>
                <a:sym typeface="Bitter Medium"/>
              </a:defRPr>
            </a:lvl1pPr>
            <a:lvl2pPr lvl="1"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450" name="Google Shape;450;p31"/>
          <p:cNvSpPr txBox="1"/>
          <p:nvPr/>
        </p:nvSpPr>
        <p:spPr>
          <a:xfrm>
            <a:off x="2855700" y="3262125"/>
            <a:ext cx="3432600" cy="135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GB" sz="1200">
                <a:solidFill>
                  <a:schemeClr val="dk2"/>
                </a:solidFill>
                <a:latin typeface="Roboto" panose="02000000000000000000"/>
                <a:ea typeface="Roboto" panose="02000000000000000000"/>
                <a:cs typeface="Roboto" panose="02000000000000000000"/>
                <a:sym typeface="Roboto" panose="02000000000000000000"/>
              </a:rPr>
              <a:t>CREDITS: This presentation template was created by </a:t>
            </a:r>
            <a:r>
              <a:rPr lang="en-GB" sz="1200">
                <a:solidFill>
                  <a:schemeClr val="dk2"/>
                </a:solidFill>
                <a:highlight>
                  <a:schemeClr val="accent5"/>
                </a:highlight>
                <a:uFill>
                  <a:noFill/>
                </a:uFill>
                <a:latin typeface="Roboto" panose="02000000000000000000"/>
                <a:ea typeface="Roboto" panose="02000000000000000000"/>
                <a:cs typeface="Roboto" panose="02000000000000000000"/>
                <a:sym typeface="Roboto" panose="02000000000000000000"/>
                <a:hlinkClick r:id="rId3"/>
              </a:rPr>
              <a:t>Slidesgo</a:t>
            </a:r>
            <a:r>
              <a:rPr lang="en-GB" sz="1200">
                <a:solidFill>
                  <a:schemeClr val="dk2"/>
                </a:solidFill>
                <a:highlight>
                  <a:schemeClr val="accent5"/>
                </a:highlight>
                <a:latin typeface="Roboto" panose="02000000000000000000"/>
                <a:ea typeface="Roboto" panose="02000000000000000000"/>
                <a:cs typeface="Roboto" panose="02000000000000000000"/>
                <a:sym typeface="Roboto" panose="02000000000000000000"/>
              </a:rPr>
              <a:t>,</a:t>
            </a:r>
            <a:r>
              <a:rPr lang="en-GB" sz="1200">
                <a:solidFill>
                  <a:schemeClr val="dk2"/>
                </a:solidFill>
                <a:latin typeface="Roboto" panose="02000000000000000000"/>
                <a:ea typeface="Roboto" panose="02000000000000000000"/>
                <a:cs typeface="Roboto" panose="02000000000000000000"/>
                <a:sym typeface="Roboto" panose="02000000000000000000"/>
              </a:rPr>
              <a:t> including icons by </a:t>
            </a:r>
            <a:r>
              <a:rPr lang="en-GB" sz="1200">
                <a:solidFill>
                  <a:schemeClr val="dk2"/>
                </a:solidFill>
                <a:highlight>
                  <a:schemeClr val="accent5"/>
                </a:highlight>
                <a:uFill>
                  <a:noFill/>
                </a:uFill>
                <a:latin typeface="Roboto" panose="02000000000000000000"/>
                <a:ea typeface="Roboto" panose="02000000000000000000"/>
                <a:cs typeface="Roboto" panose="02000000000000000000"/>
                <a:sym typeface="Roboto" panose="02000000000000000000"/>
                <a:hlinkClick r:id="rId4"/>
              </a:rPr>
              <a:t>Flaticon</a:t>
            </a:r>
            <a:r>
              <a:rPr lang="en-GB" sz="1200">
                <a:solidFill>
                  <a:schemeClr val="dk2"/>
                </a:solidFill>
                <a:latin typeface="Roboto" panose="02000000000000000000"/>
                <a:ea typeface="Roboto" panose="02000000000000000000"/>
                <a:cs typeface="Roboto" panose="02000000000000000000"/>
                <a:sym typeface="Roboto" panose="02000000000000000000"/>
              </a:rPr>
              <a:t>, infographics &amp; images by </a:t>
            </a:r>
            <a:r>
              <a:rPr lang="en-GB" sz="1200">
                <a:solidFill>
                  <a:schemeClr val="dk2"/>
                </a:solidFill>
                <a:highlight>
                  <a:schemeClr val="accent5"/>
                </a:highlight>
                <a:uFill>
                  <a:noFill/>
                </a:uFill>
                <a:latin typeface="Roboto" panose="02000000000000000000"/>
                <a:ea typeface="Roboto" panose="02000000000000000000"/>
                <a:cs typeface="Roboto" panose="02000000000000000000"/>
                <a:sym typeface="Roboto" panose="02000000000000000000"/>
                <a:hlinkClick r:id="rId5"/>
              </a:rPr>
              <a:t>Freepik</a:t>
            </a:r>
            <a:r>
              <a:rPr lang="en-GB" sz="1200">
                <a:solidFill>
                  <a:schemeClr val="dk2"/>
                </a:solidFill>
                <a:latin typeface="Roboto" panose="02000000000000000000"/>
                <a:ea typeface="Roboto" panose="02000000000000000000"/>
                <a:cs typeface="Roboto" panose="02000000000000000000"/>
                <a:sym typeface="Roboto" panose="02000000000000000000"/>
              </a:rPr>
              <a:t> </a:t>
            </a:r>
            <a:endParaRPr sz="1200">
              <a:solidFill>
                <a:schemeClr val="dk2"/>
              </a:solidFill>
              <a:highlight>
                <a:schemeClr val="accent5"/>
              </a:highlight>
              <a:latin typeface="Roboto" panose="02000000000000000000"/>
              <a:ea typeface="Roboto" panose="02000000000000000000"/>
              <a:cs typeface="Roboto" panose="02000000000000000000"/>
              <a:sym typeface="Roboto" panose="02000000000000000000"/>
            </a:endParaRPr>
          </a:p>
        </p:txBody>
      </p:sp>
      <p:grpSp>
        <p:nvGrpSpPr>
          <p:cNvPr id="451" name="Google Shape;451;p31"/>
          <p:cNvGrpSpPr/>
          <p:nvPr/>
        </p:nvGrpSpPr>
        <p:grpSpPr>
          <a:xfrm rot="-10783367" flipH="1">
            <a:off x="339874" y="-2471150"/>
            <a:ext cx="2828151" cy="8463161"/>
            <a:chOff x="6137900" y="1385225"/>
            <a:chExt cx="1232725" cy="3077625"/>
          </a:xfrm>
        </p:grpSpPr>
        <p:sp>
          <p:nvSpPr>
            <p:cNvPr id="452" name="Google Shape;452;p31"/>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1"/>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54" name="Google Shape;454;p31"/>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1"/>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31"/>
          <p:cNvGrpSpPr/>
          <p:nvPr/>
        </p:nvGrpSpPr>
        <p:grpSpPr>
          <a:xfrm rot="16633" flipH="1">
            <a:off x="6163474" y="-912225"/>
            <a:ext cx="2828151" cy="8463161"/>
            <a:chOff x="6137900" y="1385225"/>
            <a:chExt cx="1232725" cy="3077625"/>
          </a:xfrm>
        </p:grpSpPr>
        <p:sp>
          <p:nvSpPr>
            <p:cNvPr id="457" name="Google Shape;457;p31"/>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1"/>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459" name="Google Shape;459;p31"/>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1"/>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1" name="Google Shape;461;p31"/>
          <p:cNvSpPr txBox="1"/>
          <p:nvPr>
            <p:ph type="subTitle" idx="1"/>
          </p:nvPr>
        </p:nvSpPr>
        <p:spPr>
          <a:xfrm>
            <a:off x="2948651" y="1374625"/>
            <a:ext cx="3432600" cy="100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Two Columns ">
  <p:cSld name="CUSTOM_12">
    <p:spTree>
      <p:nvGrpSpPr>
        <p:cNvPr id="462" name="Shape 462"/>
        <p:cNvGrpSpPr/>
        <p:nvPr/>
      </p:nvGrpSpPr>
      <p:grpSpPr>
        <a:xfrm>
          <a:off x="0" y="0"/>
          <a:ext cx="0" cy="0"/>
          <a:chOff x="0" y="0"/>
          <a:chExt cx="0" cy="0"/>
        </a:xfrm>
      </p:grpSpPr>
      <p:pic>
        <p:nvPicPr>
          <p:cNvPr id="463" name="Google Shape;463;p32"/>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64" name="Google Shape;464;p32"/>
          <p:cNvSpPr txBox="1"/>
          <p:nvPr>
            <p:ph type="title"/>
          </p:nvPr>
        </p:nvSpPr>
        <p:spPr>
          <a:xfrm>
            <a:off x="599157" y="351441"/>
            <a:ext cx="7715400" cy="57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lgn="ctr">
              <a:lnSpc>
                <a:spcPct val="100000"/>
              </a:lnSpc>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465" name="Google Shape;465;p32"/>
          <p:cNvSpPr txBox="1"/>
          <p:nvPr>
            <p:ph type="subTitle" idx="1"/>
          </p:nvPr>
        </p:nvSpPr>
        <p:spPr>
          <a:xfrm>
            <a:off x="714375" y="1325350"/>
            <a:ext cx="2557500" cy="470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66" name="Google Shape;466;p32"/>
          <p:cNvSpPr txBox="1"/>
          <p:nvPr>
            <p:ph type="subTitle" idx="2"/>
          </p:nvPr>
        </p:nvSpPr>
        <p:spPr>
          <a:xfrm>
            <a:off x="4382525" y="1325345"/>
            <a:ext cx="3202500" cy="47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7" name="Google Shape;467;p32"/>
          <p:cNvSpPr txBox="1"/>
          <p:nvPr>
            <p:ph type="subTitle" idx="3"/>
          </p:nvPr>
        </p:nvSpPr>
        <p:spPr>
          <a:xfrm>
            <a:off x="714375" y="1805900"/>
            <a:ext cx="3202500" cy="277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Char char="●"/>
              <a:defRPr sz="1200"/>
            </a:lvl1pPr>
            <a:lvl2pPr lvl="1">
              <a:lnSpc>
                <a:spcPct val="100000"/>
              </a:lnSpc>
              <a:spcBef>
                <a:spcPts val="1600"/>
              </a:spcBef>
              <a:spcAft>
                <a:spcPts val="0"/>
              </a:spcAft>
              <a:buSzPts val="1400"/>
              <a:buChar char="○"/>
              <a:defRPr/>
            </a:lvl2pPr>
            <a:lvl3pPr lvl="2">
              <a:lnSpc>
                <a:spcPct val="100000"/>
              </a:lnSpc>
              <a:spcBef>
                <a:spcPts val="1600"/>
              </a:spcBef>
              <a:spcAft>
                <a:spcPts val="0"/>
              </a:spcAft>
              <a:buSzPts val="1400"/>
              <a:buChar char="■"/>
              <a:defRPr/>
            </a:lvl3pPr>
            <a:lvl4pPr lvl="3">
              <a:lnSpc>
                <a:spcPct val="100000"/>
              </a:lnSpc>
              <a:spcBef>
                <a:spcPts val="1600"/>
              </a:spcBef>
              <a:spcAft>
                <a:spcPts val="0"/>
              </a:spcAft>
              <a:buSzPts val="1400"/>
              <a:buChar char="●"/>
              <a:defRPr/>
            </a:lvl4pPr>
            <a:lvl5pPr lvl="4">
              <a:lnSpc>
                <a:spcPct val="100000"/>
              </a:lnSpc>
              <a:spcBef>
                <a:spcPts val="1600"/>
              </a:spcBef>
              <a:spcAft>
                <a:spcPts val="0"/>
              </a:spcAft>
              <a:buSzPts val="1400"/>
              <a:buChar char="○"/>
              <a:defRPr/>
            </a:lvl5pPr>
            <a:lvl6pPr lvl="5">
              <a:lnSpc>
                <a:spcPct val="100000"/>
              </a:lnSpc>
              <a:spcBef>
                <a:spcPts val="1600"/>
              </a:spcBef>
              <a:spcAft>
                <a:spcPts val="0"/>
              </a:spcAft>
              <a:buSzPts val="1400"/>
              <a:buChar char="■"/>
              <a:defRPr/>
            </a:lvl6pPr>
            <a:lvl7pPr lvl="6">
              <a:lnSpc>
                <a:spcPct val="100000"/>
              </a:lnSpc>
              <a:spcBef>
                <a:spcPts val="1600"/>
              </a:spcBef>
              <a:spcAft>
                <a:spcPts val="0"/>
              </a:spcAft>
              <a:buSzPts val="1400"/>
              <a:buChar char="●"/>
              <a:defRPr/>
            </a:lvl7pPr>
            <a:lvl8pPr lvl="7">
              <a:lnSpc>
                <a:spcPct val="100000"/>
              </a:lnSpc>
              <a:spcBef>
                <a:spcPts val="1600"/>
              </a:spcBef>
              <a:spcAft>
                <a:spcPts val="0"/>
              </a:spcAft>
              <a:buSzPts val="1400"/>
              <a:buChar char="○"/>
              <a:defRPr/>
            </a:lvl8pPr>
            <a:lvl9pPr lvl="8">
              <a:lnSpc>
                <a:spcPct val="100000"/>
              </a:lnSpc>
              <a:spcBef>
                <a:spcPts val="1600"/>
              </a:spcBef>
              <a:spcAft>
                <a:spcPts val="1600"/>
              </a:spcAft>
              <a:buSzPts val="1400"/>
              <a:buChar char="■"/>
              <a:defRPr/>
            </a:lvl9pPr>
          </a:lstStyle>
          <a:p/>
        </p:txBody>
      </p:sp>
      <p:sp>
        <p:nvSpPr>
          <p:cNvPr id="468" name="Google Shape;468;p32"/>
          <p:cNvSpPr txBox="1"/>
          <p:nvPr>
            <p:ph type="subTitle" idx="4"/>
          </p:nvPr>
        </p:nvSpPr>
        <p:spPr>
          <a:xfrm>
            <a:off x="4148450" y="1795450"/>
            <a:ext cx="4281300" cy="277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Char char="●"/>
              <a:defRPr sz="12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grpSp>
        <p:nvGrpSpPr>
          <p:cNvPr id="469" name="Google Shape;469;p32"/>
          <p:cNvGrpSpPr/>
          <p:nvPr/>
        </p:nvGrpSpPr>
        <p:grpSpPr>
          <a:xfrm rot="-4664037">
            <a:off x="885642" y="-1067607"/>
            <a:ext cx="3737894" cy="9332404"/>
            <a:chOff x="6137900" y="1385225"/>
            <a:chExt cx="1232725" cy="3077625"/>
          </a:xfrm>
        </p:grpSpPr>
        <p:sp>
          <p:nvSpPr>
            <p:cNvPr id="470" name="Google Shape;470;p32"/>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2"/>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32"/>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32"/>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474" name="Shape 474"/>
        <p:cNvGrpSpPr/>
        <p:nvPr/>
      </p:nvGrpSpPr>
      <p:grpSpPr>
        <a:xfrm>
          <a:off x="0" y="0"/>
          <a:ext cx="0" cy="0"/>
          <a:chOff x="0" y="0"/>
          <a:chExt cx="0" cy="0"/>
        </a:xfrm>
      </p:grpSpPr>
      <p:pic>
        <p:nvPicPr>
          <p:cNvPr id="475" name="Google Shape;475;p3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56" name="Shape 56"/>
        <p:cNvGrpSpPr/>
        <p:nvPr/>
      </p:nvGrpSpPr>
      <p:grpSpPr>
        <a:xfrm>
          <a:off x="0" y="0"/>
          <a:ext cx="0" cy="0"/>
          <a:chOff x="0" y="0"/>
          <a:chExt cx="0" cy="0"/>
        </a:xfrm>
      </p:grpSpPr>
      <p:pic>
        <p:nvPicPr>
          <p:cNvPr id="57" name="Google Shape;57;p5"/>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58" name="Google Shape;58;p5"/>
          <p:cNvSpPr txBox="1"/>
          <p:nvPr>
            <p:ph type="title"/>
          </p:nvPr>
        </p:nvSpPr>
        <p:spPr>
          <a:xfrm>
            <a:off x="4954700" y="857205"/>
            <a:ext cx="31296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nSpc>
                <a:spcPct val="100000"/>
              </a:lnSpc>
              <a:spcBef>
                <a:spcPts val="0"/>
              </a:spcBef>
              <a:spcAft>
                <a:spcPts val="0"/>
              </a:spcAft>
              <a:buSzPts val="2800"/>
              <a:buNone/>
              <a:defRPr/>
            </a:lvl2pPr>
            <a:lvl3pPr lvl="2">
              <a:lnSpc>
                <a:spcPct val="100000"/>
              </a:lnSpc>
              <a:spcBef>
                <a:spcPts val="0"/>
              </a:spcBef>
              <a:spcAft>
                <a:spcPts val="0"/>
              </a:spcAft>
              <a:buSzPts val="2800"/>
              <a:buNone/>
              <a:defRPr/>
            </a:lvl3pPr>
            <a:lvl4pPr lvl="3">
              <a:lnSpc>
                <a:spcPct val="100000"/>
              </a:lnSpc>
              <a:spcBef>
                <a:spcPts val="0"/>
              </a:spcBef>
              <a:spcAft>
                <a:spcPts val="0"/>
              </a:spcAft>
              <a:buSzPts val="2800"/>
              <a:buNone/>
              <a:defRPr/>
            </a:lvl4pPr>
            <a:lvl5pPr lvl="4">
              <a:lnSpc>
                <a:spcPct val="100000"/>
              </a:lnSpc>
              <a:spcBef>
                <a:spcPts val="0"/>
              </a:spcBef>
              <a:spcAft>
                <a:spcPts val="0"/>
              </a:spcAft>
              <a:buSzPts val="2800"/>
              <a:buNone/>
              <a:defRPr/>
            </a:lvl5pPr>
            <a:lvl6pPr lvl="5">
              <a:lnSpc>
                <a:spcPct val="100000"/>
              </a:lnSpc>
              <a:spcBef>
                <a:spcPts val="0"/>
              </a:spcBef>
              <a:spcAft>
                <a:spcPts val="0"/>
              </a:spcAft>
              <a:buSzPts val="2800"/>
              <a:buNone/>
              <a:defRPr/>
            </a:lvl6pPr>
            <a:lvl7pPr lvl="6">
              <a:lnSpc>
                <a:spcPct val="100000"/>
              </a:lnSpc>
              <a:spcBef>
                <a:spcPts val="0"/>
              </a:spcBef>
              <a:spcAft>
                <a:spcPts val="0"/>
              </a:spcAft>
              <a:buSzPts val="2800"/>
              <a:buNone/>
              <a:defRPr/>
            </a:lvl7pPr>
            <a:lvl8pPr lvl="7">
              <a:lnSpc>
                <a:spcPct val="100000"/>
              </a:lnSpc>
              <a:spcBef>
                <a:spcPts val="0"/>
              </a:spcBef>
              <a:spcAft>
                <a:spcPts val="0"/>
              </a:spcAft>
              <a:buSzPts val="2800"/>
              <a:buNone/>
              <a:defRPr/>
            </a:lvl8pPr>
            <a:lvl9pPr lvl="8">
              <a:lnSpc>
                <a:spcPct val="100000"/>
              </a:lnSpc>
              <a:spcBef>
                <a:spcPts val="0"/>
              </a:spcBef>
              <a:spcAft>
                <a:spcPts val="0"/>
              </a:spcAft>
              <a:buSzPts val="2800"/>
              <a:buNone/>
              <a:defRPr/>
            </a:lvl9pPr>
          </a:lstStyle>
          <a:p/>
        </p:txBody>
      </p:sp>
      <p:sp>
        <p:nvSpPr>
          <p:cNvPr id="59" name="Google Shape;59;p5"/>
          <p:cNvSpPr txBox="1"/>
          <p:nvPr>
            <p:ph type="body" idx="1"/>
          </p:nvPr>
        </p:nvSpPr>
        <p:spPr>
          <a:xfrm>
            <a:off x="1011850" y="1533475"/>
            <a:ext cx="3053100" cy="10041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p:txBody>
      </p:sp>
      <p:sp>
        <p:nvSpPr>
          <p:cNvPr id="60" name="Google Shape;60;p5"/>
          <p:cNvSpPr txBox="1"/>
          <p:nvPr>
            <p:ph type="body" idx="2"/>
          </p:nvPr>
        </p:nvSpPr>
        <p:spPr>
          <a:xfrm>
            <a:off x="4954825" y="1533475"/>
            <a:ext cx="3129600" cy="1060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p:txBody>
      </p:sp>
      <p:sp>
        <p:nvSpPr>
          <p:cNvPr id="61" name="Google Shape;61;p5"/>
          <p:cNvSpPr txBox="1"/>
          <p:nvPr>
            <p:ph type="title" idx="3"/>
          </p:nvPr>
        </p:nvSpPr>
        <p:spPr>
          <a:xfrm>
            <a:off x="1011850" y="857200"/>
            <a:ext cx="3053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grpSp>
        <p:nvGrpSpPr>
          <p:cNvPr id="62" name="Google Shape;62;p5"/>
          <p:cNvGrpSpPr/>
          <p:nvPr/>
        </p:nvGrpSpPr>
        <p:grpSpPr>
          <a:xfrm rot="4402553">
            <a:off x="-790731" y="-4509022"/>
            <a:ext cx="2251371" cy="9540894"/>
            <a:chOff x="6137900" y="1385225"/>
            <a:chExt cx="1232725" cy="3077625"/>
          </a:xfrm>
        </p:grpSpPr>
        <p:sp>
          <p:nvSpPr>
            <p:cNvPr id="63" name="Google Shape;63;p5"/>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5"/>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65" name="Google Shape;65;p5"/>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5"/>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5"/>
          <p:cNvGrpSpPr/>
          <p:nvPr/>
        </p:nvGrpSpPr>
        <p:grpSpPr>
          <a:xfrm rot="-10556007">
            <a:off x="7763741" y="-453525"/>
            <a:ext cx="1796451" cy="1682515"/>
            <a:chOff x="4800450" y="3632375"/>
            <a:chExt cx="1011075" cy="946950"/>
          </a:xfrm>
        </p:grpSpPr>
        <p:sp>
          <p:nvSpPr>
            <p:cNvPr id="68" name="Google Shape;68;p5"/>
            <p:cNvSpPr/>
            <p:nvPr/>
          </p:nvSpPr>
          <p:spPr>
            <a:xfrm>
              <a:off x="4800450" y="3632375"/>
              <a:ext cx="1011075" cy="946950"/>
            </a:xfrm>
            <a:custGeom>
              <a:avLst/>
              <a:gdLst/>
              <a:ahLst/>
              <a:cxnLst/>
              <a:rect l="l" t="t" r="r" b="b"/>
              <a:pathLst>
                <a:path w="40443" h="37878" fill="none" extrusionOk="0">
                  <a:moveTo>
                    <a:pt x="40442" y="29010"/>
                  </a:moveTo>
                  <a:cubicBezTo>
                    <a:pt x="37330" y="27699"/>
                    <a:pt x="34472" y="25878"/>
                    <a:pt x="31947" y="23627"/>
                  </a:cubicBezTo>
                  <a:cubicBezTo>
                    <a:pt x="28404" y="20476"/>
                    <a:pt x="25507" y="16639"/>
                    <a:pt x="23451" y="12372"/>
                  </a:cubicBezTo>
                  <a:cubicBezTo>
                    <a:pt x="22473" y="10375"/>
                    <a:pt x="21768" y="8222"/>
                    <a:pt x="20946" y="6147"/>
                  </a:cubicBezTo>
                  <a:cubicBezTo>
                    <a:pt x="20437" y="4797"/>
                    <a:pt x="20065" y="3407"/>
                    <a:pt x="19184" y="2213"/>
                  </a:cubicBezTo>
                  <a:cubicBezTo>
                    <a:pt x="18166" y="803"/>
                    <a:pt x="16835" y="79"/>
                    <a:pt x="15093" y="60"/>
                  </a:cubicBezTo>
                  <a:cubicBezTo>
                    <a:pt x="12607" y="1"/>
                    <a:pt x="10356" y="764"/>
                    <a:pt x="8242" y="1997"/>
                  </a:cubicBezTo>
                  <a:cubicBezTo>
                    <a:pt x="5599" y="3524"/>
                    <a:pt x="4405" y="6030"/>
                    <a:pt x="3877" y="8849"/>
                  </a:cubicBezTo>
                  <a:cubicBezTo>
                    <a:pt x="3387" y="11432"/>
                    <a:pt x="3153" y="14075"/>
                    <a:pt x="2761" y="16698"/>
                  </a:cubicBezTo>
                  <a:cubicBezTo>
                    <a:pt x="2428" y="19145"/>
                    <a:pt x="2056" y="21572"/>
                    <a:pt x="1704" y="24019"/>
                  </a:cubicBezTo>
                  <a:cubicBezTo>
                    <a:pt x="1332" y="26446"/>
                    <a:pt x="941" y="28932"/>
                    <a:pt x="627" y="31398"/>
                  </a:cubicBezTo>
                  <a:cubicBezTo>
                    <a:pt x="353" y="33552"/>
                    <a:pt x="197" y="35724"/>
                    <a:pt x="1" y="37878"/>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a:off x="4945800" y="4110500"/>
              <a:ext cx="839775" cy="450725"/>
            </a:xfrm>
            <a:custGeom>
              <a:avLst/>
              <a:gdLst/>
              <a:ahLst/>
              <a:cxnLst/>
              <a:rect l="l" t="t" r="r" b="b"/>
              <a:pathLst>
                <a:path w="33591" h="18029" fill="none" extrusionOk="0">
                  <a:moveTo>
                    <a:pt x="33591" y="15523"/>
                  </a:moveTo>
                  <a:cubicBezTo>
                    <a:pt x="32534" y="15170"/>
                    <a:pt x="31496" y="14740"/>
                    <a:pt x="30478" y="14250"/>
                  </a:cubicBezTo>
                  <a:cubicBezTo>
                    <a:pt x="28031" y="12998"/>
                    <a:pt x="25702" y="11510"/>
                    <a:pt x="23529" y="9807"/>
                  </a:cubicBezTo>
                  <a:cubicBezTo>
                    <a:pt x="21376" y="8084"/>
                    <a:pt x="19282" y="6303"/>
                    <a:pt x="17128" y="4581"/>
                  </a:cubicBezTo>
                  <a:cubicBezTo>
                    <a:pt x="15171" y="2995"/>
                    <a:pt x="13194" y="1390"/>
                    <a:pt x="10747" y="568"/>
                  </a:cubicBezTo>
                  <a:cubicBezTo>
                    <a:pt x="9201" y="0"/>
                    <a:pt x="7478" y="294"/>
                    <a:pt x="6225" y="1351"/>
                  </a:cubicBezTo>
                  <a:cubicBezTo>
                    <a:pt x="5227" y="2153"/>
                    <a:pt x="4405" y="3132"/>
                    <a:pt x="3818" y="4267"/>
                  </a:cubicBezTo>
                  <a:cubicBezTo>
                    <a:pt x="2193" y="7497"/>
                    <a:pt x="1077" y="10942"/>
                    <a:pt x="510" y="14505"/>
                  </a:cubicBezTo>
                  <a:cubicBezTo>
                    <a:pt x="314" y="15679"/>
                    <a:pt x="157" y="16854"/>
                    <a:pt x="1" y="18028"/>
                  </a:cubicBezTo>
                </a:path>
              </a:pathLst>
            </a:custGeom>
            <a:noFill/>
            <a:ln w="4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5"/>
            <p:cNvSpPr/>
            <p:nvPr/>
          </p:nvSpPr>
          <p:spPr>
            <a:xfrm>
              <a:off x="5167975" y="4474575"/>
              <a:ext cx="316150" cy="103775"/>
            </a:xfrm>
            <a:custGeom>
              <a:avLst/>
              <a:gdLst/>
              <a:ahLst/>
              <a:cxnLst/>
              <a:rect l="l" t="t" r="r" b="b"/>
              <a:pathLst>
                <a:path w="12646" h="4151" fill="none" extrusionOk="0">
                  <a:moveTo>
                    <a:pt x="12646" y="4150"/>
                  </a:moveTo>
                  <a:cubicBezTo>
                    <a:pt x="12548" y="4131"/>
                    <a:pt x="12391" y="4150"/>
                    <a:pt x="12333" y="4111"/>
                  </a:cubicBezTo>
                  <a:cubicBezTo>
                    <a:pt x="10532" y="2761"/>
                    <a:pt x="8535" y="1684"/>
                    <a:pt x="6401" y="921"/>
                  </a:cubicBezTo>
                  <a:cubicBezTo>
                    <a:pt x="3857" y="1"/>
                    <a:pt x="1938" y="1273"/>
                    <a:pt x="862" y="2722"/>
                  </a:cubicBezTo>
                  <a:cubicBezTo>
                    <a:pt x="549" y="3152"/>
                    <a:pt x="294" y="3642"/>
                    <a:pt x="1" y="4111"/>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5"/>
          <p:cNvGrpSpPr/>
          <p:nvPr/>
        </p:nvGrpSpPr>
        <p:grpSpPr>
          <a:xfrm rot="-5416753">
            <a:off x="4157512" y="-889320"/>
            <a:ext cx="2251352" cy="12389903"/>
            <a:chOff x="6137900" y="1385225"/>
            <a:chExt cx="1232725" cy="3077625"/>
          </a:xfrm>
        </p:grpSpPr>
        <p:sp>
          <p:nvSpPr>
            <p:cNvPr id="72" name="Google Shape;72;p5"/>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74" name="Google Shape;74;p5"/>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6" name="Shape 76"/>
        <p:cNvGrpSpPr/>
        <p:nvPr/>
      </p:nvGrpSpPr>
      <p:grpSpPr>
        <a:xfrm>
          <a:off x="0" y="0"/>
          <a:ext cx="0" cy="0"/>
          <a:chOff x="0" y="0"/>
          <a:chExt cx="0" cy="0"/>
        </a:xfrm>
      </p:grpSpPr>
      <p:pic>
        <p:nvPicPr>
          <p:cNvPr id="77" name="Google Shape;77;p6"/>
          <p:cNvPicPr preferRelativeResize="0"/>
          <p:nvPr/>
        </p:nvPicPr>
        <p:blipFill>
          <a:blip r:embed="rId2">
            <a:alphaModFix amt="29000"/>
          </a:blip>
          <a:stretch>
            <a:fillRect/>
          </a:stretch>
        </p:blipFill>
        <p:spPr>
          <a:xfrm>
            <a:off x="-450600" y="-1381850"/>
            <a:ext cx="10045198" cy="6696799"/>
          </a:xfrm>
          <a:prstGeom prst="rect">
            <a:avLst/>
          </a:prstGeom>
          <a:noFill/>
          <a:ln>
            <a:noFill/>
          </a:ln>
        </p:spPr>
      </p:pic>
      <p:grpSp>
        <p:nvGrpSpPr>
          <p:cNvPr id="78" name="Google Shape;78;p6"/>
          <p:cNvGrpSpPr/>
          <p:nvPr/>
        </p:nvGrpSpPr>
        <p:grpSpPr>
          <a:xfrm rot="5329636" flipH="1">
            <a:off x="6330665" y="-167550"/>
            <a:ext cx="2330955" cy="10448845"/>
            <a:chOff x="6137900" y="1385225"/>
            <a:chExt cx="1232725" cy="3077625"/>
          </a:xfrm>
        </p:grpSpPr>
        <p:sp>
          <p:nvSpPr>
            <p:cNvPr id="79" name="Google Shape;79;p6"/>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6"/>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81" name="Google Shape;81;p6"/>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6"/>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 name="Google Shape;83;p6"/>
          <p:cNvSpPr txBox="1"/>
          <p:nvPr>
            <p:ph type="title"/>
          </p:nvPr>
        </p:nvSpPr>
        <p:spPr>
          <a:xfrm>
            <a:off x="714300" y="351603"/>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4" name="Shape 84"/>
        <p:cNvGrpSpPr/>
        <p:nvPr/>
      </p:nvGrpSpPr>
      <p:grpSpPr>
        <a:xfrm>
          <a:off x="0" y="0"/>
          <a:ext cx="0" cy="0"/>
          <a:chOff x="0" y="0"/>
          <a:chExt cx="0" cy="0"/>
        </a:xfrm>
      </p:grpSpPr>
      <p:pic>
        <p:nvPicPr>
          <p:cNvPr id="85" name="Google Shape;85;p7"/>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86" name="Google Shape;86;p7"/>
          <p:cNvSpPr txBox="1"/>
          <p:nvPr>
            <p:ph type="title"/>
          </p:nvPr>
        </p:nvSpPr>
        <p:spPr>
          <a:xfrm>
            <a:off x="5232269" y="345243"/>
            <a:ext cx="3362100" cy="69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87" name="Google Shape;87;p7"/>
          <p:cNvSpPr txBox="1"/>
          <p:nvPr>
            <p:ph type="body" idx="1"/>
          </p:nvPr>
        </p:nvSpPr>
        <p:spPr>
          <a:xfrm>
            <a:off x="5425169" y="2381275"/>
            <a:ext cx="2976300" cy="1671600"/>
          </a:xfrm>
          <a:prstGeom prst="rect">
            <a:avLst/>
          </a:prstGeom>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Char char="●"/>
              <a:defRPr sz="14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p:txBody>
      </p:sp>
      <p:grpSp>
        <p:nvGrpSpPr>
          <p:cNvPr id="88" name="Google Shape;88;p7"/>
          <p:cNvGrpSpPr/>
          <p:nvPr/>
        </p:nvGrpSpPr>
        <p:grpSpPr>
          <a:xfrm rot="2862043">
            <a:off x="8172884" y="2165959"/>
            <a:ext cx="1595208" cy="3716883"/>
            <a:chOff x="2999600" y="2891975"/>
            <a:chExt cx="756575" cy="1762725"/>
          </a:xfrm>
        </p:grpSpPr>
        <p:sp>
          <p:nvSpPr>
            <p:cNvPr id="89" name="Google Shape;89;p7"/>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7"/>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7"/>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7"/>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93" name="Shape 93"/>
        <p:cNvGrpSpPr/>
        <p:nvPr/>
      </p:nvGrpSpPr>
      <p:grpSpPr>
        <a:xfrm>
          <a:off x="0" y="0"/>
          <a:ext cx="0" cy="0"/>
          <a:chOff x="0" y="0"/>
          <a:chExt cx="0" cy="0"/>
        </a:xfrm>
      </p:grpSpPr>
      <p:sp>
        <p:nvSpPr>
          <p:cNvPr id="94" name="Google Shape;94;p8"/>
          <p:cNvSpPr txBox="1"/>
          <p:nvPr>
            <p:ph type="title"/>
          </p:nvPr>
        </p:nvSpPr>
        <p:spPr>
          <a:xfrm>
            <a:off x="714375" y="494834"/>
            <a:ext cx="7715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grpSp>
        <p:nvGrpSpPr>
          <p:cNvPr id="95" name="Google Shape;95;p8"/>
          <p:cNvGrpSpPr/>
          <p:nvPr/>
        </p:nvGrpSpPr>
        <p:grpSpPr>
          <a:xfrm rot="4499927">
            <a:off x="6344127" y="3249283"/>
            <a:ext cx="3109724" cy="3385625"/>
            <a:chOff x="1983200" y="1058325"/>
            <a:chExt cx="1555700" cy="1693725"/>
          </a:xfrm>
        </p:grpSpPr>
        <p:sp>
          <p:nvSpPr>
            <p:cNvPr id="96" name="Google Shape;96;p8"/>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8"/>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8"/>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8"/>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0" name="Shape 100"/>
        <p:cNvGrpSpPr/>
        <p:nvPr/>
      </p:nvGrpSpPr>
      <p:grpSpPr>
        <a:xfrm>
          <a:off x="0" y="0"/>
          <a:ext cx="0" cy="0"/>
          <a:chOff x="0" y="0"/>
          <a:chExt cx="0" cy="0"/>
        </a:xfrm>
      </p:grpSpPr>
      <p:pic>
        <p:nvPicPr>
          <p:cNvPr id="101" name="Google Shape;101;p9"/>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02" name="Google Shape;102;p9"/>
          <p:cNvSpPr txBox="1"/>
          <p:nvPr>
            <p:ph type="title"/>
          </p:nvPr>
        </p:nvSpPr>
        <p:spPr>
          <a:xfrm>
            <a:off x="5002400" y="1951638"/>
            <a:ext cx="3435600" cy="84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p:txBody>
      </p:sp>
      <p:grpSp>
        <p:nvGrpSpPr>
          <p:cNvPr id="103" name="Google Shape;103;p9"/>
          <p:cNvGrpSpPr/>
          <p:nvPr/>
        </p:nvGrpSpPr>
        <p:grpSpPr>
          <a:xfrm rot="2700000">
            <a:off x="5239164" y="-1185177"/>
            <a:ext cx="2180511" cy="2373971"/>
            <a:chOff x="1983200" y="1058325"/>
            <a:chExt cx="1555700" cy="1693725"/>
          </a:xfrm>
        </p:grpSpPr>
        <p:sp>
          <p:nvSpPr>
            <p:cNvPr id="104" name="Google Shape;104;p9"/>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9"/>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9"/>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9"/>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 name="Google Shape;108;p9"/>
          <p:cNvGrpSpPr/>
          <p:nvPr/>
        </p:nvGrpSpPr>
        <p:grpSpPr>
          <a:xfrm rot="5400000">
            <a:off x="6372345" y="2705873"/>
            <a:ext cx="1481450" cy="3451592"/>
            <a:chOff x="2999600" y="2891975"/>
            <a:chExt cx="756575" cy="1762725"/>
          </a:xfrm>
        </p:grpSpPr>
        <p:sp>
          <p:nvSpPr>
            <p:cNvPr id="109" name="Google Shape;109;p9"/>
            <p:cNvSpPr/>
            <p:nvPr/>
          </p:nvSpPr>
          <p:spPr>
            <a:xfrm>
              <a:off x="2999600" y="2891975"/>
              <a:ext cx="756575" cy="1762725"/>
            </a:xfrm>
            <a:custGeom>
              <a:avLst/>
              <a:gdLst/>
              <a:ahLst/>
              <a:cxnLst/>
              <a:rect l="l" t="t" r="r" b="b"/>
              <a:pathLst>
                <a:path w="30263" h="70509" fill="none" extrusionOk="0">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w="63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9"/>
            <p:cNvSpPr/>
            <p:nvPr/>
          </p:nvSpPr>
          <p:spPr>
            <a:xfrm>
              <a:off x="3187025" y="3201750"/>
              <a:ext cx="569150" cy="1289975"/>
            </a:xfrm>
            <a:custGeom>
              <a:avLst/>
              <a:gdLst/>
              <a:ahLst/>
              <a:cxnLst/>
              <a:rect l="l" t="t" r="r" b="b"/>
              <a:pathLst>
                <a:path w="22766" h="51599" fill="none" extrusionOk="0">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9"/>
            <p:cNvSpPr/>
            <p:nvPr/>
          </p:nvSpPr>
          <p:spPr>
            <a:xfrm>
              <a:off x="3629900" y="3617700"/>
              <a:ext cx="126275" cy="668000"/>
            </a:xfrm>
            <a:custGeom>
              <a:avLst/>
              <a:gdLst/>
              <a:ahLst/>
              <a:cxnLst/>
              <a:rect l="l" t="t" r="r" b="b"/>
              <a:pathLst>
                <a:path w="5051" h="26720" fill="none" extrusionOk="0">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w="12225"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9"/>
            <p:cNvSpPr/>
            <p:nvPr/>
          </p:nvSpPr>
          <p:spPr>
            <a:xfrm>
              <a:off x="3337250" y="3329950"/>
              <a:ext cx="282900" cy="145850"/>
            </a:xfrm>
            <a:custGeom>
              <a:avLst/>
              <a:gdLst/>
              <a:ahLst/>
              <a:cxnLst/>
              <a:rect l="l" t="t" r="r" b="b"/>
              <a:pathLst>
                <a:path w="11316" h="5834" fill="none" extrusionOk="0">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 name="Google Shape;113;p9"/>
          <p:cNvSpPr txBox="1"/>
          <p:nvPr>
            <p:ph type="subTitle" idx="1"/>
          </p:nvPr>
        </p:nvSpPr>
        <p:spPr>
          <a:xfrm>
            <a:off x="5002400" y="2595688"/>
            <a:ext cx="3435600" cy="12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14" name="Google Shape;114;p9"/>
          <p:cNvSpPr txBox="1"/>
          <p:nvPr>
            <p:ph type="title" idx="2" hasCustomPrompt="1"/>
          </p:nvPr>
        </p:nvSpPr>
        <p:spPr>
          <a:xfrm>
            <a:off x="5002425" y="1043328"/>
            <a:ext cx="3435600" cy="108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12000"/>
              <a:buNone/>
              <a:defRPr sz="8000">
                <a:solidFill>
                  <a:schemeClr val="accent5"/>
                </a:solidFill>
              </a:defRPr>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5" name="Shape 115"/>
        <p:cNvGrpSpPr/>
        <p:nvPr/>
      </p:nvGrpSpPr>
      <p:grpSpPr>
        <a:xfrm>
          <a:off x="0" y="0"/>
          <a:ext cx="0" cy="0"/>
          <a:chOff x="0" y="0"/>
          <a:chExt cx="0" cy="0"/>
        </a:xfrm>
      </p:grpSpPr>
      <p:pic>
        <p:nvPicPr>
          <p:cNvPr id="116" name="Google Shape;116;p10"/>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17" name="Google Shape;117;p10"/>
          <p:cNvSpPr txBox="1"/>
          <p:nvPr>
            <p:ph type="title"/>
          </p:nvPr>
        </p:nvSpPr>
        <p:spPr>
          <a:xfrm>
            <a:off x="714375" y="342276"/>
            <a:ext cx="7715400" cy="4929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Font typeface="Bitter Medium"/>
              <a:buNone/>
              <a:defRPr>
                <a:latin typeface="Bitter Medium"/>
                <a:ea typeface="Bitter Medium"/>
                <a:cs typeface="Bitter Medium"/>
                <a:sym typeface="Bitter Medium"/>
              </a:defRPr>
            </a:lvl1pPr>
            <a:lvl2pPr lvl="1">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grpSp>
        <p:nvGrpSpPr>
          <p:cNvPr id="118" name="Google Shape;118;p10"/>
          <p:cNvGrpSpPr/>
          <p:nvPr/>
        </p:nvGrpSpPr>
        <p:grpSpPr>
          <a:xfrm rot="-1774046">
            <a:off x="-119593" y="-54333"/>
            <a:ext cx="2251367" cy="9541209"/>
            <a:chOff x="6137900" y="1385225"/>
            <a:chExt cx="1232725" cy="3077625"/>
          </a:xfrm>
        </p:grpSpPr>
        <p:sp>
          <p:nvSpPr>
            <p:cNvPr id="119" name="Google Shape;119;p10"/>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0"/>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21" name="Google Shape;121;p10"/>
            <p:cNvSpPr/>
            <p:nvPr/>
          </p:nvSpPr>
          <p:spPr>
            <a:xfrm>
              <a:off x="6358985" y="2544520"/>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0"/>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 name="Google Shape;123;p10"/>
          <p:cNvGrpSpPr/>
          <p:nvPr/>
        </p:nvGrpSpPr>
        <p:grpSpPr>
          <a:xfrm>
            <a:off x="8048166" y="-368507"/>
            <a:ext cx="3109689" cy="3385587"/>
            <a:chOff x="1983200" y="1058325"/>
            <a:chExt cx="1555700" cy="1693725"/>
          </a:xfrm>
        </p:grpSpPr>
        <p:sp>
          <p:nvSpPr>
            <p:cNvPr id="124" name="Google Shape;124;p10"/>
            <p:cNvSpPr/>
            <p:nvPr/>
          </p:nvSpPr>
          <p:spPr>
            <a:xfrm>
              <a:off x="1983200" y="1058325"/>
              <a:ext cx="1555700" cy="1693725"/>
            </a:xfrm>
            <a:custGeom>
              <a:avLst/>
              <a:gdLst/>
              <a:ahLst/>
              <a:cxnLst/>
              <a:rect l="l" t="t" r="r" b="b"/>
              <a:pathLst>
                <a:path w="62228" h="67749" fill="none" extrusionOk="0">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w="63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0"/>
            <p:cNvSpPr/>
            <p:nvPr/>
          </p:nvSpPr>
          <p:spPr>
            <a:xfrm>
              <a:off x="2123150" y="1058325"/>
              <a:ext cx="1303700" cy="1526850"/>
            </a:xfrm>
            <a:custGeom>
              <a:avLst/>
              <a:gdLst/>
              <a:ahLst/>
              <a:cxnLst/>
              <a:rect l="l" t="t" r="r" b="b"/>
              <a:pathLst>
                <a:path w="52148" h="61074" fill="none" extrusionOk="0">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w="18600" cap="flat" cmpd="sng">
              <a:solidFill>
                <a:schemeClr val="accent4"/>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0"/>
            <p:cNvSpPr/>
            <p:nvPr/>
          </p:nvSpPr>
          <p:spPr>
            <a:xfrm>
              <a:off x="2299325" y="1058325"/>
              <a:ext cx="1008600" cy="1261125"/>
            </a:xfrm>
            <a:custGeom>
              <a:avLst/>
              <a:gdLst/>
              <a:ahLst/>
              <a:cxnLst/>
              <a:rect l="l" t="t" r="r" b="b"/>
              <a:pathLst>
                <a:path w="40344" h="50445" fill="none" extrusionOk="0">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w="18600" cap="flat" cmpd="sng">
              <a:solidFill>
                <a:schemeClr val="accent3"/>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0"/>
            <p:cNvSpPr/>
            <p:nvPr/>
          </p:nvSpPr>
          <p:spPr>
            <a:xfrm>
              <a:off x="2825875" y="1058325"/>
              <a:ext cx="322025" cy="154175"/>
            </a:xfrm>
            <a:custGeom>
              <a:avLst/>
              <a:gdLst/>
              <a:ahLst/>
              <a:cxnLst/>
              <a:rect l="l" t="t" r="r" b="b"/>
              <a:pathLst>
                <a:path w="12881" h="6167" fill="none" extrusionOk="0">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w="6350" cap="flat" cmpd="sng">
              <a:solidFill>
                <a:schemeClr val="accent1"/>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Bitter"/>
              <a:buNone/>
              <a:defRPr sz="3000">
                <a:solidFill>
                  <a:schemeClr val="dk2"/>
                </a:solidFill>
                <a:latin typeface="Bitter"/>
                <a:ea typeface="Bitter"/>
                <a:cs typeface="Bitter"/>
                <a:sym typeface="Bitt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sp>
        <p:nvSpPr>
          <p:cNvPr id="489" name="Google Shape;489;p38"/>
          <p:cNvSpPr txBox="1"/>
          <p:nvPr>
            <p:ph type="ctrTitle"/>
          </p:nvPr>
        </p:nvSpPr>
        <p:spPr>
          <a:xfrm>
            <a:off x="1960245" y="2089150"/>
            <a:ext cx="5342890" cy="8153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a:t>Praktikum Interaksi Manusia dan Komputer</a:t>
            </a:r>
            <a:endParaRPr lang="en-US" altLang="en-GB" sz="3200"/>
          </a:p>
        </p:txBody>
      </p:sp>
      <p:sp>
        <p:nvSpPr>
          <p:cNvPr id="490" name="Google Shape;490;p38"/>
          <p:cNvSpPr/>
          <p:nvPr/>
        </p:nvSpPr>
        <p:spPr>
          <a:xfrm>
            <a:off x="4706743" y="1356596"/>
            <a:ext cx="3032" cy="1665"/>
          </a:xfrm>
          <a:custGeom>
            <a:avLst/>
            <a:gdLst/>
            <a:ahLst/>
            <a:cxnLst/>
            <a:rect l="l" t="t" r="r" b="b"/>
            <a:pathLst>
              <a:path w="71" h="39" extrusionOk="0">
                <a:moveTo>
                  <a:pt x="57" y="1"/>
                </a:moveTo>
                <a:cubicBezTo>
                  <a:pt x="0" y="1"/>
                  <a:pt x="38" y="38"/>
                  <a:pt x="57" y="38"/>
                </a:cubicBezTo>
                <a:cubicBezTo>
                  <a:pt x="66" y="38"/>
                  <a:pt x="71" y="29"/>
                  <a:pt x="57"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8"/>
          <p:cNvSpPr/>
          <p:nvPr/>
        </p:nvSpPr>
        <p:spPr>
          <a:xfrm>
            <a:off x="2630968" y="-1053520"/>
            <a:ext cx="3629" cy="1836"/>
          </a:xfrm>
          <a:custGeom>
            <a:avLst/>
            <a:gdLst/>
            <a:ahLst/>
            <a:cxnLst/>
            <a:rect l="l" t="t" r="r" b="b"/>
            <a:pathLst>
              <a:path w="85" h="43" extrusionOk="0">
                <a:moveTo>
                  <a:pt x="85" y="1"/>
                </a:moveTo>
                <a:cubicBezTo>
                  <a:pt x="64" y="1"/>
                  <a:pt x="53" y="11"/>
                  <a:pt x="42" y="22"/>
                </a:cubicBezTo>
                <a:lnTo>
                  <a:pt x="85" y="1"/>
                </a:lnTo>
                <a:close/>
                <a:moveTo>
                  <a:pt x="42" y="22"/>
                </a:moveTo>
                <a:lnTo>
                  <a:pt x="0" y="43"/>
                </a:lnTo>
                <a:cubicBezTo>
                  <a:pt x="21" y="43"/>
                  <a:pt x="32" y="32"/>
                  <a:pt x="42" y="22"/>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8"/>
          <p:cNvSpPr txBox="1"/>
          <p:nvPr/>
        </p:nvSpPr>
        <p:spPr>
          <a:xfrm>
            <a:off x="2877300" y="3238500"/>
            <a:ext cx="3396000" cy="4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solidFill>
                  <a:schemeClr val="dk2"/>
                </a:solidFill>
                <a:latin typeface="Roboto" panose="02000000000000000000"/>
                <a:ea typeface="Roboto" panose="02000000000000000000"/>
                <a:cs typeface="Roboto" panose="02000000000000000000"/>
                <a:sym typeface="Roboto" panose="02000000000000000000"/>
              </a:rPr>
              <a:t>Pertemuan IV</a:t>
            </a:r>
            <a:endParaRPr lang="en-US" altLang="en-GB">
              <a:solidFill>
                <a:schemeClr val="dk2"/>
              </a:solidFill>
              <a:latin typeface="Roboto" panose="02000000000000000000"/>
              <a:ea typeface="Roboto" panose="02000000000000000000"/>
              <a:cs typeface="Roboto" panose="02000000000000000000"/>
              <a:sym typeface="Roboto" panose="02000000000000000000"/>
            </a:endParaRPr>
          </a:p>
        </p:txBody>
      </p:sp>
      <p:sp>
        <p:nvSpPr>
          <p:cNvPr id="493" name="Google Shape;493;p38"/>
          <p:cNvSpPr/>
          <p:nvPr/>
        </p:nvSpPr>
        <p:spPr>
          <a:xfrm>
            <a:off x="2630968" y="6773830"/>
            <a:ext cx="3629" cy="1836"/>
          </a:xfrm>
          <a:custGeom>
            <a:avLst/>
            <a:gdLst/>
            <a:ahLst/>
            <a:cxnLst/>
            <a:rect l="l" t="t" r="r" b="b"/>
            <a:pathLst>
              <a:path w="85" h="43" extrusionOk="0">
                <a:moveTo>
                  <a:pt x="85" y="1"/>
                </a:moveTo>
                <a:cubicBezTo>
                  <a:pt x="64" y="1"/>
                  <a:pt x="53" y="11"/>
                  <a:pt x="42" y="22"/>
                </a:cubicBezTo>
                <a:lnTo>
                  <a:pt x="85" y="1"/>
                </a:lnTo>
                <a:close/>
                <a:moveTo>
                  <a:pt x="42" y="22"/>
                </a:moveTo>
                <a:lnTo>
                  <a:pt x="0" y="43"/>
                </a:lnTo>
                <a:cubicBezTo>
                  <a:pt x="21" y="43"/>
                  <a:pt x="32" y="32"/>
                  <a:pt x="42" y="22"/>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8"/>
          <p:cNvSpPr/>
          <p:nvPr/>
        </p:nvSpPr>
        <p:spPr>
          <a:xfrm>
            <a:off x="7023645" y="5262079"/>
            <a:ext cx="45134" cy="41547"/>
          </a:xfrm>
          <a:custGeom>
            <a:avLst/>
            <a:gdLst/>
            <a:ahLst/>
            <a:cxnLst/>
            <a:rect l="l" t="t" r="r" b="b"/>
            <a:pathLst>
              <a:path w="1057" h="973" extrusionOk="0">
                <a:moveTo>
                  <a:pt x="550" y="1"/>
                </a:moveTo>
                <a:cubicBezTo>
                  <a:pt x="381" y="170"/>
                  <a:pt x="212" y="296"/>
                  <a:pt x="1" y="381"/>
                </a:cubicBezTo>
                <a:cubicBezTo>
                  <a:pt x="339" y="592"/>
                  <a:pt x="677" y="761"/>
                  <a:pt x="1057" y="972"/>
                </a:cubicBezTo>
                <a:cubicBezTo>
                  <a:pt x="888" y="634"/>
                  <a:pt x="719" y="296"/>
                  <a:pt x="550" y="1"/>
                </a:cubicBezTo>
                <a:close/>
              </a:path>
            </a:pathLst>
          </a:custGeom>
          <a:solidFill>
            <a:schemeClr val="hlink"/>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3275965" y="1563370"/>
            <a:ext cx="2733675" cy="1132840"/>
          </a:xfrm>
          <a:prstGeom prst="rect">
            <a:avLst/>
          </a:prstGeom>
        </p:spPr>
      </p:pic>
      <p:pic>
        <p:nvPicPr>
          <p:cNvPr id="6" name="Picture 5"/>
          <p:cNvPicPr>
            <a:picLocks noChangeAspect="1"/>
          </p:cNvPicPr>
          <p:nvPr/>
        </p:nvPicPr>
        <p:blipFill>
          <a:blip r:embed="rId2"/>
          <a:stretch>
            <a:fillRect/>
          </a:stretch>
        </p:blipFill>
        <p:spPr>
          <a:xfrm>
            <a:off x="5076825" y="2860040"/>
            <a:ext cx="3371850" cy="276225"/>
          </a:xfrm>
          <a:prstGeom prst="rect">
            <a:avLst/>
          </a:prstGeom>
        </p:spPr>
      </p:pic>
      <p:pic>
        <p:nvPicPr>
          <p:cNvPr id="7" name="Picture 6"/>
          <p:cNvPicPr>
            <a:picLocks noChangeAspect="1"/>
          </p:cNvPicPr>
          <p:nvPr/>
        </p:nvPicPr>
        <p:blipFill>
          <a:blip r:embed="rId3"/>
          <a:stretch>
            <a:fillRect/>
          </a:stretch>
        </p:blipFill>
        <p:spPr>
          <a:xfrm>
            <a:off x="899795" y="2860040"/>
            <a:ext cx="3609975" cy="257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21" name="Shape 521"/>
        <p:cNvGrpSpPr/>
        <p:nvPr/>
      </p:nvGrpSpPr>
      <p:grpSpPr>
        <a:xfrm>
          <a:off x="0" y="0"/>
          <a:ext cx="0" cy="0"/>
          <a:chOff x="0" y="0"/>
          <a:chExt cx="0" cy="0"/>
        </a:xfrm>
      </p:grpSpPr>
      <p:sp>
        <p:nvSpPr>
          <p:cNvPr id="522" name="Google Shape;522;p41"/>
          <p:cNvSpPr txBox="1"/>
          <p:nvPr>
            <p:ph type="title"/>
          </p:nvPr>
        </p:nvSpPr>
        <p:spPr>
          <a:xfrm>
            <a:off x="714450" y="1087500"/>
            <a:ext cx="7715100" cy="13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3600"/>
              <a:t>PENGGUNAAN ICON, MENU, DAN POINTER</a:t>
            </a:r>
            <a:endParaRPr lang="en-US" altLang="en-GB" sz="3600"/>
          </a:p>
        </p:txBody>
      </p:sp>
      <p:grpSp>
        <p:nvGrpSpPr>
          <p:cNvPr id="523" name="Google Shape;523;p41"/>
          <p:cNvGrpSpPr/>
          <p:nvPr/>
        </p:nvGrpSpPr>
        <p:grpSpPr>
          <a:xfrm rot="-5400000">
            <a:off x="2703071" y="-362763"/>
            <a:ext cx="3737869" cy="9332282"/>
            <a:chOff x="6137900" y="1385225"/>
            <a:chExt cx="1232725" cy="3077625"/>
          </a:xfrm>
        </p:grpSpPr>
        <p:sp>
          <p:nvSpPr>
            <p:cNvPr id="524" name="Google Shape;524;p41"/>
            <p:cNvSpPr/>
            <p:nvPr/>
          </p:nvSpPr>
          <p:spPr>
            <a:xfrm>
              <a:off x="6137900" y="1387175"/>
              <a:ext cx="1054125" cy="3075675"/>
            </a:xfrm>
            <a:custGeom>
              <a:avLst/>
              <a:gdLst/>
              <a:ahLst/>
              <a:cxnLst/>
              <a:rect l="l" t="t" r="r" b="b"/>
              <a:pathLst>
                <a:path w="42165" h="123027" fill="none" extrusionOk="0">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w="161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41"/>
            <p:cNvSpPr/>
            <p:nvPr/>
          </p:nvSpPr>
          <p:spPr>
            <a:xfrm>
              <a:off x="6479975" y="1385225"/>
              <a:ext cx="890650" cy="3075675"/>
            </a:xfrm>
            <a:custGeom>
              <a:avLst/>
              <a:gdLst/>
              <a:ahLst/>
              <a:cxnLst/>
              <a:rect l="l" t="t" r="r" b="b"/>
              <a:pathLst>
                <a:path w="35626" h="123027" fill="none" extrusionOk="0">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w="16150" cap="rnd" cmpd="sng">
              <a:solidFill>
                <a:srgbClr val="3C42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41"/>
            <p:cNvSpPr/>
            <p:nvPr/>
          </p:nvSpPr>
          <p:spPr>
            <a:xfrm>
              <a:off x="6317975" y="2548925"/>
              <a:ext cx="444375" cy="413550"/>
            </a:xfrm>
            <a:custGeom>
              <a:avLst/>
              <a:gdLst/>
              <a:ahLst/>
              <a:cxnLst/>
              <a:rect l="l" t="t" r="r" b="b"/>
              <a:pathLst>
                <a:path w="17775" h="16542" fill="none" extrusionOk="0">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w="44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41"/>
            <p:cNvSpPr/>
            <p:nvPr/>
          </p:nvSpPr>
          <p:spPr>
            <a:xfrm>
              <a:off x="6297425" y="2234750"/>
              <a:ext cx="200675" cy="237875"/>
            </a:xfrm>
            <a:custGeom>
              <a:avLst/>
              <a:gdLst/>
              <a:ahLst/>
              <a:cxnLst/>
              <a:rect l="l" t="t" r="r" b="b"/>
              <a:pathLst>
                <a:path w="8027" h="9515" fill="none" extrusionOk="0">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w="6350" cap="flat" cmpd="sng">
              <a:solidFill>
                <a:srgbClr val="0D497D"/>
              </a:solidFill>
              <a:prstDash val="solid"/>
              <a:miter lim="19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 name="Google Shape;522;p41"/>
          <p:cNvSpPr txBox="1"/>
          <p:nvPr>
            <p:ph type="title"/>
          </p:nvPr>
        </p:nvSpPr>
        <p:spPr>
          <a:xfrm>
            <a:off x="714450" y="1849500"/>
            <a:ext cx="7715100" cy="1368300"/>
          </a:xfrm>
          <a:prstGeom prst="rect">
            <a:avLst/>
          </a:prstGeom>
        </p:spPr>
        <p:txBody>
          <a:bodyPr spcFirstLastPara="1" wrap="square" lIns="91425" tIns="91425" rIns="91425" bIns="91425" anchor="t" anchorCtr="0">
            <a:noAutofit/>
          </a:bodyPr>
          <a:p>
            <a:pPr marL="0" lvl="0" indent="0" algn="l" rtl="0">
              <a:spcBef>
                <a:spcPts val="0"/>
              </a:spcBef>
              <a:spcAft>
                <a:spcPts val="0"/>
              </a:spcAft>
              <a:buClr>
                <a:schemeClr val="dk1"/>
              </a:buClr>
              <a:buSzPts val="1100"/>
              <a:buFont typeface="Arial" panose="020B0604020202020204"/>
              <a:buNone/>
            </a:pPr>
            <a:r>
              <a:rPr lang="en-GB" sz="2000"/>
              <a:t>Font Awesome adalah jenis font yang berbentuk gambar atau </a:t>
            </a:r>
            <a:r>
              <a:rPr lang="en-GB" sz="2000">
                <a:solidFill>
                  <a:srgbClr val="FF0000"/>
                </a:solidFill>
              </a:rPr>
              <a:t>icon</a:t>
            </a:r>
            <a:r>
              <a:rPr lang="en-GB" sz="2000"/>
              <a:t> yang digunakan untuk mempercatik tampilan blog atau website</a:t>
            </a:r>
            <a:r>
              <a:rPr lang="en-US" altLang="en-GB" sz="2000"/>
              <a:t>. </a:t>
            </a:r>
            <a:endParaRPr lang="en-US" altLang="en-GB"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 name="Google Shape;522;p41"/>
          <p:cNvSpPr txBox="1"/>
          <p:nvPr>
            <p:ph type="title"/>
          </p:nvPr>
        </p:nvSpPr>
        <p:spPr>
          <a:xfrm>
            <a:off x="1042745" y="771270"/>
            <a:ext cx="7715100" cy="1368300"/>
          </a:xfrm>
          <a:prstGeom prst="rect">
            <a:avLst/>
          </a:prstGeom>
        </p:spPr>
        <p:txBody>
          <a:bodyPr spcFirstLastPara="1" wrap="square" lIns="91425" tIns="91425" rIns="91425" bIns="91425" anchor="t" anchorCtr="0">
            <a:noAutofit/>
          </a:bodyPr>
          <a:p>
            <a:pPr marL="0" lvl="0" indent="0" algn="l" rtl="0">
              <a:lnSpc>
                <a:spcPct val="80000"/>
              </a:lnSpc>
              <a:spcBef>
                <a:spcPts val="0"/>
              </a:spcBef>
              <a:spcAft>
                <a:spcPts val="0"/>
              </a:spcAft>
              <a:buClr>
                <a:schemeClr val="dk1"/>
              </a:buClr>
              <a:buSzPts val="1100"/>
              <a:buFont typeface="Arial" panose="020B0604020202020204"/>
              <a:buNone/>
            </a:pPr>
            <a:r>
              <a:rPr sz="2400" b="1"/>
              <a:t>Kelebihan Icon Font Awesome</a:t>
            </a:r>
            <a:br>
              <a:rPr sz="2000"/>
            </a:br>
            <a:r>
              <a:rPr sz="2000"/>
              <a:t> </a:t>
            </a:r>
            <a:br>
              <a:rPr sz="2000"/>
            </a:br>
            <a:r>
              <a:rPr sz="1600"/>
              <a:t>Ringan, bisa mempercepat loading blog karena biasanya yang digunakan adalah image atau gambar ikon.</a:t>
            </a:r>
            <a:r>
              <a:rPr lang="en-US" sz="1600"/>
              <a:t> </a:t>
            </a:r>
            <a:br>
              <a:rPr lang="en-US" sz="1600"/>
            </a:br>
            <a:br>
              <a:rPr lang="en-US" sz="1600"/>
            </a:br>
            <a:r>
              <a:rPr sz="1600"/>
              <a:t>Gratis, bisa digunakan untuk komersial maupun non komersial.</a:t>
            </a:r>
            <a:br>
              <a:rPr sz="1600"/>
            </a:br>
            <a:br>
              <a:rPr sz="1600"/>
            </a:br>
            <a:r>
              <a:rPr sz="1600"/>
              <a:t>Icon akan terlihat sempurna di dalam ukuran font berapapun.</a:t>
            </a:r>
            <a:br>
              <a:rPr sz="1600"/>
            </a:br>
            <a:br>
              <a:rPr sz="1600"/>
            </a:br>
            <a:r>
              <a:rPr sz="1600"/>
              <a:t>Mudah untuk diberikan Style CSS dan bisa di warnai.</a:t>
            </a:r>
            <a:br>
              <a:rPr sz="1600"/>
            </a:br>
            <a:br>
              <a:rPr sz="1600"/>
            </a:br>
            <a:r>
              <a:rPr sz="1600"/>
              <a:t>Compatible dengan Bootsrap 3.0.0.</a:t>
            </a:r>
            <a:br>
              <a:rPr sz="1600"/>
            </a:br>
            <a:br>
              <a:rPr sz="1600"/>
            </a:br>
            <a:r>
              <a:rPr sz="1600"/>
              <a:t>Support dengan Browser lama.</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 name="Google Shape;522;p41"/>
          <p:cNvSpPr txBox="1"/>
          <p:nvPr>
            <p:ph type="title"/>
          </p:nvPr>
        </p:nvSpPr>
        <p:spPr>
          <a:xfrm>
            <a:off x="1042745" y="771270"/>
            <a:ext cx="7715100" cy="1368300"/>
          </a:xfrm>
          <a:prstGeom prst="rect">
            <a:avLst/>
          </a:prstGeom>
        </p:spPr>
        <p:txBody>
          <a:bodyPr spcFirstLastPara="1" wrap="square" lIns="91425" tIns="91425" rIns="91425" bIns="91425" anchor="t" anchorCtr="0">
            <a:noAutofit/>
          </a:bodyPr>
          <a:p>
            <a:pPr marL="0" lvl="0" indent="0" algn="l" rtl="0">
              <a:lnSpc>
                <a:spcPct val="80000"/>
              </a:lnSpc>
              <a:spcBef>
                <a:spcPts val="0"/>
              </a:spcBef>
              <a:spcAft>
                <a:spcPts val="0"/>
              </a:spcAft>
              <a:buClr>
                <a:schemeClr val="dk1"/>
              </a:buClr>
              <a:buSzPts val="1100"/>
              <a:buFont typeface="Arial" panose="020B0604020202020204"/>
              <a:buNone/>
            </a:pPr>
            <a:r>
              <a:rPr b="1"/>
              <a:t>Cara pemakaian nya :</a:t>
            </a:r>
            <a:br/>
            <a:br/>
            <a:r>
              <a:t>HTML Tag =  &lt;i class="fa fa-fort-awesome"&gt;&lt;/i&gt; " </a:t>
            </a:r>
            <a:br/>
            <a:br/>
            <a:r>
              <a:t>Unicode HTML Entity = &amp;#xf000;</a:t>
            </a:r>
            <a:br/>
            <a:br/>
            <a:r>
              <a:t>CSS Rule  = content:"\f000";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1116965" y="411480"/>
            <a:ext cx="2143125" cy="4467225"/>
          </a:xfrm>
          <a:prstGeom prst="rect">
            <a:avLst/>
          </a:prstGeom>
        </p:spPr>
      </p:pic>
      <p:sp>
        <p:nvSpPr>
          <p:cNvPr id="8" name="Oval 7"/>
          <p:cNvSpPr/>
          <p:nvPr/>
        </p:nvSpPr>
        <p:spPr>
          <a:xfrm>
            <a:off x="1189355" y="1203325"/>
            <a:ext cx="360045" cy="34544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9" name="Oval 8"/>
          <p:cNvSpPr/>
          <p:nvPr/>
        </p:nvSpPr>
        <p:spPr>
          <a:xfrm>
            <a:off x="1189355" y="2067560"/>
            <a:ext cx="360045" cy="34544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10" name="Oval 9"/>
          <p:cNvSpPr/>
          <p:nvPr/>
        </p:nvSpPr>
        <p:spPr>
          <a:xfrm>
            <a:off x="1189355" y="2571750"/>
            <a:ext cx="360045" cy="34544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11" name="Oval 10"/>
          <p:cNvSpPr/>
          <p:nvPr/>
        </p:nvSpPr>
        <p:spPr>
          <a:xfrm>
            <a:off x="1189355" y="3435985"/>
            <a:ext cx="360045" cy="34544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12" name="Oval 11"/>
          <p:cNvSpPr/>
          <p:nvPr/>
        </p:nvSpPr>
        <p:spPr>
          <a:xfrm>
            <a:off x="1189355" y="3940175"/>
            <a:ext cx="360045" cy="34544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13" name="Oval 12"/>
          <p:cNvSpPr/>
          <p:nvPr/>
        </p:nvSpPr>
        <p:spPr>
          <a:xfrm>
            <a:off x="1189355" y="4516120"/>
            <a:ext cx="360045" cy="34544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549" name="Google Shape;549;p44"/>
          <p:cNvSpPr txBox="1"/>
          <p:nvPr>
            <p:ph type="body" idx="1"/>
          </p:nvPr>
        </p:nvSpPr>
        <p:spPr>
          <a:xfrm>
            <a:off x="4140200" y="1165860"/>
            <a:ext cx="2976245" cy="359410"/>
          </a:xfrm>
          <a:prstGeom prst="rect">
            <a:avLst/>
          </a:prstGeom>
        </p:spPr>
        <p:txBody>
          <a:bodyPr spcFirstLastPara="1" wrap="square" lIns="91425" tIns="91425" rIns="91425" bIns="91425" anchor="t" anchorCtr="0">
            <a:noAutofit/>
          </a:bodyPr>
          <a:p>
            <a:pPr marL="0" lvl="0" indent="0" algn="ctr" rtl="0">
              <a:spcBef>
                <a:spcPts val="1600"/>
              </a:spcBef>
              <a:spcAft>
                <a:spcPts val="1600"/>
              </a:spcAft>
              <a:buNone/>
            </a:pPr>
            <a:r>
              <a:rPr lang="en-US" b="1">
                <a:sym typeface="+mn-ea"/>
              </a:rPr>
              <a:t>fa-tachometer-alt</a:t>
            </a:r>
            <a:endParaRPr lang="en-US" b="1"/>
          </a:p>
          <a:p>
            <a:pPr marL="0" lvl="0" indent="0" algn="ctr" rtl="0">
              <a:spcBef>
                <a:spcPts val="1600"/>
              </a:spcBef>
              <a:spcAft>
                <a:spcPts val="1600"/>
              </a:spcAft>
              <a:buNone/>
            </a:pPr>
            <a:endParaRPr b="1"/>
          </a:p>
        </p:txBody>
      </p:sp>
      <p:sp>
        <p:nvSpPr>
          <p:cNvPr id="15" name="Google Shape;549;p44"/>
          <p:cNvSpPr txBox="1"/>
          <p:nvPr/>
        </p:nvSpPr>
        <p:spPr>
          <a:xfrm>
            <a:off x="3707765" y="1894840"/>
            <a:ext cx="2976245" cy="3594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00000"/>
              </a:lnSpc>
              <a:spcBef>
                <a:spcPts val="1600"/>
              </a:spcBef>
              <a:spcAft>
                <a:spcPts val="160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1600"/>
              </a:spcBef>
              <a:spcAft>
                <a:spcPts val="1600"/>
              </a:spcAft>
              <a:buNone/>
            </a:pPr>
            <a:r>
              <a:rPr lang="en-US" b="1">
                <a:sym typeface="+mn-ea"/>
              </a:rPr>
              <a:t>fa-cog</a:t>
            </a:r>
            <a:endParaRPr lang="en-US" b="1">
              <a:sym typeface="+mn-ea"/>
            </a:endParaRPr>
          </a:p>
        </p:txBody>
      </p:sp>
      <p:sp>
        <p:nvSpPr>
          <p:cNvPr id="16" name="Google Shape;549;p44"/>
          <p:cNvSpPr txBox="1"/>
          <p:nvPr/>
        </p:nvSpPr>
        <p:spPr>
          <a:xfrm>
            <a:off x="3851910" y="2499995"/>
            <a:ext cx="2976245" cy="3594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00000"/>
              </a:lnSpc>
              <a:spcBef>
                <a:spcPts val="1600"/>
              </a:spcBef>
              <a:spcAft>
                <a:spcPts val="160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1600"/>
              </a:spcBef>
              <a:spcAft>
                <a:spcPts val="1600"/>
              </a:spcAft>
              <a:buNone/>
            </a:pPr>
            <a:r>
              <a:rPr lang="en-US" b="1">
                <a:sym typeface="+mn-ea"/>
              </a:rPr>
              <a:t>fa-wrench</a:t>
            </a:r>
            <a:endParaRPr lang="en-US" b="1">
              <a:sym typeface="+mn-ea"/>
            </a:endParaRPr>
          </a:p>
        </p:txBody>
      </p:sp>
      <p:sp>
        <p:nvSpPr>
          <p:cNvPr id="17" name="Google Shape;549;p44"/>
          <p:cNvSpPr txBox="1"/>
          <p:nvPr/>
        </p:nvSpPr>
        <p:spPr>
          <a:xfrm>
            <a:off x="3780155" y="3220085"/>
            <a:ext cx="2976245" cy="3594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00000"/>
              </a:lnSpc>
              <a:spcBef>
                <a:spcPts val="1600"/>
              </a:spcBef>
              <a:spcAft>
                <a:spcPts val="160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1600"/>
              </a:spcBef>
              <a:spcAft>
                <a:spcPts val="1600"/>
              </a:spcAft>
              <a:buNone/>
            </a:pPr>
            <a:r>
              <a:rPr lang="en-US" b="1">
                <a:sym typeface="+mn-ea"/>
              </a:rPr>
              <a:t>fa-folder</a:t>
            </a:r>
            <a:endParaRPr lang="en-US" b="1">
              <a:sym typeface="+mn-ea"/>
            </a:endParaRPr>
          </a:p>
        </p:txBody>
      </p:sp>
      <p:sp>
        <p:nvSpPr>
          <p:cNvPr id="18" name="Google Shape;549;p44"/>
          <p:cNvSpPr txBox="1"/>
          <p:nvPr/>
        </p:nvSpPr>
        <p:spPr>
          <a:xfrm>
            <a:off x="3995420" y="3796030"/>
            <a:ext cx="2976245" cy="3594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00000"/>
              </a:lnSpc>
              <a:spcBef>
                <a:spcPts val="1600"/>
              </a:spcBef>
              <a:spcAft>
                <a:spcPts val="160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1600"/>
              </a:spcBef>
              <a:spcAft>
                <a:spcPts val="1600"/>
              </a:spcAft>
              <a:buNone/>
            </a:pPr>
            <a:r>
              <a:rPr lang="en-US" b="1">
                <a:sym typeface="+mn-ea"/>
              </a:rPr>
              <a:t>fa-chart-area</a:t>
            </a:r>
            <a:endParaRPr lang="en-US" b="1">
              <a:sym typeface="+mn-ea"/>
            </a:endParaRPr>
          </a:p>
        </p:txBody>
      </p:sp>
      <p:sp>
        <p:nvSpPr>
          <p:cNvPr id="20" name="Google Shape;549;p44"/>
          <p:cNvSpPr txBox="1"/>
          <p:nvPr/>
        </p:nvSpPr>
        <p:spPr>
          <a:xfrm>
            <a:off x="3780155" y="4438650"/>
            <a:ext cx="2976245" cy="3594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00000"/>
              </a:lnSpc>
              <a:spcBef>
                <a:spcPts val="1600"/>
              </a:spcBef>
              <a:spcAft>
                <a:spcPts val="160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1600"/>
              </a:spcBef>
              <a:spcAft>
                <a:spcPts val="1600"/>
              </a:spcAft>
              <a:buNone/>
            </a:pPr>
            <a:r>
              <a:rPr lang="en-US" b="1">
                <a:sym typeface="+mn-ea"/>
              </a:rPr>
              <a:t>fa-table</a:t>
            </a:r>
            <a:endParaRPr lang="en-US" b="1">
              <a:sym typeface="+mn-ea"/>
            </a:endParaRPr>
          </a:p>
        </p:txBody>
      </p:sp>
      <p:cxnSp>
        <p:nvCxnSpPr>
          <p:cNvPr id="21" name="Straight Arrow Connector 20"/>
          <p:cNvCxnSpPr/>
          <p:nvPr/>
        </p:nvCxnSpPr>
        <p:spPr>
          <a:xfrm>
            <a:off x="3390900" y="1373505"/>
            <a:ext cx="1279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390900" y="2240280"/>
            <a:ext cx="1279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90900" y="2757170"/>
            <a:ext cx="1279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21380" y="3564255"/>
            <a:ext cx="1279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90900" y="4129405"/>
            <a:ext cx="1279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390900" y="4647565"/>
            <a:ext cx="1279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332865" y="555625"/>
            <a:ext cx="360045" cy="34544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cxnSp>
        <p:nvCxnSpPr>
          <p:cNvPr id="28" name="Straight Arrow Connector 27"/>
          <p:cNvCxnSpPr/>
          <p:nvPr/>
        </p:nvCxnSpPr>
        <p:spPr>
          <a:xfrm>
            <a:off x="3390900" y="785495"/>
            <a:ext cx="1279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Google Shape;549;p44"/>
          <p:cNvSpPr txBox="1"/>
          <p:nvPr/>
        </p:nvSpPr>
        <p:spPr>
          <a:xfrm>
            <a:off x="3997960" y="413385"/>
            <a:ext cx="2976245" cy="3594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00000"/>
              </a:lnSpc>
              <a:spcBef>
                <a:spcPts val="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00000"/>
              </a:lnSpc>
              <a:spcBef>
                <a:spcPts val="1600"/>
              </a:spcBef>
              <a:spcAft>
                <a:spcPts val="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00000"/>
              </a:lnSpc>
              <a:spcBef>
                <a:spcPts val="1600"/>
              </a:spcBef>
              <a:spcAft>
                <a:spcPts val="1600"/>
              </a:spcAft>
              <a:buClr>
                <a:schemeClr val="dk2"/>
              </a:buClr>
              <a:buSzPts val="1400"/>
              <a:buFont typeface="Roboto" panose="02000000000000000000"/>
              <a:buNone/>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1600"/>
              </a:spcBef>
              <a:spcAft>
                <a:spcPts val="1600"/>
              </a:spcAft>
              <a:buNone/>
            </a:pPr>
            <a:r>
              <a:rPr lang="en-US" b="1">
                <a:sym typeface="+mn-ea"/>
              </a:rPr>
              <a:t>fa-laugh-wink</a:t>
            </a:r>
            <a:endParaRPr lang="en-US" b="1">
              <a:sym typeface="+mn-ea"/>
            </a:endParaRPr>
          </a:p>
        </p:txBody>
      </p:sp>
      <p:pic>
        <p:nvPicPr>
          <p:cNvPr id="30" name="Picture 29"/>
          <p:cNvPicPr>
            <a:picLocks noChangeAspect="1"/>
          </p:cNvPicPr>
          <p:nvPr/>
        </p:nvPicPr>
        <p:blipFill>
          <a:blip r:embed="rId2"/>
          <a:stretch>
            <a:fillRect/>
          </a:stretch>
        </p:blipFill>
        <p:spPr>
          <a:xfrm>
            <a:off x="4932045" y="772160"/>
            <a:ext cx="3028950" cy="257175"/>
          </a:xfrm>
          <a:prstGeom prst="rect">
            <a:avLst/>
          </a:prstGeom>
        </p:spPr>
      </p:pic>
      <p:pic>
        <p:nvPicPr>
          <p:cNvPr id="31" name="Picture 30"/>
          <p:cNvPicPr>
            <a:picLocks noChangeAspect="1"/>
          </p:cNvPicPr>
          <p:nvPr/>
        </p:nvPicPr>
        <p:blipFill>
          <a:blip r:embed="rId3"/>
          <a:stretch>
            <a:fillRect/>
          </a:stretch>
        </p:blipFill>
        <p:spPr>
          <a:xfrm>
            <a:off x="4932045" y="1530985"/>
            <a:ext cx="3752850" cy="228600"/>
          </a:xfrm>
          <a:prstGeom prst="rect">
            <a:avLst/>
          </a:prstGeom>
        </p:spPr>
      </p:pic>
      <p:pic>
        <p:nvPicPr>
          <p:cNvPr id="32" name="Picture 31"/>
          <p:cNvPicPr>
            <a:picLocks noChangeAspect="1"/>
          </p:cNvPicPr>
          <p:nvPr/>
        </p:nvPicPr>
        <p:blipFill>
          <a:blip r:embed="rId4"/>
          <a:stretch>
            <a:fillRect/>
          </a:stretch>
        </p:blipFill>
        <p:spPr>
          <a:xfrm>
            <a:off x="4932045" y="2269490"/>
            <a:ext cx="2790825" cy="228600"/>
          </a:xfrm>
          <a:prstGeom prst="rect">
            <a:avLst/>
          </a:prstGeom>
        </p:spPr>
      </p:pic>
      <p:pic>
        <p:nvPicPr>
          <p:cNvPr id="33" name="Picture 32"/>
          <p:cNvPicPr>
            <a:picLocks noChangeAspect="1"/>
          </p:cNvPicPr>
          <p:nvPr/>
        </p:nvPicPr>
        <p:blipFill>
          <a:blip r:embed="rId5"/>
          <a:stretch>
            <a:fillRect/>
          </a:stretch>
        </p:blipFill>
        <p:spPr>
          <a:xfrm>
            <a:off x="4932045" y="2836545"/>
            <a:ext cx="3057525" cy="219075"/>
          </a:xfrm>
          <a:prstGeom prst="rect">
            <a:avLst/>
          </a:prstGeom>
        </p:spPr>
      </p:pic>
      <p:pic>
        <p:nvPicPr>
          <p:cNvPr id="34" name="Picture 33"/>
          <p:cNvPicPr>
            <a:picLocks noChangeAspect="1"/>
          </p:cNvPicPr>
          <p:nvPr/>
        </p:nvPicPr>
        <p:blipFill>
          <a:blip r:embed="rId6"/>
          <a:stretch>
            <a:fillRect/>
          </a:stretch>
        </p:blipFill>
        <p:spPr>
          <a:xfrm>
            <a:off x="4937125" y="3537585"/>
            <a:ext cx="3048000" cy="219075"/>
          </a:xfrm>
          <a:prstGeom prst="rect">
            <a:avLst/>
          </a:prstGeom>
        </p:spPr>
      </p:pic>
      <p:pic>
        <p:nvPicPr>
          <p:cNvPr id="35" name="Picture 34"/>
          <p:cNvPicPr>
            <a:picLocks noChangeAspect="1"/>
          </p:cNvPicPr>
          <p:nvPr/>
        </p:nvPicPr>
        <p:blipFill>
          <a:blip r:embed="rId7"/>
          <a:stretch>
            <a:fillRect/>
          </a:stretch>
        </p:blipFill>
        <p:spPr>
          <a:xfrm>
            <a:off x="4937125" y="4135755"/>
            <a:ext cx="3419475" cy="228600"/>
          </a:xfrm>
          <a:prstGeom prst="rect">
            <a:avLst/>
          </a:prstGeom>
        </p:spPr>
      </p:pic>
      <p:pic>
        <p:nvPicPr>
          <p:cNvPr id="36" name="Picture 35"/>
          <p:cNvPicPr>
            <a:picLocks noChangeAspect="1"/>
          </p:cNvPicPr>
          <p:nvPr/>
        </p:nvPicPr>
        <p:blipFill>
          <a:blip r:embed="rId8"/>
          <a:stretch>
            <a:fillRect/>
          </a:stretch>
        </p:blipFill>
        <p:spPr>
          <a:xfrm>
            <a:off x="4937125" y="4743450"/>
            <a:ext cx="2971800" cy="247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242695" y="276225"/>
            <a:ext cx="6856095" cy="4727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247775" y="285750"/>
            <a:ext cx="664845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1649730" y="249555"/>
            <a:ext cx="6302375" cy="4807585"/>
          </a:xfrm>
          <a:prstGeom prst="rect">
            <a:avLst/>
          </a:prstGeom>
        </p:spPr>
      </p:pic>
    </p:spTree>
  </p:cSld>
  <p:clrMapOvr>
    <a:masterClrMapping/>
  </p:clrMapOvr>
</p:sld>
</file>

<file path=ppt/theme/theme1.xml><?xml version="1.0" encoding="utf-8"?>
<a:theme xmlns:a="http://schemas.openxmlformats.org/drawingml/2006/main" name="Earth Science: Geography by Slidesgo">
  <a:themeElements>
    <a:clrScheme name="Simple Light">
      <a:dk1>
        <a:srgbClr val="000000"/>
      </a:dk1>
      <a:lt1>
        <a:srgbClr val="FFFFFF"/>
      </a:lt1>
      <a:dk2>
        <a:srgbClr val="595959"/>
      </a:dk2>
      <a:lt2>
        <a:srgbClr val="EEEEEE"/>
      </a:lt2>
      <a:accent1>
        <a:srgbClr val="FF744D"/>
      </a:accent1>
      <a:accent2>
        <a:srgbClr val="212121"/>
      </a:accent2>
      <a:accent3>
        <a:srgbClr val="4EA0DB"/>
      </a:accent3>
      <a:accent4>
        <a:srgbClr val="8C3703"/>
      </a:accent4>
      <a:accent5>
        <a:srgbClr val="FE9FA3"/>
      </a:accent5>
      <a:accent6>
        <a:srgbClr val="F4CCCC"/>
      </a:accent6>
      <a:hlink>
        <a:srgbClr val="A385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789</Words>
  <Application>WPS Presentation</Application>
  <PresentationFormat/>
  <Paragraphs>27</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Arial</vt:lpstr>
      <vt:lpstr>Bitter</vt:lpstr>
      <vt:lpstr>Roboto</vt:lpstr>
      <vt:lpstr>Bitter Medium</vt:lpstr>
      <vt:lpstr>Josefin Sans SemiBold</vt:lpstr>
      <vt:lpstr>Proxima Nova Semibold</vt:lpstr>
      <vt:lpstr>Proxima Nova</vt:lpstr>
      <vt:lpstr>Microsoft YaHei</vt:lpstr>
      <vt:lpstr>Arial Unicode MS</vt:lpstr>
      <vt:lpstr>Calibri</vt:lpstr>
      <vt:lpstr>Amatic SC</vt:lpstr>
      <vt:lpstr>Roboto Medium</vt:lpstr>
      <vt:lpstr>Wingdings</vt:lpstr>
      <vt:lpstr>Earth Science: Geography by Slidesgo</vt:lpstr>
      <vt:lpstr>Geography</vt:lpstr>
      <vt:lpstr>—SOMEONE FAMOUS</vt:lpstr>
      <vt:lpstr>reader get inspired.”</vt:lpstr>
      <vt:lpstr>Font Awesome adalah jenis font yang berbentuk gambar atau icon yang digunakan untuk mempercatik tampilan blog atau website. </vt:lpstr>
      <vt:lpstr>Kelebihan Icon Font Awesome   Ringan, bisa mempercepat loading blog karena biasanya yang digunakan adalah image atau gambar ikon.   Gratis, bisa digunakan untuk komersial maupun non komersial.  Icon akan terlihat sempurna di dalam ukuran font berapapun.  Mudah untuk diberikan Style CSS dan bisa di warnai.  Compatible dengan Bootsrap 3.0.0.  Support dengan Browser lama.</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Praktikum Interaksi Manusia dan Komputer</dc:title>
  <dc:creator/>
  <cp:lastModifiedBy>Lenovo</cp:lastModifiedBy>
  <cp:revision>4</cp:revision>
  <dcterms:created xsi:type="dcterms:W3CDTF">2021-10-27T03:37:43Z</dcterms:created>
  <dcterms:modified xsi:type="dcterms:W3CDTF">2021-10-27T04:13:22Z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8161BCCF98494FAD9A71B4E4510D4AC6</vt:lpwstr>
  </property>
  <property fmtid="{D5CDD505-2E9C-101B-9397-08002B2CF9AE}" pid="3" name="KSOProductBuildVer">
    <vt:lpwstr>1033-11.2.0.10323</vt:lpwstr>
  </property>
</Properties>
</file>