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62" r:id="rId7"/>
    <p:sldId id="257" r:id="rId8"/>
    <p:sldId id="259" r:id="rId9"/>
    <p:sldId id="260" r:id="rId10"/>
    <p:sldId id="258" r:id="rId11"/>
    <p:sldId id="263" r:id="rId12"/>
    <p:sldId id="264" r:id="rId13"/>
    <p:sldId id="265" r:id="rId14"/>
    <p:sldId id="266"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5AA8"/>
    <a:srgbClr val="1D1843"/>
    <a:srgbClr val="FFCC77"/>
    <a:srgbClr val="61E0FA"/>
    <a:srgbClr val="262724"/>
    <a:srgbClr val="817E7F"/>
    <a:srgbClr val="A4BFB0"/>
    <a:srgbClr val="A6B5A5"/>
    <a:srgbClr val="F4EBDA"/>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43"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FAB7E-DE63-BEEC-512A-686A12653EB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8AB8637-323C-A727-DE01-34243AFAB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C52F63F-8B39-4662-39FE-8C2ACBB6745F}"/>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EDE213E4-9AEF-97E0-5E3E-A4209D8895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CAE0D0-88AF-A65A-D98E-A1CAD6561EE3}"/>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3762361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83CD5-E4C3-5285-DBF2-5C672FA8B0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21A184-3A19-B184-C729-F9652D328B2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D9136B-0CD5-18EC-225C-0651F4371B24}"/>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27BEC8FB-D319-D4B2-0137-CFA0753E96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67C0EA-19FD-8CFC-2B8F-E3EB18711984}"/>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612640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E7D388D-44A4-A8B0-4F42-E4B2A7B4DBC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3FC198-E78F-6569-1C9A-104D56690B5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67B13D-EDB8-EDE8-2BA9-3F90852236C8}"/>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214A40A2-9E15-7B7F-7032-0CA2724253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969AAC-537F-A70E-2814-01D2883659B5}"/>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1484163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674609-65CC-7E75-63B3-58AA4B0BB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E50907-FECE-8E2E-114B-56E6CF65D9E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2791FE-E753-F3D4-D14B-6264D44405D0}"/>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E25B07B5-70D0-7EA8-E167-113674613E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97B7D0-166F-FE63-7932-7CD937F3A236}"/>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2178183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A3387-B1C7-A047-B4C0-52CBDA0D50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320510-5380-97D9-591F-6ED50549FC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B955B5-9059-7D44-1774-5F795D82B66A}"/>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18932ED6-5BD9-2A0C-A903-0E8F5340D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4FB07B-9049-DB48-08CA-6AEB78368B61}"/>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23614294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7CD9A-4650-1A92-CC6C-4B2D85E24D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15F796-B2DF-CA4B-5587-70D46A8E376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7C8ACBC-AA76-BD6E-9D23-57FEB02D5D5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06F4E3A-4174-C1DB-D07D-B2CCA6F0A58B}"/>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6" name="フッター プレースホルダー 5">
            <a:extLst>
              <a:ext uri="{FF2B5EF4-FFF2-40B4-BE49-F238E27FC236}">
                <a16:creationId xmlns:a16="http://schemas.microsoft.com/office/drawing/2014/main" id="{2829CACF-4912-C08B-6461-6C4812CD6D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4138B4-3F27-8DC5-A4B4-B4361FD302A2}"/>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2025934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A9EF1-6022-A34C-AB09-4047B8C9921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576F5F-9568-8818-E780-67A422BD0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28B7B47-9E2C-C326-375C-BBA0BDE81CE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6C10F4-D889-4A6C-6379-D9E0CCA94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3ACDD8D-597C-FE7E-E71C-04B10FC6F6F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874732-937F-0B27-CFD0-02EFCA82D5DC}"/>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8" name="フッター プレースホルダー 7">
            <a:extLst>
              <a:ext uri="{FF2B5EF4-FFF2-40B4-BE49-F238E27FC236}">
                <a16:creationId xmlns:a16="http://schemas.microsoft.com/office/drawing/2014/main" id="{E4697E86-214D-B81C-0E31-A358B44B7E1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9262D86-AC9D-4E77-7F2C-A7ADE7971141}"/>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345027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9ADC1-7294-45B5-391E-ACEEA4B6F3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19676B8-F3BE-BCCA-C7C3-E834FB08B229}"/>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4" name="フッター プレースホルダー 3">
            <a:extLst>
              <a:ext uri="{FF2B5EF4-FFF2-40B4-BE49-F238E27FC236}">
                <a16:creationId xmlns:a16="http://schemas.microsoft.com/office/drawing/2014/main" id="{07F5E95A-3433-0823-6747-FE4E8ECF8A9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EFBF2BF-0A37-BC51-DE80-1827E3EBBE90}"/>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2061569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AE051E-AF34-B4DD-BF75-DBE3D706D543}"/>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3" name="フッター プレースホルダー 2">
            <a:extLst>
              <a:ext uri="{FF2B5EF4-FFF2-40B4-BE49-F238E27FC236}">
                <a16:creationId xmlns:a16="http://schemas.microsoft.com/office/drawing/2014/main" id="{ADBB8B25-703F-614C-0A4C-C3D3958D4F2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9D09D14-DD02-39C3-0793-F3EBE21189D5}"/>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3730673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585BD-027E-FDD2-D17C-3F881F8195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785FD8-7033-5A9C-C4C6-D66B2A3353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061734B-FF5A-584B-F294-6E3BEB12E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F33DF-7ECE-9249-8348-5AF205A5B15F}"/>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6" name="フッター プレースホルダー 5">
            <a:extLst>
              <a:ext uri="{FF2B5EF4-FFF2-40B4-BE49-F238E27FC236}">
                <a16:creationId xmlns:a16="http://schemas.microsoft.com/office/drawing/2014/main" id="{150D9E32-9BC6-6D4B-4FC8-CC3F8CF33A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3575D-14D5-3789-11F3-EE62422C416F}"/>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672162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16C792-220C-3B5D-BF41-74E6719E3D9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F004B0-3AB6-147C-BE1A-F5C190957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03AE584-175E-0EDD-9BBD-C6D91ABEC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374550-A18E-AC2E-33E1-626D0A48A7F9}"/>
              </a:ext>
            </a:extLst>
          </p:cNvPr>
          <p:cNvSpPr>
            <a:spLocks noGrp="1"/>
          </p:cNvSpPr>
          <p:nvPr>
            <p:ph type="dt" sz="half" idx="10"/>
          </p:nvPr>
        </p:nvSpPr>
        <p:spPr/>
        <p:txBody>
          <a:bodyPr/>
          <a:lstStyle/>
          <a:p>
            <a:fld id="{5BCC9D4B-1020-4FDD-899C-04ECA846AB1B}" type="datetimeFigureOut">
              <a:rPr kumimoji="1" lang="ja-JP" altLang="en-US" smtClean="0"/>
              <a:t>2024/4/22</a:t>
            </a:fld>
            <a:endParaRPr kumimoji="1" lang="ja-JP" altLang="en-US"/>
          </a:p>
        </p:txBody>
      </p:sp>
      <p:sp>
        <p:nvSpPr>
          <p:cNvPr id="6" name="フッター プレースホルダー 5">
            <a:extLst>
              <a:ext uri="{FF2B5EF4-FFF2-40B4-BE49-F238E27FC236}">
                <a16:creationId xmlns:a16="http://schemas.microsoft.com/office/drawing/2014/main" id="{4032B375-162E-E682-F35A-7FDC229DDA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7E833B-5FDF-AF98-0568-7BBF59108F43}"/>
              </a:ext>
            </a:extLst>
          </p:cNvPr>
          <p:cNvSpPr>
            <a:spLocks noGrp="1"/>
          </p:cNvSpPr>
          <p:nvPr>
            <p:ph type="sldNum" sz="quarter" idx="12"/>
          </p:nvPr>
        </p:nvSpPr>
        <p:spPr/>
        <p:txBody>
          <a:body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2167611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2E9FD30-FB4F-8B0B-194D-C8C80B927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406BB3-035B-FDD4-A951-CE17C4AFA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3A2532-2461-07C1-A39F-B871B1AC5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CC9D4B-1020-4FDD-899C-04ECA846AB1B}"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1FCF4712-DF4D-FCAD-CD77-0BCC841EC6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96BA95-6636-8939-28D6-02D210602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D9A53F-6ABB-4986-A457-BA1F9835EA98}" type="slidenum">
              <a:rPr kumimoji="1" lang="ja-JP" altLang="en-US" smtClean="0"/>
              <a:t>‹#›</a:t>
            </a:fld>
            <a:endParaRPr kumimoji="1" lang="ja-JP" altLang="en-US"/>
          </a:p>
        </p:txBody>
      </p:sp>
    </p:spTree>
    <p:extLst>
      <p:ext uri="{BB962C8B-B14F-4D97-AF65-F5344CB8AC3E}">
        <p14:creationId xmlns:p14="http://schemas.microsoft.com/office/powerpoint/2010/main" val="3284411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1D18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6" y="1964487"/>
            <a:ext cx="3726426" cy="2118193"/>
          </a:xfrm>
          <a:prstGeom prst="rect">
            <a:avLst/>
          </a:prstGeom>
          <a:solidFill>
            <a:srgbClr val="205A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a:solidFill>
                  <a:srgbClr val="FFFFFF"/>
                </a:solidFill>
              </a:rPr>
              <a:t>ねここみゅ</a:t>
            </a:r>
            <a:endParaRPr lang="en-US" altLang="ja-JP" sz="4800" b="1" dirty="0">
              <a:solidFill>
                <a:srgbClr val="FFFFFF"/>
              </a:solidFill>
            </a:endParaRPr>
          </a:p>
          <a:p>
            <a:pPr algn="ctr"/>
            <a:r>
              <a:rPr kumimoji="1" lang="ja-JP" altLang="en-US" sz="4800" b="1" dirty="0">
                <a:solidFill>
                  <a:srgbClr val="FFFFFF"/>
                </a:solidFill>
              </a:rPr>
              <a:t>改善案</a:t>
            </a:r>
            <a:endParaRPr kumimoji="1" lang="en-US" altLang="ja-JP" sz="4800" b="1" dirty="0">
              <a:solidFill>
                <a:srgbClr val="FFFFFF"/>
              </a:solidFill>
            </a:endParaRPr>
          </a:p>
        </p:txBody>
      </p:sp>
      <p:sp>
        <p:nvSpPr>
          <p:cNvPr id="2" name="テキスト ボックス 1">
            <a:extLst>
              <a:ext uri="{FF2B5EF4-FFF2-40B4-BE49-F238E27FC236}">
                <a16:creationId xmlns:a16="http://schemas.microsoft.com/office/drawing/2014/main" id="{4E33856B-EF96-7E12-8E82-4DBDBBCDDD6F}"/>
              </a:ext>
            </a:extLst>
          </p:cNvPr>
          <p:cNvSpPr txBox="1"/>
          <p:nvPr/>
        </p:nvSpPr>
        <p:spPr>
          <a:xfrm>
            <a:off x="4232786" y="4345858"/>
            <a:ext cx="3726426" cy="369332"/>
          </a:xfrm>
          <a:prstGeom prst="rect">
            <a:avLst/>
          </a:prstGeom>
          <a:noFill/>
        </p:spPr>
        <p:txBody>
          <a:bodyPr wrap="square" rtlCol="0">
            <a:spAutoFit/>
          </a:bodyPr>
          <a:lstStyle/>
          <a:p>
            <a:pPr algn="ctr"/>
            <a:r>
              <a:rPr lang="ja-JP" altLang="en-US" dirty="0">
                <a:solidFill>
                  <a:srgbClr val="1D1843"/>
                </a:solidFill>
              </a:rPr>
              <a:t>発案：中村響一</a:t>
            </a:r>
            <a:endParaRPr kumimoji="1" lang="ja-JP" altLang="en-US" dirty="0">
              <a:solidFill>
                <a:srgbClr val="1D1843"/>
              </a:solidFill>
            </a:endParaRPr>
          </a:p>
        </p:txBody>
      </p:sp>
    </p:spTree>
    <p:extLst>
      <p:ext uri="{BB962C8B-B14F-4D97-AF65-F5344CB8AC3E}">
        <p14:creationId xmlns:p14="http://schemas.microsoft.com/office/powerpoint/2010/main" val="1381464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7" y="757087"/>
            <a:ext cx="3726426" cy="1012722"/>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rgbClr val="262724"/>
                </a:solidFill>
              </a:rPr>
              <a:t>カラー案</a:t>
            </a:r>
          </a:p>
        </p:txBody>
      </p:sp>
      <p:sp>
        <p:nvSpPr>
          <p:cNvPr id="8" name="正方形/長方形 7">
            <a:extLst>
              <a:ext uri="{FF2B5EF4-FFF2-40B4-BE49-F238E27FC236}">
                <a16:creationId xmlns:a16="http://schemas.microsoft.com/office/drawing/2014/main" id="{BA87590C-BD85-3DA3-218C-47EB7E5A853A}"/>
              </a:ext>
            </a:extLst>
          </p:cNvPr>
          <p:cNvSpPr/>
          <p:nvPr/>
        </p:nvSpPr>
        <p:spPr>
          <a:xfrm>
            <a:off x="1258529" y="2622754"/>
            <a:ext cx="1986116" cy="1986116"/>
          </a:xfrm>
          <a:prstGeom prst="rect">
            <a:avLst/>
          </a:prstGeom>
          <a:solidFill>
            <a:srgbClr val="F2F2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#F2F2F2</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4A73D8DA-7A2D-0049-94F0-C05DE5ED1A70}"/>
              </a:ext>
            </a:extLst>
          </p:cNvPr>
          <p:cNvSpPr/>
          <p:nvPr/>
        </p:nvSpPr>
        <p:spPr>
          <a:xfrm>
            <a:off x="5102942" y="2622754"/>
            <a:ext cx="1986116" cy="1986116"/>
          </a:xfrm>
          <a:prstGeom prst="rect">
            <a:avLst/>
          </a:prstGeom>
          <a:solidFill>
            <a:srgbClr val="A4BF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#A4BFB0</a:t>
            </a:r>
            <a:endParaRPr kumimoji="1" lang="ja-JP" altLang="en-US" dirty="0"/>
          </a:p>
        </p:txBody>
      </p:sp>
      <p:sp>
        <p:nvSpPr>
          <p:cNvPr id="11" name="テキスト ボックス 10">
            <a:extLst>
              <a:ext uri="{FF2B5EF4-FFF2-40B4-BE49-F238E27FC236}">
                <a16:creationId xmlns:a16="http://schemas.microsoft.com/office/drawing/2014/main" id="{C378DE1D-4BE7-E87B-5C93-615AC08BA499}"/>
              </a:ext>
            </a:extLst>
          </p:cNvPr>
          <p:cNvSpPr txBox="1"/>
          <p:nvPr/>
        </p:nvSpPr>
        <p:spPr>
          <a:xfrm>
            <a:off x="1258529" y="2240356"/>
            <a:ext cx="1986116" cy="369332"/>
          </a:xfrm>
          <a:prstGeom prst="rect">
            <a:avLst/>
          </a:prstGeom>
          <a:solidFill>
            <a:srgbClr val="A4BFB0"/>
          </a:solidFill>
        </p:spPr>
        <p:txBody>
          <a:bodyPr wrap="square" rtlCol="0">
            <a:spAutoFit/>
          </a:bodyPr>
          <a:lstStyle/>
          <a:p>
            <a:pPr algn="ctr"/>
            <a:r>
              <a:rPr kumimoji="1" lang="ja-JP" altLang="en-US" dirty="0">
                <a:solidFill>
                  <a:srgbClr val="262724"/>
                </a:solidFill>
              </a:rPr>
              <a:t>ベース</a:t>
            </a:r>
          </a:p>
        </p:txBody>
      </p:sp>
      <p:sp>
        <p:nvSpPr>
          <p:cNvPr id="12" name="テキスト ボックス 11">
            <a:extLst>
              <a:ext uri="{FF2B5EF4-FFF2-40B4-BE49-F238E27FC236}">
                <a16:creationId xmlns:a16="http://schemas.microsoft.com/office/drawing/2014/main" id="{1353019F-191B-5A0D-9B45-665902DFF422}"/>
              </a:ext>
            </a:extLst>
          </p:cNvPr>
          <p:cNvSpPr txBox="1"/>
          <p:nvPr/>
        </p:nvSpPr>
        <p:spPr>
          <a:xfrm>
            <a:off x="5102942" y="2240356"/>
            <a:ext cx="1986116" cy="369332"/>
          </a:xfrm>
          <a:prstGeom prst="rect">
            <a:avLst/>
          </a:prstGeom>
          <a:solidFill>
            <a:srgbClr val="A4BFB0"/>
          </a:solidFill>
        </p:spPr>
        <p:txBody>
          <a:bodyPr wrap="square" rtlCol="0">
            <a:spAutoFit/>
          </a:bodyPr>
          <a:lstStyle/>
          <a:p>
            <a:pPr algn="ctr"/>
            <a:r>
              <a:rPr kumimoji="1" lang="ja-JP" altLang="en-US" dirty="0">
                <a:solidFill>
                  <a:srgbClr val="262724"/>
                </a:solidFill>
              </a:rPr>
              <a:t>アクセント</a:t>
            </a:r>
          </a:p>
        </p:txBody>
      </p:sp>
      <p:sp>
        <p:nvSpPr>
          <p:cNvPr id="13" name="テキスト ボックス 12">
            <a:extLst>
              <a:ext uri="{FF2B5EF4-FFF2-40B4-BE49-F238E27FC236}">
                <a16:creationId xmlns:a16="http://schemas.microsoft.com/office/drawing/2014/main" id="{E50C7709-CC56-3711-DFAF-C5D4540FFDC4}"/>
              </a:ext>
            </a:extLst>
          </p:cNvPr>
          <p:cNvSpPr txBox="1"/>
          <p:nvPr/>
        </p:nvSpPr>
        <p:spPr>
          <a:xfrm>
            <a:off x="8947355" y="2243343"/>
            <a:ext cx="1986116" cy="369332"/>
          </a:xfrm>
          <a:prstGeom prst="rect">
            <a:avLst/>
          </a:prstGeom>
          <a:solidFill>
            <a:srgbClr val="A4BFB0"/>
          </a:solidFill>
        </p:spPr>
        <p:txBody>
          <a:bodyPr wrap="square" rtlCol="0">
            <a:spAutoFit/>
          </a:bodyPr>
          <a:lstStyle/>
          <a:p>
            <a:pPr algn="ctr"/>
            <a:r>
              <a:rPr kumimoji="1" lang="ja-JP" altLang="en-US" dirty="0">
                <a:solidFill>
                  <a:srgbClr val="262724"/>
                </a:solidFill>
              </a:rPr>
              <a:t>テキスト</a:t>
            </a:r>
          </a:p>
        </p:txBody>
      </p:sp>
      <p:sp>
        <p:nvSpPr>
          <p:cNvPr id="3" name="正方形/長方形 2">
            <a:extLst>
              <a:ext uri="{FF2B5EF4-FFF2-40B4-BE49-F238E27FC236}">
                <a16:creationId xmlns:a16="http://schemas.microsoft.com/office/drawing/2014/main" id="{105A5FFB-E78E-3165-216A-63E411E11285}"/>
              </a:ext>
            </a:extLst>
          </p:cNvPr>
          <p:cNvSpPr/>
          <p:nvPr/>
        </p:nvSpPr>
        <p:spPr>
          <a:xfrm>
            <a:off x="8947355" y="2622754"/>
            <a:ext cx="1986116" cy="1986116"/>
          </a:xfrm>
          <a:prstGeom prst="rect">
            <a:avLst/>
          </a:prstGeom>
          <a:solidFill>
            <a:srgbClr val="2627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#262724</a:t>
            </a:r>
            <a:endParaRPr kumimoji="1" lang="ja-JP" altLang="en-US" dirty="0"/>
          </a:p>
        </p:txBody>
      </p:sp>
    </p:spTree>
    <p:extLst>
      <p:ext uri="{BB962C8B-B14F-4D97-AF65-F5344CB8AC3E}">
        <p14:creationId xmlns:p14="http://schemas.microsoft.com/office/powerpoint/2010/main" val="20986733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7" y="757087"/>
            <a:ext cx="3726426" cy="1012722"/>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rgbClr val="262724"/>
                </a:solidFill>
              </a:rPr>
              <a:t>デザイン案</a:t>
            </a:r>
          </a:p>
        </p:txBody>
      </p:sp>
      <p:pic>
        <p:nvPicPr>
          <p:cNvPr id="6" name="図 5">
            <a:extLst>
              <a:ext uri="{FF2B5EF4-FFF2-40B4-BE49-F238E27FC236}">
                <a16:creationId xmlns:a16="http://schemas.microsoft.com/office/drawing/2014/main" id="{6B99C649-4714-DFDE-3BFB-7DE71D0FA0C2}"/>
              </a:ext>
            </a:extLst>
          </p:cNvPr>
          <p:cNvPicPr>
            <a:picLocks noChangeAspect="1"/>
          </p:cNvPicPr>
          <p:nvPr/>
        </p:nvPicPr>
        <p:blipFill rotWithShape="1">
          <a:blip r:embed="rId2"/>
          <a:srcRect l="31252" t="16490" r="47917" b="6543"/>
          <a:stretch/>
        </p:blipFill>
        <p:spPr>
          <a:xfrm>
            <a:off x="1050994" y="1016000"/>
            <a:ext cx="2520000" cy="5292000"/>
          </a:xfrm>
          <a:prstGeom prst="rect">
            <a:avLst/>
          </a:prstGeom>
        </p:spPr>
      </p:pic>
      <p:grpSp>
        <p:nvGrpSpPr>
          <p:cNvPr id="28" name="グループ化 27">
            <a:extLst>
              <a:ext uri="{FF2B5EF4-FFF2-40B4-BE49-F238E27FC236}">
                <a16:creationId xmlns:a16="http://schemas.microsoft.com/office/drawing/2014/main" id="{C978B592-6EC0-694D-1061-EDDF0D2A403E}"/>
              </a:ext>
            </a:extLst>
          </p:cNvPr>
          <p:cNvGrpSpPr/>
          <p:nvPr/>
        </p:nvGrpSpPr>
        <p:grpSpPr>
          <a:xfrm>
            <a:off x="8621006" y="1016000"/>
            <a:ext cx="2520000" cy="5292000"/>
            <a:chOff x="8621006" y="1016000"/>
            <a:chExt cx="2520000" cy="5292000"/>
          </a:xfrm>
        </p:grpSpPr>
        <p:pic>
          <p:nvPicPr>
            <p:cNvPr id="3" name="図 2">
              <a:extLst>
                <a:ext uri="{FF2B5EF4-FFF2-40B4-BE49-F238E27FC236}">
                  <a16:creationId xmlns:a16="http://schemas.microsoft.com/office/drawing/2014/main" id="{E0551B96-B9D9-6E94-5586-C0FA4361739B}"/>
                </a:ext>
              </a:extLst>
            </p:cNvPr>
            <p:cNvPicPr>
              <a:picLocks noChangeAspect="1"/>
            </p:cNvPicPr>
            <p:nvPr/>
          </p:nvPicPr>
          <p:blipFill rotWithShape="1">
            <a:blip r:embed="rId2"/>
            <a:srcRect l="31252" t="16490" r="47917" b="6543"/>
            <a:stretch/>
          </p:blipFill>
          <p:spPr>
            <a:xfrm>
              <a:off x="8621006" y="1016000"/>
              <a:ext cx="2520000" cy="5292000"/>
            </a:xfrm>
            <a:prstGeom prst="rect">
              <a:avLst/>
            </a:prstGeom>
          </p:spPr>
        </p:pic>
        <p:pic>
          <p:nvPicPr>
            <p:cNvPr id="1026" name="Picture 2" descr="黒猫 シルエット | 無料イラスト素材｜素材ラボ">
              <a:extLst>
                <a:ext uri="{FF2B5EF4-FFF2-40B4-BE49-F238E27FC236}">
                  <a16:creationId xmlns:a16="http://schemas.microsoft.com/office/drawing/2014/main" id="{0025DA0F-79EC-F183-E819-A9024E68BEFC}"/>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208268" y="4941639"/>
              <a:ext cx="859086" cy="1261902"/>
            </a:xfrm>
            <a:prstGeom prst="rect">
              <a:avLst/>
            </a:prstGeom>
            <a:noFill/>
          </p:spPr>
        </p:pic>
      </p:grpSp>
      <p:grpSp>
        <p:nvGrpSpPr>
          <p:cNvPr id="33" name="グループ化 32">
            <a:extLst>
              <a:ext uri="{FF2B5EF4-FFF2-40B4-BE49-F238E27FC236}">
                <a16:creationId xmlns:a16="http://schemas.microsoft.com/office/drawing/2014/main" id="{27012894-6AFF-3D14-D447-D48D7DEB8AE9}"/>
              </a:ext>
            </a:extLst>
          </p:cNvPr>
          <p:cNvGrpSpPr/>
          <p:nvPr/>
        </p:nvGrpSpPr>
        <p:grpSpPr>
          <a:xfrm>
            <a:off x="3901889" y="2584445"/>
            <a:ext cx="4388220" cy="2840080"/>
            <a:chOff x="3901889" y="2584445"/>
            <a:chExt cx="4388220" cy="2840080"/>
          </a:xfrm>
        </p:grpSpPr>
        <p:sp>
          <p:nvSpPr>
            <p:cNvPr id="14" name="矢印: 右 13">
              <a:extLst>
                <a:ext uri="{FF2B5EF4-FFF2-40B4-BE49-F238E27FC236}">
                  <a16:creationId xmlns:a16="http://schemas.microsoft.com/office/drawing/2014/main" id="{20CFE962-532A-6242-6979-B0E8CE678BCE}"/>
                </a:ext>
              </a:extLst>
            </p:cNvPr>
            <p:cNvSpPr/>
            <p:nvPr/>
          </p:nvSpPr>
          <p:spPr>
            <a:xfrm>
              <a:off x="4373456"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33380476-9810-DC99-CDBD-50A50E83DC4A}"/>
                </a:ext>
              </a:extLst>
            </p:cNvPr>
            <p:cNvSpPr/>
            <p:nvPr/>
          </p:nvSpPr>
          <p:spPr>
            <a:xfrm>
              <a:off x="3901889" y="4411803"/>
              <a:ext cx="4388220"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ja-JP" kern="1200" dirty="0">
                  <a:solidFill>
                    <a:srgbClr val="262724"/>
                  </a:solidFill>
                  <a:effectLst/>
                  <a:latin typeface="游ゴシック" panose="020B0400000000000000" pitchFamily="50" charset="-128"/>
                  <a:ea typeface="游ゴシック" panose="020B0400000000000000" pitchFamily="50" charset="-128"/>
                  <a:cs typeface="+mn-cs"/>
                </a:rPr>
                <a:t>ページのちょっとしたところに</a:t>
              </a: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猫を配置</a:t>
              </a:r>
              <a:endParaRPr lang="ja-JP" altLang="ja-JP" dirty="0">
                <a:solidFill>
                  <a:srgbClr val="262724"/>
                </a:solidFill>
                <a:effectLst/>
              </a:endParaRPr>
            </a:p>
          </p:txBody>
        </p:sp>
        <p:sp>
          <p:nvSpPr>
            <p:cNvPr id="18" name="正方形/長方形 17">
              <a:extLst>
                <a:ext uri="{FF2B5EF4-FFF2-40B4-BE49-F238E27FC236}">
                  <a16:creationId xmlns:a16="http://schemas.microsoft.com/office/drawing/2014/main" id="{747E2CFF-7E52-D47A-EE34-1661CBFD1CCF}"/>
                </a:ext>
              </a:extLst>
            </p:cNvPr>
            <p:cNvSpPr/>
            <p:nvPr/>
          </p:nvSpPr>
          <p:spPr>
            <a:xfrm>
              <a:off x="4247561"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猫を主張</a:t>
              </a:r>
              <a:endParaRPr lang="ja-JP" altLang="ja-JP" sz="6000" dirty="0">
                <a:solidFill>
                  <a:srgbClr val="262724"/>
                </a:solidFill>
                <a:effectLst/>
              </a:endParaRPr>
            </a:p>
          </p:txBody>
        </p:sp>
      </p:grpSp>
      <p:pic>
        <p:nvPicPr>
          <p:cNvPr id="19" name="図 18">
            <a:extLst>
              <a:ext uri="{FF2B5EF4-FFF2-40B4-BE49-F238E27FC236}">
                <a16:creationId xmlns:a16="http://schemas.microsoft.com/office/drawing/2014/main" id="{31B67CF8-C033-5938-0CA3-90F25F2F5992}"/>
              </a:ext>
            </a:extLst>
          </p:cNvPr>
          <p:cNvPicPr>
            <a:picLocks noChangeAspect="1"/>
          </p:cNvPicPr>
          <p:nvPr/>
        </p:nvPicPr>
        <p:blipFill rotWithShape="1">
          <a:blip r:embed="rId4"/>
          <a:srcRect l="31397" t="16404" r="47933" b="6430"/>
          <a:stretch/>
        </p:blipFill>
        <p:spPr>
          <a:xfrm>
            <a:off x="1050992" y="8137639"/>
            <a:ext cx="2520000" cy="5292000"/>
          </a:xfrm>
          <a:prstGeom prst="rect">
            <a:avLst/>
          </a:prstGeom>
        </p:spPr>
      </p:pic>
      <p:grpSp>
        <p:nvGrpSpPr>
          <p:cNvPr id="32" name="グループ化 31">
            <a:extLst>
              <a:ext uri="{FF2B5EF4-FFF2-40B4-BE49-F238E27FC236}">
                <a16:creationId xmlns:a16="http://schemas.microsoft.com/office/drawing/2014/main" id="{3C64DA58-28D5-6AC8-91BF-064C14D9FEDA}"/>
              </a:ext>
            </a:extLst>
          </p:cNvPr>
          <p:cNvGrpSpPr/>
          <p:nvPr/>
        </p:nvGrpSpPr>
        <p:grpSpPr>
          <a:xfrm>
            <a:off x="-6413788" y="2584445"/>
            <a:ext cx="4719117" cy="3127439"/>
            <a:chOff x="-6413788" y="2584445"/>
            <a:chExt cx="4719117" cy="3127439"/>
          </a:xfrm>
        </p:grpSpPr>
        <p:sp>
          <p:nvSpPr>
            <p:cNvPr id="21" name="矢印: 右 20">
              <a:extLst>
                <a:ext uri="{FF2B5EF4-FFF2-40B4-BE49-F238E27FC236}">
                  <a16:creationId xmlns:a16="http://schemas.microsoft.com/office/drawing/2014/main" id="{5E0A3C62-AD72-12F3-7760-5153B278BB13}"/>
                </a:ext>
              </a:extLst>
            </p:cNvPr>
            <p:cNvSpPr/>
            <p:nvPr/>
          </p:nvSpPr>
          <p:spPr>
            <a:xfrm>
              <a:off x="-5773233"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正方形/長方形 21">
              <a:extLst>
                <a:ext uri="{FF2B5EF4-FFF2-40B4-BE49-F238E27FC236}">
                  <a16:creationId xmlns:a16="http://schemas.microsoft.com/office/drawing/2014/main" id="{3041B337-2AAD-6D20-3032-63EF089BF581}"/>
                </a:ext>
              </a:extLst>
            </p:cNvPr>
            <p:cNvSpPr/>
            <p:nvPr/>
          </p:nvSpPr>
          <p:spPr>
            <a:xfrm>
              <a:off x="-6413788" y="469916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要素別のポップアップで見せることにより全体的な見やすさを重視</a:t>
              </a:r>
              <a:endParaRPr kumimoji="1" lang="en-US" altLang="ja-JP" kern="1200" dirty="0">
                <a:solidFill>
                  <a:srgbClr val="262724"/>
                </a:solidFill>
                <a:effectLst/>
                <a:latin typeface="游ゴシック" panose="020B0400000000000000" pitchFamily="50" charset="-128"/>
                <a:ea typeface="游ゴシック" panose="020B0400000000000000" pitchFamily="50" charset="-128"/>
                <a:cs typeface="+mn-cs"/>
              </a:endParaRPr>
            </a:p>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例</a:t>
              </a:r>
              <a:r>
                <a:rPr lang="en-US" altLang="ja-JP" dirty="0">
                  <a:solidFill>
                    <a:srgbClr val="262724"/>
                  </a:solidFill>
                  <a:latin typeface="游ゴシック" panose="020B0400000000000000" pitchFamily="50" charset="-128"/>
                  <a:ea typeface="游ゴシック" panose="020B0400000000000000" pitchFamily="50" charset="-128"/>
                </a:rPr>
                <a:t>)</a:t>
              </a:r>
              <a:r>
                <a:rPr lang="ja-JP" altLang="en-US" dirty="0">
                  <a:solidFill>
                    <a:srgbClr val="262724"/>
                  </a:solidFill>
                  <a:latin typeface="游ゴシック" panose="020B0400000000000000" pitchFamily="50" charset="-128"/>
                  <a:ea typeface="游ゴシック" panose="020B0400000000000000" pitchFamily="50" charset="-128"/>
                </a:rPr>
                <a:t>コメントを別ポップアップにすることで説明とコメントそれぞれを見やすくする</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23" name="正方形/長方形 22">
              <a:extLst>
                <a:ext uri="{FF2B5EF4-FFF2-40B4-BE49-F238E27FC236}">
                  <a16:creationId xmlns:a16="http://schemas.microsoft.com/office/drawing/2014/main" id="{5AC590D4-DE1E-20DD-8EBB-4CD2003721C7}"/>
                </a:ext>
              </a:extLst>
            </p:cNvPr>
            <p:cNvSpPr/>
            <p:nvPr/>
          </p:nvSpPr>
          <p:spPr>
            <a:xfrm>
              <a:off x="-5899128"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見やすさ</a:t>
              </a:r>
              <a:endParaRPr lang="ja-JP" altLang="ja-JP" sz="6000" dirty="0">
                <a:solidFill>
                  <a:srgbClr val="262724"/>
                </a:solidFill>
                <a:effectLst/>
              </a:endParaRPr>
            </a:p>
          </p:txBody>
        </p:sp>
      </p:grpSp>
      <p:grpSp>
        <p:nvGrpSpPr>
          <p:cNvPr id="24" name="グループ化 23">
            <a:extLst>
              <a:ext uri="{FF2B5EF4-FFF2-40B4-BE49-F238E27FC236}">
                <a16:creationId xmlns:a16="http://schemas.microsoft.com/office/drawing/2014/main" id="{C0B4C9D1-2866-A622-A661-2FF0F3D1EC81}"/>
              </a:ext>
            </a:extLst>
          </p:cNvPr>
          <p:cNvGrpSpPr/>
          <p:nvPr/>
        </p:nvGrpSpPr>
        <p:grpSpPr>
          <a:xfrm>
            <a:off x="8613928" y="8137639"/>
            <a:ext cx="2520000" cy="5292000"/>
            <a:chOff x="8613928" y="1040440"/>
            <a:chExt cx="2520000" cy="5292000"/>
          </a:xfrm>
        </p:grpSpPr>
        <p:pic>
          <p:nvPicPr>
            <p:cNvPr id="25" name="図 24">
              <a:extLst>
                <a:ext uri="{FF2B5EF4-FFF2-40B4-BE49-F238E27FC236}">
                  <a16:creationId xmlns:a16="http://schemas.microsoft.com/office/drawing/2014/main" id="{690EC64B-C739-B64C-821F-2F13052A6D5F}"/>
                </a:ext>
              </a:extLst>
            </p:cNvPr>
            <p:cNvPicPr>
              <a:picLocks noChangeAspect="1"/>
            </p:cNvPicPr>
            <p:nvPr/>
          </p:nvPicPr>
          <p:blipFill rotWithShape="1">
            <a:blip r:embed="rId4"/>
            <a:srcRect l="31397" t="16404" r="47933" b="6430"/>
            <a:stretch/>
          </p:blipFill>
          <p:spPr>
            <a:xfrm>
              <a:off x="8613928" y="1040440"/>
              <a:ext cx="2520000" cy="5292000"/>
            </a:xfrm>
            <a:prstGeom prst="rect">
              <a:avLst/>
            </a:prstGeom>
          </p:spPr>
        </p:pic>
        <p:sp>
          <p:nvSpPr>
            <p:cNvPr id="26" name="正方形/長方形 25">
              <a:extLst>
                <a:ext uri="{FF2B5EF4-FFF2-40B4-BE49-F238E27FC236}">
                  <a16:creationId xmlns:a16="http://schemas.microsoft.com/office/drawing/2014/main" id="{4D27E78E-3591-726B-B5FD-E9A2A5912EB4}"/>
                </a:ext>
              </a:extLst>
            </p:cNvPr>
            <p:cNvSpPr/>
            <p:nvPr/>
          </p:nvSpPr>
          <p:spPr>
            <a:xfrm>
              <a:off x="8776451" y="4785360"/>
              <a:ext cx="2216669" cy="4876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800" dirty="0">
                  <a:solidFill>
                    <a:srgbClr val="262724"/>
                  </a:solidFill>
                </a:rPr>
                <a:t>説明</a:t>
              </a:r>
            </a:p>
          </p:txBody>
        </p:sp>
        <p:sp>
          <p:nvSpPr>
            <p:cNvPr id="27" name="吹き出し: 角を丸めた四角形 26">
              <a:extLst>
                <a:ext uri="{FF2B5EF4-FFF2-40B4-BE49-F238E27FC236}">
                  <a16:creationId xmlns:a16="http://schemas.microsoft.com/office/drawing/2014/main" id="{680C08DA-402C-7F6F-BB4C-766C7E5B887B}"/>
                </a:ext>
              </a:extLst>
            </p:cNvPr>
            <p:cNvSpPr/>
            <p:nvPr/>
          </p:nvSpPr>
          <p:spPr>
            <a:xfrm>
              <a:off x="10468730" y="5343496"/>
              <a:ext cx="338161" cy="226568"/>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0" name="Picture 2" descr="猫BOX E（飾り枠・囲み枠）">
            <a:extLst>
              <a:ext uri="{FF2B5EF4-FFF2-40B4-BE49-F238E27FC236}">
                <a16:creationId xmlns:a16="http://schemas.microsoft.com/office/drawing/2014/main" id="{19D2AE6F-78B5-8AEB-621C-030BF142DC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7734" y="15534369"/>
            <a:ext cx="3300976" cy="1119691"/>
          </a:xfrm>
          <a:prstGeom prst="rect">
            <a:avLst/>
          </a:prstGeom>
          <a:noFill/>
          <a:extLst>
            <a:ext uri="{909E8E84-426E-40DD-AFC4-6F175D3DCCD1}">
              <a14:hiddenFill xmlns:a14="http://schemas.microsoft.com/office/drawing/2010/main">
                <a:solidFill>
                  <a:srgbClr val="FFFFFF"/>
                </a:solidFill>
              </a14:hiddenFill>
            </a:ext>
          </a:extLst>
        </p:spPr>
      </p:pic>
      <p:pic>
        <p:nvPicPr>
          <p:cNvPr id="31" name="図 30">
            <a:extLst>
              <a:ext uri="{FF2B5EF4-FFF2-40B4-BE49-F238E27FC236}">
                <a16:creationId xmlns:a16="http://schemas.microsoft.com/office/drawing/2014/main" id="{30CF02AE-4DCE-6297-F9A1-BFD0F93B6F42}"/>
              </a:ext>
            </a:extLst>
          </p:cNvPr>
          <p:cNvPicPr>
            <a:picLocks noChangeAspect="1"/>
          </p:cNvPicPr>
          <p:nvPr/>
        </p:nvPicPr>
        <p:blipFill>
          <a:blip r:embed="rId6"/>
          <a:stretch>
            <a:fillRect/>
          </a:stretch>
        </p:blipFill>
        <p:spPr>
          <a:xfrm>
            <a:off x="1134905" y="15567409"/>
            <a:ext cx="2909359" cy="1095499"/>
          </a:xfrm>
          <a:prstGeom prst="rect">
            <a:avLst/>
          </a:prstGeom>
        </p:spPr>
      </p:pic>
      <p:sp>
        <p:nvSpPr>
          <p:cNvPr id="34" name="矢印: 右 33">
            <a:extLst>
              <a:ext uri="{FF2B5EF4-FFF2-40B4-BE49-F238E27FC236}">
                <a16:creationId xmlns:a16="http://schemas.microsoft.com/office/drawing/2014/main" id="{4FBACA35-A878-6146-58CA-9D52171B3848}"/>
              </a:ext>
            </a:extLst>
          </p:cNvPr>
          <p:cNvSpPr/>
          <p:nvPr/>
        </p:nvSpPr>
        <p:spPr>
          <a:xfrm>
            <a:off x="-12541942" y="2624902"/>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正方形/長方形 34">
            <a:extLst>
              <a:ext uri="{FF2B5EF4-FFF2-40B4-BE49-F238E27FC236}">
                <a16:creationId xmlns:a16="http://schemas.microsoft.com/office/drawing/2014/main" id="{8F4D7FE6-9BE5-EA9D-4C64-44585C097CF3}"/>
              </a:ext>
            </a:extLst>
          </p:cNvPr>
          <p:cNvSpPr/>
          <p:nvPr/>
        </p:nvSpPr>
        <p:spPr>
          <a:xfrm>
            <a:off x="-13182497" y="4617699"/>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ボタンなどの要素にも猫耳をつけるなどの猫っぽさを付けていこう</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36" name="正方形/長方形 35">
            <a:extLst>
              <a:ext uri="{FF2B5EF4-FFF2-40B4-BE49-F238E27FC236}">
                <a16:creationId xmlns:a16="http://schemas.microsoft.com/office/drawing/2014/main" id="{6883BBD5-F47E-6EBC-61B0-D45225D66CF1}"/>
              </a:ext>
            </a:extLst>
          </p:cNvPr>
          <p:cNvSpPr/>
          <p:nvPr/>
        </p:nvSpPr>
        <p:spPr>
          <a:xfrm>
            <a:off x="-12667837" y="3726897"/>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effectLst/>
              </a:rPr>
              <a:t>猫っぽさ</a:t>
            </a:r>
            <a:endParaRPr lang="ja-JP" altLang="ja-JP" sz="6000" dirty="0">
              <a:solidFill>
                <a:srgbClr val="262724"/>
              </a:solidFill>
              <a:effectLst/>
            </a:endParaRPr>
          </a:p>
        </p:txBody>
      </p:sp>
    </p:spTree>
    <p:extLst>
      <p:ext uri="{BB962C8B-B14F-4D97-AF65-F5344CB8AC3E}">
        <p14:creationId xmlns:p14="http://schemas.microsoft.com/office/powerpoint/2010/main" val="3184676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7" y="757087"/>
            <a:ext cx="3726426" cy="1012722"/>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rgbClr val="262724"/>
                </a:solidFill>
              </a:rPr>
              <a:t>デザイン案</a:t>
            </a:r>
          </a:p>
        </p:txBody>
      </p:sp>
      <p:pic>
        <p:nvPicPr>
          <p:cNvPr id="6" name="図 5">
            <a:extLst>
              <a:ext uri="{FF2B5EF4-FFF2-40B4-BE49-F238E27FC236}">
                <a16:creationId xmlns:a16="http://schemas.microsoft.com/office/drawing/2014/main" id="{6B99C649-4714-DFDE-3BFB-7DE71D0FA0C2}"/>
              </a:ext>
            </a:extLst>
          </p:cNvPr>
          <p:cNvPicPr>
            <a:picLocks noChangeAspect="1"/>
          </p:cNvPicPr>
          <p:nvPr/>
        </p:nvPicPr>
        <p:blipFill rotWithShape="1">
          <a:blip r:embed="rId2"/>
          <a:srcRect l="31252" t="16490" r="47917" b="6543"/>
          <a:stretch/>
        </p:blipFill>
        <p:spPr>
          <a:xfrm>
            <a:off x="1050994" y="-6485512"/>
            <a:ext cx="2520000" cy="5292000"/>
          </a:xfrm>
          <a:prstGeom prst="rect">
            <a:avLst/>
          </a:prstGeom>
        </p:spPr>
      </p:pic>
      <p:grpSp>
        <p:nvGrpSpPr>
          <p:cNvPr id="27" name="グループ化 26">
            <a:extLst>
              <a:ext uri="{FF2B5EF4-FFF2-40B4-BE49-F238E27FC236}">
                <a16:creationId xmlns:a16="http://schemas.microsoft.com/office/drawing/2014/main" id="{8C7E1ADA-8251-2984-4BC6-04558C6DF400}"/>
              </a:ext>
            </a:extLst>
          </p:cNvPr>
          <p:cNvGrpSpPr/>
          <p:nvPr/>
        </p:nvGrpSpPr>
        <p:grpSpPr>
          <a:xfrm>
            <a:off x="3732901" y="2584445"/>
            <a:ext cx="4719117" cy="3127439"/>
            <a:chOff x="3732901" y="2584445"/>
            <a:chExt cx="4719117" cy="3127439"/>
          </a:xfrm>
        </p:grpSpPr>
        <p:sp>
          <p:nvSpPr>
            <p:cNvPr id="14" name="矢印: 右 13">
              <a:extLst>
                <a:ext uri="{FF2B5EF4-FFF2-40B4-BE49-F238E27FC236}">
                  <a16:creationId xmlns:a16="http://schemas.microsoft.com/office/drawing/2014/main" id="{20CFE962-532A-6242-6979-B0E8CE678BCE}"/>
                </a:ext>
              </a:extLst>
            </p:cNvPr>
            <p:cNvSpPr/>
            <p:nvPr/>
          </p:nvSpPr>
          <p:spPr>
            <a:xfrm>
              <a:off x="4373456"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33380476-9810-DC99-CDBD-50A50E83DC4A}"/>
                </a:ext>
              </a:extLst>
            </p:cNvPr>
            <p:cNvSpPr/>
            <p:nvPr/>
          </p:nvSpPr>
          <p:spPr>
            <a:xfrm>
              <a:off x="3732901" y="469916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要素別のポップアップで見せることにより全体的な見やすさを重視</a:t>
              </a:r>
              <a:endParaRPr kumimoji="1" lang="en-US" altLang="ja-JP" kern="1200" dirty="0">
                <a:solidFill>
                  <a:srgbClr val="262724"/>
                </a:solidFill>
                <a:effectLst/>
                <a:latin typeface="游ゴシック" panose="020B0400000000000000" pitchFamily="50" charset="-128"/>
                <a:ea typeface="游ゴシック" panose="020B0400000000000000" pitchFamily="50" charset="-128"/>
                <a:cs typeface="+mn-cs"/>
              </a:endParaRPr>
            </a:p>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例</a:t>
              </a:r>
              <a:r>
                <a:rPr lang="en-US" altLang="ja-JP" dirty="0">
                  <a:solidFill>
                    <a:srgbClr val="262724"/>
                  </a:solidFill>
                  <a:latin typeface="游ゴシック" panose="020B0400000000000000" pitchFamily="50" charset="-128"/>
                  <a:ea typeface="游ゴシック" panose="020B0400000000000000" pitchFamily="50" charset="-128"/>
                </a:rPr>
                <a:t>)</a:t>
              </a:r>
              <a:r>
                <a:rPr lang="ja-JP" altLang="en-US" dirty="0">
                  <a:solidFill>
                    <a:srgbClr val="262724"/>
                  </a:solidFill>
                  <a:latin typeface="游ゴシック" panose="020B0400000000000000" pitchFamily="50" charset="-128"/>
                  <a:ea typeface="游ゴシック" panose="020B0400000000000000" pitchFamily="50" charset="-128"/>
                </a:rPr>
                <a:t>コメントを別ポップアップにすることで説明とコメントそれぞれを見やすくする</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18" name="正方形/長方形 17">
              <a:extLst>
                <a:ext uri="{FF2B5EF4-FFF2-40B4-BE49-F238E27FC236}">
                  <a16:creationId xmlns:a16="http://schemas.microsoft.com/office/drawing/2014/main" id="{747E2CFF-7E52-D47A-EE34-1661CBFD1CCF}"/>
                </a:ext>
              </a:extLst>
            </p:cNvPr>
            <p:cNvSpPr/>
            <p:nvPr/>
          </p:nvSpPr>
          <p:spPr>
            <a:xfrm>
              <a:off x="4247561"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見やすさ</a:t>
              </a:r>
              <a:endParaRPr lang="ja-JP" altLang="ja-JP" sz="6000" dirty="0">
                <a:solidFill>
                  <a:srgbClr val="262724"/>
                </a:solidFill>
                <a:effectLst/>
              </a:endParaRPr>
            </a:p>
          </p:txBody>
        </p:sp>
      </p:grpSp>
      <p:pic>
        <p:nvPicPr>
          <p:cNvPr id="8" name="図 7">
            <a:extLst>
              <a:ext uri="{FF2B5EF4-FFF2-40B4-BE49-F238E27FC236}">
                <a16:creationId xmlns:a16="http://schemas.microsoft.com/office/drawing/2014/main" id="{21EFA892-D9EA-DB65-7A38-9679877A5518}"/>
              </a:ext>
            </a:extLst>
          </p:cNvPr>
          <p:cNvPicPr>
            <a:picLocks noChangeAspect="1"/>
          </p:cNvPicPr>
          <p:nvPr/>
        </p:nvPicPr>
        <p:blipFill rotWithShape="1">
          <a:blip r:embed="rId3"/>
          <a:srcRect l="31397" t="16404" r="47933" b="6430"/>
          <a:stretch/>
        </p:blipFill>
        <p:spPr>
          <a:xfrm>
            <a:off x="1050992" y="1040440"/>
            <a:ext cx="2520000" cy="5292000"/>
          </a:xfrm>
          <a:prstGeom prst="rect">
            <a:avLst/>
          </a:prstGeom>
        </p:spPr>
      </p:pic>
      <p:grpSp>
        <p:nvGrpSpPr>
          <p:cNvPr id="17" name="グループ化 16">
            <a:extLst>
              <a:ext uri="{FF2B5EF4-FFF2-40B4-BE49-F238E27FC236}">
                <a16:creationId xmlns:a16="http://schemas.microsoft.com/office/drawing/2014/main" id="{6E142CD5-5ADF-72A2-F083-BB73B71D5D10}"/>
              </a:ext>
            </a:extLst>
          </p:cNvPr>
          <p:cNvGrpSpPr/>
          <p:nvPr/>
        </p:nvGrpSpPr>
        <p:grpSpPr>
          <a:xfrm>
            <a:off x="8613927" y="1040440"/>
            <a:ext cx="2520000" cy="5292000"/>
            <a:chOff x="8613928" y="1040440"/>
            <a:chExt cx="2520000" cy="5292000"/>
          </a:xfrm>
        </p:grpSpPr>
        <p:pic>
          <p:nvPicPr>
            <p:cNvPr id="9" name="図 8">
              <a:extLst>
                <a:ext uri="{FF2B5EF4-FFF2-40B4-BE49-F238E27FC236}">
                  <a16:creationId xmlns:a16="http://schemas.microsoft.com/office/drawing/2014/main" id="{93C102A7-76D8-5A6E-5C12-668699622A6E}"/>
                </a:ext>
              </a:extLst>
            </p:cNvPr>
            <p:cNvPicPr>
              <a:picLocks noChangeAspect="1"/>
            </p:cNvPicPr>
            <p:nvPr/>
          </p:nvPicPr>
          <p:blipFill rotWithShape="1">
            <a:blip r:embed="rId3"/>
            <a:srcRect l="31397" t="16404" r="47933" b="6430"/>
            <a:stretch/>
          </p:blipFill>
          <p:spPr>
            <a:xfrm>
              <a:off x="8613928" y="1040440"/>
              <a:ext cx="2520000" cy="5292000"/>
            </a:xfrm>
            <a:prstGeom prst="rect">
              <a:avLst/>
            </a:prstGeom>
          </p:spPr>
        </p:pic>
        <p:sp>
          <p:nvSpPr>
            <p:cNvPr id="10" name="正方形/長方形 9">
              <a:extLst>
                <a:ext uri="{FF2B5EF4-FFF2-40B4-BE49-F238E27FC236}">
                  <a16:creationId xmlns:a16="http://schemas.microsoft.com/office/drawing/2014/main" id="{EDFE92FC-F9A0-6914-C7D6-DE454F3E3A31}"/>
                </a:ext>
              </a:extLst>
            </p:cNvPr>
            <p:cNvSpPr/>
            <p:nvPr/>
          </p:nvSpPr>
          <p:spPr>
            <a:xfrm>
              <a:off x="8776451" y="4785360"/>
              <a:ext cx="2216669" cy="4876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800" dirty="0">
                  <a:solidFill>
                    <a:srgbClr val="262724"/>
                  </a:solidFill>
                </a:rPr>
                <a:t>説明</a:t>
              </a:r>
            </a:p>
          </p:txBody>
        </p:sp>
        <p:sp>
          <p:nvSpPr>
            <p:cNvPr id="11" name="吹き出し: 角を丸めた四角形 10">
              <a:extLst>
                <a:ext uri="{FF2B5EF4-FFF2-40B4-BE49-F238E27FC236}">
                  <a16:creationId xmlns:a16="http://schemas.microsoft.com/office/drawing/2014/main" id="{2A47160D-F7BC-36EC-9014-4E211BE984F9}"/>
                </a:ext>
              </a:extLst>
            </p:cNvPr>
            <p:cNvSpPr/>
            <p:nvPr/>
          </p:nvSpPr>
          <p:spPr>
            <a:xfrm>
              <a:off x="10468730" y="5343496"/>
              <a:ext cx="338161" cy="226568"/>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D000A7F4-48EE-7E0A-713D-D905CDB1ECBA}"/>
              </a:ext>
            </a:extLst>
          </p:cNvPr>
          <p:cNvGrpSpPr/>
          <p:nvPr/>
        </p:nvGrpSpPr>
        <p:grpSpPr>
          <a:xfrm>
            <a:off x="14320613" y="2584445"/>
            <a:ext cx="4388220" cy="2840080"/>
            <a:chOff x="14320613" y="2584445"/>
            <a:chExt cx="4388220" cy="2840080"/>
          </a:xfrm>
        </p:grpSpPr>
        <p:sp>
          <p:nvSpPr>
            <p:cNvPr id="12" name="矢印: 右 11">
              <a:extLst>
                <a:ext uri="{FF2B5EF4-FFF2-40B4-BE49-F238E27FC236}">
                  <a16:creationId xmlns:a16="http://schemas.microsoft.com/office/drawing/2014/main" id="{F2F553D4-D608-7C18-6689-48CC129C7FB2}"/>
                </a:ext>
              </a:extLst>
            </p:cNvPr>
            <p:cNvSpPr/>
            <p:nvPr/>
          </p:nvSpPr>
          <p:spPr>
            <a:xfrm>
              <a:off x="14792180"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68AD2C73-A673-FB86-5DE6-194B212EDE0B}"/>
                </a:ext>
              </a:extLst>
            </p:cNvPr>
            <p:cNvSpPr/>
            <p:nvPr/>
          </p:nvSpPr>
          <p:spPr>
            <a:xfrm>
              <a:off x="14320613" y="4411803"/>
              <a:ext cx="4388220"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ja-JP" kern="1200" dirty="0">
                  <a:solidFill>
                    <a:srgbClr val="262724"/>
                  </a:solidFill>
                  <a:effectLst/>
                  <a:latin typeface="游ゴシック" panose="020B0400000000000000" pitchFamily="50" charset="-128"/>
                  <a:ea typeface="游ゴシック" panose="020B0400000000000000" pitchFamily="50" charset="-128"/>
                  <a:cs typeface="+mn-cs"/>
                </a:rPr>
                <a:t>ページのちょっとしたところに</a:t>
              </a: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猫を配置</a:t>
              </a:r>
              <a:endParaRPr lang="ja-JP" altLang="ja-JP" dirty="0">
                <a:solidFill>
                  <a:srgbClr val="262724"/>
                </a:solidFill>
                <a:effectLst/>
              </a:endParaRPr>
            </a:p>
          </p:txBody>
        </p:sp>
        <p:sp>
          <p:nvSpPr>
            <p:cNvPr id="15" name="正方形/長方形 14">
              <a:extLst>
                <a:ext uri="{FF2B5EF4-FFF2-40B4-BE49-F238E27FC236}">
                  <a16:creationId xmlns:a16="http://schemas.microsoft.com/office/drawing/2014/main" id="{DDDAC25C-05A2-4DB9-683F-6CD640AF609D}"/>
                </a:ext>
              </a:extLst>
            </p:cNvPr>
            <p:cNvSpPr/>
            <p:nvPr/>
          </p:nvSpPr>
          <p:spPr>
            <a:xfrm>
              <a:off x="14666285"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猫を主張</a:t>
              </a:r>
              <a:endParaRPr lang="ja-JP" altLang="ja-JP" sz="6000" dirty="0">
                <a:solidFill>
                  <a:srgbClr val="262724"/>
                </a:solidFill>
                <a:effectLst/>
              </a:endParaRPr>
            </a:p>
          </p:txBody>
        </p:sp>
      </p:grpSp>
      <p:grpSp>
        <p:nvGrpSpPr>
          <p:cNvPr id="19" name="グループ化 18">
            <a:extLst>
              <a:ext uri="{FF2B5EF4-FFF2-40B4-BE49-F238E27FC236}">
                <a16:creationId xmlns:a16="http://schemas.microsoft.com/office/drawing/2014/main" id="{F595EC9B-DD52-C8CE-5F0B-0920F38EEBE0}"/>
              </a:ext>
            </a:extLst>
          </p:cNvPr>
          <p:cNvGrpSpPr/>
          <p:nvPr/>
        </p:nvGrpSpPr>
        <p:grpSpPr>
          <a:xfrm>
            <a:off x="8621006" y="-6485512"/>
            <a:ext cx="2520000" cy="5292000"/>
            <a:chOff x="8621006" y="1016000"/>
            <a:chExt cx="2520000" cy="5292000"/>
          </a:xfrm>
        </p:grpSpPr>
        <p:pic>
          <p:nvPicPr>
            <p:cNvPr id="20" name="図 19">
              <a:extLst>
                <a:ext uri="{FF2B5EF4-FFF2-40B4-BE49-F238E27FC236}">
                  <a16:creationId xmlns:a16="http://schemas.microsoft.com/office/drawing/2014/main" id="{B1A9B407-F978-09E5-F75A-CE81F41B1201}"/>
                </a:ext>
              </a:extLst>
            </p:cNvPr>
            <p:cNvPicPr>
              <a:picLocks noChangeAspect="1"/>
            </p:cNvPicPr>
            <p:nvPr/>
          </p:nvPicPr>
          <p:blipFill rotWithShape="1">
            <a:blip r:embed="rId2"/>
            <a:srcRect l="31252" t="16490" r="47917" b="6543"/>
            <a:stretch/>
          </p:blipFill>
          <p:spPr>
            <a:xfrm>
              <a:off x="8621006" y="1016000"/>
              <a:ext cx="2520000" cy="5292000"/>
            </a:xfrm>
            <a:prstGeom prst="rect">
              <a:avLst/>
            </a:prstGeom>
          </p:spPr>
        </p:pic>
        <p:pic>
          <p:nvPicPr>
            <p:cNvPr id="21" name="Picture 2" descr="黒猫 シルエット | 無料イラスト素材｜素材ラボ">
              <a:extLst>
                <a:ext uri="{FF2B5EF4-FFF2-40B4-BE49-F238E27FC236}">
                  <a16:creationId xmlns:a16="http://schemas.microsoft.com/office/drawing/2014/main" id="{6A667193-3C75-8022-E506-BAC144278061}"/>
                </a:ext>
              </a:extLst>
            </p:cNvPr>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208268" y="4941639"/>
              <a:ext cx="859086" cy="1261902"/>
            </a:xfrm>
            <a:prstGeom prst="rect">
              <a:avLst/>
            </a:prstGeom>
            <a:noFill/>
          </p:spPr>
        </p:pic>
      </p:grpSp>
      <p:pic>
        <p:nvPicPr>
          <p:cNvPr id="22" name="Picture 2" descr="猫BOX E（飾り枠・囲み枠）">
            <a:extLst>
              <a:ext uri="{FF2B5EF4-FFF2-40B4-BE49-F238E27FC236}">
                <a16:creationId xmlns:a16="http://schemas.microsoft.com/office/drawing/2014/main" id="{833D1F92-70EF-E2CD-8833-C0CD210274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7734" y="8681003"/>
            <a:ext cx="3300976" cy="1119691"/>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F9F6F0BD-6924-F153-5112-FC632798ED4C}"/>
              </a:ext>
            </a:extLst>
          </p:cNvPr>
          <p:cNvPicPr>
            <a:picLocks noChangeAspect="1"/>
          </p:cNvPicPr>
          <p:nvPr/>
        </p:nvPicPr>
        <p:blipFill>
          <a:blip r:embed="rId6"/>
          <a:stretch>
            <a:fillRect/>
          </a:stretch>
        </p:blipFill>
        <p:spPr>
          <a:xfrm>
            <a:off x="1134905" y="8714043"/>
            <a:ext cx="2909359" cy="1095499"/>
          </a:xfrm>
          <a:prstGeom prst="rect">
            <a:avLst/>
          </a:prstGeom>
        </p:spPr>
      </p:pic>
      <p:grpSp>
        <p:nvGrpSpPr>
          <p:cNvPr id="29" name="グループ化 28">
            <a:extLst>
              <a:ext uri="{FF2B5EF4-FFF2-40B4-BE49-F238E27FC236}">
                <a16:creationId xmlns:a16="http://schemas.microsoft.com/office/drawing/2014/main" id="{68569AA0-FAAE-7366-C482-5F0113024FEA}"/>
              </a:ext>
            </a:extLst>
          </p:cNvPr>
          <p:cNvGrpSpPr/>
          <p:nvPr/>
        </p:nvGrpSpPr>
        <p:grpSpPr>
          <a:xfrm>
            <a:off x="-6458514" y="2564545"/>
            <a:ext cx="4719117" cy="3005519"/>
            <a:chOff x="-6458514" y="2564545"/>
            <a:chExt cx="4719117" cy="3005519"/>
          </a:xfrm>
        </p:grpSpPr>
        <p:sp>
          <p:nvSpPr>
            <p:cNvPr id="24" name="矢印: 右 23">
              <a:extLst>
                <a:ext uri="{FF2B5EF4-FFF2-40B4-BE49-F238E27FC236}">
                  <a16:creationId xmlns:a16="http://schemas.microsoft.com/office/drawing/2014/main" id="{0F779495-B7AB-8D07-3147-1DD72B56225D}"/>
                </a:ext>
              </a:extLst>
            </p:cNvPr>
            <p:cNvSpPr/>
            <p:nvPr/>
          </p:nvSpPr>
          <p:spPr>
            <a:xfrm>
              <a:off x="-5817959" y="25645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正方形/長方形 24">
              <a:extLst>
                <a:ext uri="{FF2B5EF4-FFF2-40B4-BE49-F238E27FC236}">
                  <a16:creationId xmlns:a16="http://schemas.microsoft.com/office/drawing/2014/main" id="{F42478DF-DF36-35D8-7D69-F515EDFF7384}"/>
                </a:ext>
              </a:extLst>
            </p:cNvPr>
            <p:cNvSpPr/>
            <p:nvPr/>
          </p:nvSpPr>
          <p:spPr>
            <a:xfrm>
              <a:off x="-6458514" y="455734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ボタンなどの要素にも猫耳をつけるなどの猫っぽさを付けていこう</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26" name="正方形/長方形 25">
              <a:extLst>
                <a:ext uri="{FF2B5EF4-FFF2-40B4-BE49-F238E27FC236}">
                  <a16:creationId xmlns:a16="http://schemas.microsoft.com/office/drawing/2014/main" id="{88B4CFC4-42C5-AB30-278B-B7C8838BE581}"/>
                </a:ext>
              </a:extLst>
            </p:cNvPr>
            <p:cNvSpPr/>
            <p:nvPr/>
          </p:nvSpPr>
          <p:spPr>
            <a:xfrm>
              <a:off x="-5943854" y="36665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effectLst/>
                </a:rPr>
                <a:t>猫っぽさ</a:t>
              </a:r>
              <a:endParaRPr lang="ja-JP" altLang="ja-JP" sz="6000" dirty="0">
                <a:solidFill>
                  <a:srgbClr val="262724"/>
                </a:solidFill>
                <a:effectLst/>
              </a:endParaRPr>
            </a:p>
          </p:txBody>
        </p:sp>
      </p:grpSp>
    </p:spTree>
    <p:extLst>
      <p:ext uri="{BB962C8B-B14F-4D97-AF65-F5344CB8AC3E}">
        <p14:creationId xmlns:p14="http://schemas.microsoft.com/office/powerpoint/2010/main" val="3257334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7" y="757087"/>
            <a:ext cx="3726426" cy="1012722"/>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rgbClr val="262724"/>
                </a:solidFill>
              </a:rPr>
              <a:t>デザイン案</a:t>
            </a:r>
          </a:p>
        </p:txBody>
      </p:sp>
      <p:pic>
        <p:nvPicPr>
          <p:cNvPr id="6" name="図 5">
            <a:extLst>
              <a:ext uri="{FF2B5EF4-FFF2-40B4-BE49-F238E27FC236}">
                <a16:creationId xmlns:a16="http://schemas.microsoft.com/office/drawing/2014/main" id="{6B99C649-4714-DFDE-3BFB-7DE71D0FA0C2}"/>
              </a:ext>
            </a:extLst>
          </p:cNvPr>
          <p:cNvPicPr>
            <a:picLocks noChangeAspect="1"/>
          </p:cNvPicPr>
          <p:nvPr/>
        </p:nvPicPr>
        <p:blipFill rotWithShape="1">
          <a:blip r:embed="rId2"/>
          <a:srcRect l="31252" t="16490" r="47917" b="6543"/>
          <a:stretch/>
        </p:blipFill>
        <p:spPr>
          <a:xfrm>
            <a:off x="1050994" y="-15123400"/>
            <a:ext cx="2520000" cy="5292000"/>
          </a:xfrm>
          <a:prstGeom prst="rect">
            <a:avLst/>
          </a:prstGeom>
        </p:spPr>
      </p:pic>
      <p:pic>
        <p:nvPicPr>
          <p:cNvPr id="1026" name="Picture 2" descr="黒猫 シルエット | 無料イラスト素材｜素材ラボ">
            <a:extLst>
              <a:ext uri="{FF2B5EF4-FFF2-40B4-BE49-F238E27FC236}">
                <a16:creationId xmlns:a16="http://schemas.microsoft.com/office/drawing/2014/main" id="{0025DA0F-79EC-F183-E819-A9024E68BEFC}"/>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208268" y="4941639"/>
            <a:ext cx="859086" cy="1261902"/>
          </a:xfrm>
          <a:prstGeom prst="rect">
            <a:avLst/>
          </a:prstGeom>
          <a:noFill/>
        </p:spPr>
      </p:pic>
      <p:grpSp>
        <p:nvGrpSpPr>
          <p:cNvPr id="30" name="グループ化 29">
            <a:extLst>
              <a:ext uri="{FF2B5EF4-FFF2-40B4-BE49-F238E27FC236}">
                <a16:creationId xmlns:a16="http://schemas.microsoft.com/office/drawing/2014/main" id="{06F87A6D-534B-CFB3-C223-808A436F925A}"/>
              </a:ext>
            </a:extLst>
          </p:cNvPr>
          <p:cNvGrpSpPr/>
          <p:nvPr/>
        </p:nvGrpSpPr>
        <p:grpSpPr>
          <a:xfrm>
            <a:off x="3732901" y="2584445"/>
            <a:ext cx="4719117" cy="3005519"/>
            <a:chOff x="3732901" y="2584445"/>
            <a:chExt cx="4719117" cy="3005519"/>
          </a:xfrm>
        </p:grpSpPr>
        <p:sp>
          <p:nvSpPr>
            <p:cNvPr id="14" name="矢印: 右 13">
              <a:extLst>
                <a:ext uri="{FF2B5EF4-FFF2-40B4-BE49-F238E27FC236}">
                  <a16:creationId xmlns:a16="http://schemas.microsoft.com/office/drawing/2014/main" id="{20CFE962-532A-6242-6979-B0E8CE678BCE}"/>
                </a:ext>
              </a:extLst>
            </p:cNvPr>
            <p:cNvSpPr/>
            <p:nvPr/>
          </p:nvSpPr>
          <p:spPr>
            <a:xfrm>
              <a:off x="4373456"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33380476-9810-DC99-CDBD-50A50E83DC4A}"/>
                </a:ext>
              </a:extLst>
            </p:cNvPr>
            <p:cNvSpPr/>
            <p:nvPr/>
          </p:nvSpPr>
          <p:spPr>
            <a:xfrm>
              <a:off x="3732901" y="457724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ボタンなどの要素にも猫耳をつけるなどの猫っぽさを付けていこう</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18" name="正方形/長方形 17">
              <a:extLst>
                <a:ext uri="{FF2B5EF4-FFF2-40B4-BE49-F238E27FC236}">
                  <a16:creationId xmlns:a16="http://schemas.microsoft.com/office/drawing/2014/main" id="{747E2CFF-7E52-D47A-EE34-1661CBFD1CCF}"/>
                </a:ext>
              </a:extLst>
            </p:cNvPr>
            <p:cNvSpPr/>
            <p:nvPr/>
          </p:nvSpPr>
          <p:spPr>
            <a:xfrm>
              <a:off x="4247561"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effectLst/>
                </a:rPr>
                <a:t>猫っぽさ</a:t>
              </a:r>
              <a:endParaRPr lang="ja-JP" altLang="ja-JP" sz="6000" dirty="0">
                <a:solidFill>
                  <a:srgbClr val="262724"/>
                </a:solidFill>
                <a:effectLst/>
              </a:endParaRPr>
            </a:p>
          </p:txBody>
        </p:sp>
      </p:grpSp>
      <p:pic>
        <p:nvPicPr>
          <p:cNvPr id="8" name="図 7">
            <a:extLst>
              <a:ext uri="{FF2B5EF4-FFF2-40B4-BE49-F238E27FC236}">
                <a16:creationId xmlns:a16="http://schemas.microsoft.com/office/drawing/2014/main" id="{21EFA892-D9EA-DB65-7A38-9679877A5518}"/>
              </a:ext>
            </a:extLst>
          </p:cNvPr>
          <p:cNvPicPr>
            <a:picLocks noChangeAspect="1"/>
          </p:cNvPicPr>
          <p:nvPr/>
        </p:nvPicPr>
        <p:blipFill rotWithShape="1">
          <a:blip r:embed="rId4"/>
          <a:srcRect l="31397" t="16404" r="47933" b="6430"/>
          <a:stretch/>
        </p:blipFill>
        <p:spPr>
          <a:xfrm>
            <a:off x="1050992" y="-7597448"/>
            <a:ext cx="2520000" cy="5292000"/>
          </a:xfrm>
          <a:prstGeom prst="rect">
            <a:avLst/>
          </a:prstGeom>
        </p:spPr>
      </p:pic>
      <p:grpSp>
        <p:nvGrpSpPr>
          <p:cNvPr id="17" name="グループ化 16">
            <a:extLst>
              <a:ext uri="{FF2B5EF4-FFF2-40B4-BE49-F238E27FC236}">
                <a16:creationId xmlns:a16="http://schemas.microsoft.com/office/drawing/2014/main" id="{6E142CD5-5ADF-72A2-F083-BB73B71D5D10}"/>
              </a:ext>
            </a:extLst>
          </p:cNvPr>
          <p:cNvGrpSpPr/>
          <p:nvPr/>
        </p:nvGrpSpPr>
        <p:grpSpPr>
          <a:xfrm>
            <a:off x="8613928" y="-7597448"/>
            <a:ext cx="2520000" cy="5292000"/>
            <a:chOff x="8613928" y="1040440"/>
            <a:chExt cx="2520000" cy="5292000"/>
          </a:xfrm>
        </p:grpSpPr>
        <p:pic>
          <p:nvPicPr>
            <p:cNvPr id="9" name="図 8">
              <a:extLst>
                <a:ext uri="{FF2B5EF4-FFF2-40B4-BE49-F238E27FC236}">
                  <a16:creationId xmlns:a16="http://schemas.microsoft.com/office/drawing/2014/main" id="{93C102A7-76D8-5A6E-5C12-668699622A6E}"/>
                </a:ext>
              </a:extLst>
            </p:cNvPr>
            <p:cNvPicPr>
              <a:picLocks noChangeAspect="1"/>
            </p:cNvPicPr>
            <p:nvPr/>
          </p:nvPicPr>
          <p:blipFill rotWithShape="1">
            <a:blip r:embed="rId4"/>
            <a:srcRect l="31397" t="16404" r="47933" b="6430"/>
            <a:stretch/>
          </p:blipFill>
          <p:spPr>
            <a:xfrm>
              <a:off x="8613928" y="1040440"/>
              <a:ext cx="2520000" cy="5292000"/>
            </a:xfrm>
            <a:prstGeom prst="rect">
              <a:avLst/>
            </a:prstGeom>
          </p:spPr>
        </p:pic>
        <p:sp>
          <p:nvSpPr>
            <p:cNvPr id="10" name="正方形/長方形 9">
              <a:extLst>
                <a:ext uri="{FF2B5EF4-FFF2-40B4-BE49-F238E27FC236}">
                  <a16:creationId xmlns:a16="http://schemas.microsoft.com/office/drawing/2014/main" id="{EDFE92FC-F9A0-6914-C7D6-DE454F3E3A31}"/>
                </a:ext>
              </a:extLst>
            </p:cNvPr>
            <p:cNvSpPr/>
            <p:nvPr/>
          </p:nvSpPr>
          <p:spPr>
            <a:xfrm>
              <a:off x="8776451" y="4785360"/>
              <a:ext cx="2216669" cy="4876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800" dirty="0">
                  <a:solidFill>
                    <a:srgbClr val="262724"/>
                  </a:solidFill>
                </a:rPr>
                <a:t>説明</a:t>
              </a:r>
            </a:p>
          </p:txBody>
        </p:sp>
        <p:sp>
          <p:nvSpPr>
            <p:cNvPr id="11" name="吹き出し: 角を丸めた四角形 10">
              <a:extLst>
                <a:ext uri="{FF2B5EF4-FFF2-40B4-BE49-F238E27FC236}">
                  <a16:creationId xmlns:a16="http://schemas.microsoft.com/office/drawing/2014/main" id="{2A47160D-F7BC-36EC-9014-4E211BE984F9}"/>
                </a:ext>
              </a:extLst>
            </p:cNvPr>
            <p:cNvSpPr/>
            <p:nvPr/>
          </p:nvSpPr>
          <p:spPr>
            <a:xfrm>
              <a:off x="10468730" y="5343496"/>
              <a:ext cx="338161" cy="226568"/>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10026E92-4E7E-76A1-9DE8-E51F4973187A}"/>
              </a:ext>
            </a:extLst>
          </p:cNvPr>
          <p:cNvGrpSpPr/>
          <p:nvPr/>
        </p:nvGrpSpPr>
        <p:grpSpPr>
          <a:xfrm>
            <a:off x="23098853" y="2584445"/>
            <a:ext cx="4388220" cy="2840080"/>
            <a:chOff x="23098853" y="2584445"/>
            <a:chExt cx="4388220" cy="2840080"/>
          </a:xfrm>
        </p:grpSpPr>
        <p:sp>
          <p:nvSpPr>
            <p:cNvPr id="12" name="矢印: 右 11">
              <a:extLst>
                <a:ext uri="{FF2B5EF4-FFF2-40B4-BE49-F238E27FC236}">
                  <a16:creationId xmlns:a16="http://schemas.microsoft.com/office/drawing/2014/main" id="{F2F553D4-D608-7C18-6689-48CC129C7FB2}"/>
                </a:ext>
              </a:extLst>
            </p:cNvPr>
            <p:cNvSpPr/>
            <p:nvPr/>
          </p:nvSpPr>
          <p:spPr>
            <a:xfrm>
              <a:off x="23570420"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68AD2C73-A673-FB86-5DE6-194B212EDE0B}"/>
                </a:ext>
              </a:extLst>
            </p:cNvPr>
            <p:cNvSpPr/>
            <p:nvPr/>
          </p:nvSpPr>
          <p:spPr>
            <a:xfrm>
              <a:off x="23098853" y="4411803"/>
              <a:ext cx="4388220"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ja-JP" kern="1200" dirty="0">
                  <a:solidFill>
                    <a:srgbClr val="262724"/>
                  </a:solidFill>
                  <a:effectLst/>
                  <a:latin typeface="游ゴシック" panose="020B0400000000000000" pitchFamily="50" charset="-128"/>
                  <a:ea typeface="游ゴシック" panose="020B0400000000000000" pitchFamily="50" charset="-128"/>
                  <a:cs typeface="+mn-cs"/>
                </a:rPr>
                <a:t>ページのちょっとしたところに</a:t>
              </a: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猫を配置</a:t>
              </a:r>
              <a:endParaRPr lang="ja-JP" altLang="ja-JP" dirty="0">
                <a:solidFill>
                  <a:srgbClr val="262724"/>
                </a:solidFill>
                <a:effectLst/>
              </a:endParaRPr>
            </a:p>
          </p:txBody>
        </p:sp>
        <p:sp>
          <p:nvSpPr>
            <p:cNvPr id="15" name="正方形/長方形 14">
              <a:extLst>
                <a:ext uri="{FF2B5EF4-FFF2-40B4-BE49-F238E27FC236}">
                  <a16:creationId xmlns:a16="http://schemas.microsoft.com/office/drawing/2014/main" id="{DDDAC25C-05A2-4DB9-683F-6CD640AF609D}"/>
                </a:ext>
              </a:extLst>
            </p:cNvPr>
            <p:cNvSpPr/>
            <p:nvPr/>
          </p:nvSpPr>
          <p:spPr>
            <a:xfrm>
              <a:off x="23444525"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猫を主張</a:t>
              </a:r>
              <a:endParaRPr lang="ja-JP" altLang="ja-JP" sz="6000" dirty="0">
                <a:solidFill>
                  <a:srgbClr val="262724"/>
                </a:solidFill>
                <a:effectLst/>
              </a:endParaRPr>
            </a:p>
          </p:txBody>
        </p:sp>
      </p:grpSp>
      <p:grpSp>
        <p:nvGrpSpPr>
          <p:cNvPr id="19" name="グループ化 18">
            <a:extLst>
              <a:ext uri="{FF2B5EF4-FFF2-40B4-BE49-F238E27FC236}">
                <a16:creationId xmlns:a16="http://schemas.microsoft.com/office/drawing/2014/main" id="{F595EC9B-DD52-C8CE-5F0B-0920F38EEBE0}"/>
              </a:ext>
            </a:extLst>
          </p:cNvPr>
          <p:cNvGrpSpPr/>
          <p:nvPr/>
        </p:nvGrpSpPr>
        <p:grpSpPr>
          <a:xfrm>
            <a:off x="8621006" y="-15123400"/>
            <a:ext cx="2520000" cy="5292000"/>
            <a:chOff x="8621006" y="1016000"/>
            <a:chExt cx="2520000" cy="5292000"/>
          </a:xfrm>
        </p:grpSpPr>
        <p:pic>
          <p:nvPicPr>
            <p:cNvPr id="20" name="図 19">
              <a:extLst>
                <a:ext uri="{FF2B5EF4-FFF2-40B4-BE49-F238E27FC236}">
                  <a16:creationId xmlns:a16="http://schemas.microsoft.com/office/drawing/2014/main" id="{B1A9B407-F978-09E5-F75A-CE81F41B1201}"/>
                </a:ext>
              </a:extLst>
            </p:cNvPr>
            <p:cNvPicPr>
              <a:picLocks noChangeAspect="1"/>
            </p:cNvPicPr>
            <p:nvPr/>
          </p:nvPicPr>
          <p:blipFill rotWithShape="1">
            <a:blip r:embed="rId2"/>
            <a:srcRect l="31252" t="16490" r="47917" b="6543"/>
            <a:stretch/>
          </p:blipFill>
          <p:spPr>
            <a:xfrm>
              <a:off x="8621006" y="1016000"/>
              <a:ext cx="2520000" cy="5292000"/>
            </a:xfrm>
            <a:prstGeom prst="rect">
              <a:avLst/>
            </a:prstGeom>
          </p:spPr>
        </p:pic>
        <p:pic>
          <p:nvPicPr>
            <p:cNvPr id="21" name="Picture 2" descr="黒猫 シルエット | 無料イラスト素材｜素材ラボ">
              <a:extLst>
                <a:ext uri="{FF2B5EF4-FFF2-40B4-BE49-F238E27FC236}">
                  <a16:creationId xmlns:a16="http://schemas.microsoft.com/office/drawing/2014/main" id="{6A667193-3C75-8022-E506-BAC144278061}"/>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208268" y="4941639"/>
              <a:ext cx="859086" cy="1261902"/>
            </a:xfrm>
            <a:prstGeom prst="rect">
              <a:avLst/>
            </a:prstGeom>
            <a:noFill/>
          </p:spPr>
        </p:pic>
      </p:grpSp>
      <p:pic>
        <p:nvPicPr>
          <p:cNvPr id="4098" name="Picture 2" descr="猫BOX E（飾り枠・囲み枠）">
            <a:extLst>
              <a:ext uri="{FF2B5EF4-FFF2-40B4-BE49-F238E27FC236}">
                <a16:creationId xmlns:a16="http://schemas.microsoft.com/office/drawing/2014/main" id="{A7BDEF1C-7EC3-65B4-C68B-A6EC0FDE5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7734" y="2468628"/>
            <a:ext cx="3300976" cy="111969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07CC00BC-665E-D322-4C80-27F2A415CC91}"/>
              </a:ext>
            </a:extLst>
          </p:cNvPr>
          <p:cNvPicPr>
            <a:picLocks noChangeAspect="1"/>
          </p:cNvPicPr>
          <p:nvPr/>
        </p:nvPicPr>
        <p:blipFill>
          <a:blip r:embed="rId6"/>
          <a:stretch>
            <a:fillRect/>
          </a:stretch>
        </p:blipFill>
        <p:spPr>
          <a:xfrm>
            <a:off x="1134905" y="2501668"/>
            <a:ext cx="2909359" cy="1095499"/>
          </a:xfrm>
          <a:prstGeom prst="rect">
            <a:avLst/>
          </a:prstGeom>
        </p:spPr>
      </p:pic>
      <p:grpSp>
        <p:nvGrpSpPr>
          <p:cNvPr id="29" name="グループ化 28">
            <a:extLst>
              <a:ext uri="{FF2B5EF4-FFF2-40B4-BE49-F238E27FC236}">
                <a16:creationId xmlns:a16="http://schemas.microsoft.com/office/drawing/2014/main" id="{E81B2D44-6BF8-3F0A-45BE-C8BA4C7DDD6E}"/>
              </a:ext>
            </a:extLst>
          </p:cNvPr>
          <p:cNvGrpSpPr/>
          <p:nvPr/>
        </p:nvGrpSpPr>
        <p:grpSpPr>
          <a:xfrm>
            <a:off x="14310562" y="2588675"/>
            <a:ext cx="4719117" cy="3127439"/>
            <a:chOff x="14310562" y="2588675"/>
            <a:chExt cx="4719117" cy="3127439"/>
          </a:xfrm>
        </p:grpSpPr>
        <p:sp>
          <p:nvSpPr>
            <p:cNvPr id="25" name="矢印: 右 24">
              <a:extLst>
                <a:ext uri="{FF2B5EF4-FFF2-40B4-BE49-F238E27FC236}">
                  <a16:creationId xmlns:a16="http://schemas.microsoft.com/office/drawing/2014/main" id="{4BF83B32-5B37-3BDB-07A1-C34240FCC6A8}"/>
                </a:ext>
              </a:extLst>
            </p:cNvPr>
            <p:cNvSpPr/>
            <p:nvPr/>
          </p:nvSpPr>
          <p:spPr>
            <a:xfrm>
              <a:off x="14951117" y="258867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a:extLst>
                <a:ext uri="{FF2B5EF4-FFF2-40B4-BE49-F238E27FC236}">
                  <a16:creationId xmlns:a16="http://schemas.microsoft.com/office/drawing/2014/main" id="{E70EDBF6-71B9-7F23-74EF-A406C4B329A1}"/>
                </a:ext>
              </a:extLst>
            </p:cNvPr>
            <p:cNvSpPr/>
            <p:nvPr/>
          </p:nvSpPr>
          <p:spPr>
            <a:xfrm>
              <a:off x="14310562" y="470339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要素別のポップアップで見せることにより全体的な見やすさを重視</a:t>
              </a:r>
              <a:endParaRPr kumimoji="1" lang="en-US" altLang="ja-JP" kern="1200" dirty="0">
                <a:solidFill>
                  <a:srgbClr val="262724"/>
                </a:solidFill>
                <a:effectLst/>
                <a:latin typeface="游ゴシック" panose="020B0400000000000000" pitchFamily="50" charset="-128"/>
                <a:ea typeface="游ゴシック" panose="020B0400000000000000" pitchFamily="50" charset="-128"/>
                <a:cs typeface="+mn-cs"/>
              </a:endParaRPr>
            </a:p>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例</a:t>
              </a:r>
              <a:r>
                <a:rPr lang="en-US" altLang="ja-JP" dirty="0">
                  <a:solidFill>
                    <a:srgbClr val="262724"/>
                  </a:solidFill>
                  <a:latin typeface="游ゴシック" panose="020B0400000000000000" pitchFamily="50" charset="-128"/>
                  <a:ea typeface="游ゴシック" panose="020B0400000000000000" pitchFamily="50" charset="-128"/>
                </a:rPr>
                <a:t>)</a:t>
              </a:r>
              <a:r>
                <a:rPr lang="ja-JP" altLang="en-US" dirty="0">
                  <a:solidFill>
                    <a:srgbClr val="262724"/>
                  </a:solidFill>
                  <a:latin typeface="游ゴシック" panose="020B0400000000000000" pitchFamily="50" charset="-128"/>
                  <a:ea typeface="游ゴシック" panose="020B0400000000000000" pitchFamily="50" charset="-128"/>
                </a:rPr>
                <a:t>コメントを別ポップアップにすることで説明とコメントそれぞれを見やすくする</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27" name="正方形/長方形 26">
              <a:extLst>
                <a:ext uri="{FF2B5EF4-FFF2-40B4-BE49-F238E27FC236}">
                  <a16:creationId xmlns:a16="http://schemas.microsoft.com/office/drawing/2014/main" id="{F786D1EE-E824-B1C9-DC6F-8A4692BDD3EF}"/>
                </a:ext>
              </a:extLst>
            </p:cNvPr>
            <p:cNvSpPr/>
            <p:nvPr/>
          </p:nvSpPr>
          <p:spPr>
            <a:xfrm>
              <a:off x="14825222" y="369067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見やすさ</a:t>
              </a:r>
              <a:endParaRPr lang="ja-JP" altLang="ja-JP" sz="6000" dirty="0">
                <a:solidFill>
                  <a:srgbClr val="262724"/>
                </a:solidFill>
                <a:effectLst/>
              </a:endParaRPr>
            </a:p>
          </p:txBody>
        </p:sp>
      </p:grpSp>
    </p:spTree>
    <p:extLst>
      <p:ext uri="{BB962C8B-B14F-4D97-AF65-F5344CB8AC3E}">
        <p14:creationId xmlns:p14="http://schemas.microsoft.com/office/powerpoint/2010/main" val="258400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7" y="757087"/>
            <a:ext cx="3726426" cy="1012722"/>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rgbClr val="262724"/>
                </a:solidFill>
              </a:rPr>
              <a:t>デザイン案</a:t>
            </a:r>
          </a:p>
        </p:txBody>
      </p:sp>
      <p:pic>
        <p:nvPicPr>
          <p:cNvPr id="6" name="図 5">
            <a:extLst>
              <a:ext uri="{FF2B5EF4-FFF2-40B4-BE49-F238E27FC236}">
                <a16:creationId xmlns:a16="http://schemas.microsoft.com/office/drawing/2014/main" id="{6B99C649-4714-DFDE-3BFB-7DE71D0FA0C2}"/>
              </a:ext>
            </a:extLst>
          </p:cNvPr>
          <p:cNvPicPr>
            <a:picLocks noChangeAspect="1"/>
          </p:cNvPicPr>
          <p:nvPr/>
        </p:nvPicPr>
        <p:blipFill rotWithShape="1">
          <a:blip r:embed="rId2"/>
          <a:srcRect l="31252" t="16490" r="47917" b="6543"/>
          <a:stretch/>
        </p:blipFill>
        <p:spPr>
          <a:xfrm>
            <a:off x="1050994" y="-21493720"/>
            <a:ext cx="2520000" cy="5292000"/>
          </a:xfrm>
          <a:prstGeom prst="rect">
            <a:avLst/>
          </a:prstGeom>
        </p:spPr>
      </p:pic>
      <p:grpSp>
        <p:nvGrpSpPr>
          <p:cNvPr id="30" name="グループ化 29">
            <a:extLst>
              <a:ext uri="{FF2B5EF4-FFF2-40B4-BE49-F238E27FC236}">
                <a16:creationId xmlns:a16="http://schemas.microsoft.com/office/drawing/2014/main" id="{06F87A6D-534B-CFB3-C223-808A436F925A}"/>
              </a:ext>
            </a:extLst>
          </p:cNvPr>
          <p:cNvGrpSpPr/>
          <p:nvPr/>
        </p:nvGrpSpPr>
        <p:grpSpPr>
          <a:xfrm>
            <a:off x="16107781" y="2584445"/>
            <a:ext cx="4719117" cy="3005519"/>
            <a:chOff x="3732901" y="2584445"/>
            <a:chExt cx="4719117" cy="3005519"/>
          </a:xfrm>
        </p:grpSpPr>
        <p:sp>
          <p:nvSpPr>
            <p:cNvPr id="14" name="矢印: 右 13">
              <a:extLst>
                <a:ext uri="{FF2B5EF4-FFF2-40B4-BE49-F238E27FC236}">
                  <a16:creationId xmlns:a16="http://schemas.microsoft.com/office/drawing/2014/main" id="{20CFE962-532A-6242-6979-B0E8CE678BCE}"/>
                </a:ext>
              </a:extLst>
            </p:cNvPr>
            <p:cNvSpPr/>
            <p:nvPr/>
          </p:nvSpPr>
          <p:spPr>
            <a:xfrm>
              <a:off x="4373456"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33380476-9810-DC99-CDBD-50A50E83DC4A}"/>
                </a:ext>
              </a:extLst>
            </p:cNvPr>
            <p:cNvSpPr/>
            <p:nvPr/>
          </p:nvSpPr>
          <p:spPr>
            <a:xfrm>
              <a:off x="3732901" y="457724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ボタンなどの要素にも猫耳をつけるなどの猫っぽさを付けていこう</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18" name="正方形/長方形 17">
              <a:extLst>
                <a:ext uri="{FF2B5EF4-FFF2-40B4-BE49-F238E27FC236}">
                  <a16:creationId xmlns:a16="http://schemas.microsoft.com/office/drawing/2014/main" id="{747E2CFF-7E52-D47A-EE34-1661CBFD1CCF}"/>
                </a:ext>
              </a:extLst>
            </p:cNvPr>
            <p:cNvSpPr/>
            <p:nvPr/>
          </p:nvSpPr>
          <p:spPr>
            <a:xfrm>
              <a:off x="4247561"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effectLst/>
                </a:rPr>
                <a:t>猫っぽさ</a:t>
              </a:r>
              <a:endParaRPr lang="ja-JP" altLang="ja-JP" sz="6000" dirty="0">
                <a:solidFill>
                  <a:srgbClr val="262724"/>
                </a:solidFill>
                <a:effectLst/>
              </a:endParaRPr>
            </a:p>
          </p:txBody>
        </p:sp>
      </p:grpSp>
      <p:pic>
        <p:nvPicPr>
          <p:cNvPr id="8" name="図 7">
            <a:extLst>
              <a:ext uri="{FF2B5EF4-FFF2-40B4-BE49-F238E27FC236}">
                <a16:creationId xmlns:a16="http://schemas.microsoft.com/office/drawing/2014/main" id="{21EFA892-D9EA-DB65-7A38-9679877A5518}"/>
              </a:ext>
            </a:extLst>
          </p:cNvPr>
          <p:cNvPicPr>
            <a:picLocks noChangeAspect="1"/>
          </p:cNvPicPr>
          <p:nvPr/>
        </p:nvPicPr>
        <p:blipFill rotWithShape="1">
          <a:blip r:embed="rId3"/>
          <a:srcRect l="31397" t="16404" r="47933" b="6430"/>
          <a:stretch/>
        </p:blipFill>
        <p:spPr>
          <a:xfrm>
            <a:off x="1050992" y="-13967768"/>
            <a:ext cx="2520000" cy="5292000"/>
          </a:xfrm>
          <a:prstGeom prst="rect">
            <a:avLst/>
          </a:prstGeom>
        </p:spPr>
      </p:pic>
      <p:grpSp>
        <p:nvGrpSpPr>
          <p:cNvPr id="17" name="グループ化 16">
            <a:extLst>
              <a:ext uri="{FF2B5EF4-FFF2-40B4-BE49-F238E27FC236}">
                <a16:creationId xmlns:a16="http://schemas.microsoft.com/office/drawing/2014/main" id="{6E142CD5-5ADF-72A2-F083-BB73B71D5D10}"/>
              </a:ext>
            </a:extLst>
          </p:cNvPr>
          <p:cNvGrpSpPr/>
          <p:nvPr/>
        </p:nvGrpSpPr>
        <p:grpSpPr>
          <a:xfrm>
            <a:off x="8613928" y="-13967768"/>
            <a:ext cx="2520000" cy="5292000"/>
            <a:chOff x="8613928" y="1040440"/>
            <a:chExt cx="2520000" cy="5292000"/>
          </a:xfrm>
        </p:grpSpPr>
        <p:pic>
          <p:nvPicPr>
            <p:cNvPr id="9" name="図 8">
              <a:extLst>
                <a:ext uri="{FF2B5EF4-FFF2-40B4-BE49-F238E27FC236}">
                  <a16:creationId xmlns:a16="http://schemas.microsoft.com/office/drawing/2014/main" id="{93C102A7-76D8-5A6E-5C12-668699622A6E}"/>
                </a:ext>
              </a:extLst>
            </p:cNvPr>
            <p:cNvPicPr>
              <a:picLocks noChangeAspect="1"/>
            </p:cNvPicPr>
            <p:nvPr/>
          </p:nvPicPr>
          <p:blipFill rotWithShape="1">
            <a:blip r:embed="rId3"/>
            <a:srcRect l="31397" t="16404" r="47933" b="6430"/>
            <a:stretch/>
          </p:blipFill>
          <p:spPr>
            <a:xfrm>
              <a:off x="8613928" y="1040440"/>
              <a:ext cx="2520000" cy="5292000"/>
            </a:xfrm>
            <a:prstGeom prst="rect">
              <a:avLst/>
            </a:prstGeom>
          </p:spPr>
        </p:pic>
        <p:sp>
          <p:nvSpPr>
            <p:cNvPr id="10" name="正方形/長方形 9">
              <a:extLst>
                <a:ext uri="{FF2B5EF4-FFF2-40B4-BE49-F238E27FC236}">
                  <a16:creationId xmlns:a16="http://schemas.microsoft.com/office/drawing/2014/main" id="{EDFE92FC-F9A0-6914-C7D6-DE454F3E3A31}"/>
                </a:ext>
              </a:extLst>
            </p:cNvPr>
            <p:cNvSpPr/>
            <p:nvPr/>
          </p:nvSpPr>
          <p:spPr>
            <a:xfrm>
              <a:off x="8776451" y="4785360"/>
              <a:ext cx="2216669" cy="4876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800" dirty="0">
                  <a:solidFill>
                    <a:srgbClr val="262724"/>
                  </a:solidFill>
                </a:rPr>
                <a:t>説明</a:t>
              </a:r>
            </a:p>
          </p:txBody>
        </p:sp>
        <p:sp>
          <p:nvSpPr>
            <p:cNvPr id="11" name="吹き出し: 角を丸めた四角形 10">
              <a:extLst>
                <a:ext uri="{FF2B5EF4-FFF2-40B4-BE49-F238E27FC236}">
                  <a16:creationId xmlns:a16="http://schemas.microsoft.com/office/drawing/2014/main" id="{2A47160D-F7BC-36EC-9014-4E211BE984F9}"/>
                </a:ext>
              </a:extLst>
            </p:cNvPr>
            <p:cNvSpPr/>
            <p:nvPr/>
          </p:nvSpPr>
          <p:spPr>
            <a:xfrm>
              <a:off x="10468730" y="5343496"/>
              <a:ext cx="338161" cy="226568"/>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10026E92-4E7E-76A1-9DE8-E51F4973187A}"/>
              </a:ext>
            </a:extLst>
          </p:cNvPr>
          <p:cNvGrpSpPr/>
          <p:nvPr/>
        </p:nvGrpSpPr>
        <p:grpSpPr>
          <a:xfrm>
            <a:off x="35473733" y="2584445"/>
            <a:ext cx="4388220" cy="2840080"/>
            <a:chOff x="23098853" y="2584445"/>
            <a:chExt cx="4388220" cy="2840080"/>
          </a:xfrm>
        </p:grpSpPr>
        <p:sp>
          <p:nvSpPr>
            <p:cNvPr id="12" name="矢印: 右 11">
              <a:extLst>
                <a:ext uri="{FF2B5EF4-FFF2-40B4-BE49-F238E27FC236}">
                  <a16:creationId xmlns:a16="http://schemas.microsoft.com/office/drawing/2014/main" id="{F2F553D4-D608-7C18-6689-48CC129C7FB2}"/>
                </a:ext>
              </a:extLst>
            </p:cNvPr>
            <p:cNvSpPr/>
            <p:nvPr/>
          </p:nvSpPr>
          <p:spPr>
            <a:xfrm>
              <a:off x="23570420"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68AD2C73-A673-FB86-5DE6-194B212EDE0B}"/>
                </a:ext>
              </a:extLst>
            </p:cNvPr>
            <p:cNvSpPr/>
            <p:nvPr/>
          </p:nvSpPr>
          <p:spPr>
            <a:xfrm>
              <a:off x="23098853" y="4411803"/>
              <a:ext cx="4388220"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ja-JP" kern="1200" dirty="0">
                  <a:solidFill>
                    <a:srgbClr val="262724"/>
                  </a:solidFill>
                  <a:effectLst/>
                  <a:latin typeface="游ゴシック" panose="020B0400000000000000" pitchFamily="50" charset="-128"/>
                  <a:ea typeface="游ゴシック" panose="020B0400000000000000" pitchFamily="50" charset="-128"/>
                  <a:cs typeface="+mn-cs"/>
                </a:rPr>
                <a:t>ページのちょっとしたところに</a:t>
              </a: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猫を配置</a:t>
              </a:r>
              <a:endParaRPr lang="ja-JP" altLang="ja-JP" dirty="0">
                <a:solidFill>
                  <a:srgbClr val="262724"/>
                </a:solidFill>
                <a:effectLst/>
              </a:endParaRPr>
            </a:p>
          </p:txBody>
        </p:sp>
        <p:sp>
          <p:nvSpPr>
            <p:cNvPr id="15" name="正方形/長方形 14">
              <a:extLst>
                <a:ext uri="{FF2B5EF4-FFF2-40B4-BE49-F238E27FC236}">
                  <a16:creationId xmlns:a16="http://schemas.microsoft.com/office/drawing/2014/main" id="{DDDAC25C-05A2-4DB9-683F-6CD640AF609D}"/>
                </a:ext>
              </a:extLst>
            </p:cNvPr>
            <p:cNvSpPr/>
            <p:nvPr/>
          </p:nvSpPr>
          <p:spPr>
            <a:xfrm>
              <a:off x="23444525"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猫を主張</a:t>
              </a:r>
              <a:endParaRPr lang="ja-JP" altLang="ja-JP" sz="6000" dirty="0">
                <a:solidFill>
                  <a:srgbClr val="262724"/>
                </a:solidFill>
                <a:effectLst/>
              </a:endParaRPr>
            </a:p>
          </p:txBody>
        </p:sp>
      </p:grpSp>
      <p:grpSp>
        <p:nvGrpSpPr>
          <p:cNvPr id="19" name="グループ化 18">
            <a:extLst>
              <a:ext uri="{FF2B5EF4-FFF2-40B4-BE49-F238E27FC236}">
                <a16:creationId xmlns:a16="http://schemas.microsoft.com/office/drawing/2014/main" id="{F595EC9B-DD52-C8CE-5F0B-0920F38EEBE0}"/>
              </a:ext>
            </a:extLst>
          </p:cNvPr>
          <p:cNvGrpSpPr/>
          <p:nvPr/>
        </p:nvGrpSpPr>
        <p:grpSpPr>
          <a:xfrm>
            <a:off x="8621006" y="-21493720"/>
            <a:ext cx="2520000" cy="5292000"/>
            <a:chOff x="8621006" y="1016000"/>
            <a:chExt cx="2520000" cy="5292000"/>
          </a:xfrm>
        </p:grpSpPr>
        <p:pic>
          <p:nvPicPr>
            <p:cNvPr id="20" name="図 19">
              <a:extLst>
                <a:ext uri="{FF2B5EF4-FFF2-40B4-BE49-F238E27FC236}">
                  <a16:creationId xmlns:a16="http://schemas.microsoft.com/office/drawing/2014/main" id="{B1A9B407-F978-09E5-F75A-CE81F41B1201}"/>
                </a:ext>
              </a:extLst>
            </p:cNvPr>
            <p:cNvPicPr>
              <a:picLocks noChangeAspect="1"/>
            </p:cNvPicPr>
            <p:nvPr/>
          </p:nvPicPr>
          <p:blipFill rotWithShape="1">
            <a:blip r:embed="rId2"/>
            <a:srcRect l="31252" t="16490" r="47917" b="6543"/>
            <a:stretch/>
          </p:blipFill>
          <p:spPr>
            <a:xfrm>
              <a:off x="8621006" y="1016000"/>
              <a:ext cx="2520000" cy="5292000"/>
            </a:xfrm>
            <a:prstGeom prst="rect">
              <a:avLst/>
            </a:prstGeom>
          </p:spPr>
        </p:pic>
        <p:pic>
          <p:nvPicPr>
            <p:cNvPr id="21" name="Picture 2" descr="黒猫 シルエット | 無料イラスト素材｜素材ラボ">
              <a:extLst>
                <a:ext uri="{FF2B5EF4-FFF2-40B4-BE49-F238E27FC236}">
                  <a16:creationId xmlns:a16="http://schemas.microsoft.com/office/drawing/2014/main" id="{6A667193-3C75-8022-E506-BAC144278061}"/>
                </a:ext>
              </a:extLst>
            </p:cNvPr>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208268" y="4941639"/>
              <a:ext cx="859086" cy="1261902"/>
            </a:xfrm>
            <a:prstGeom prst="rect">
              <a:avLst/>
            </a:prstGeom>
            <a:noFill/>
          </p:spPr>
        </p:pic>
      </p:grpSp>
      <p:pic>
        <p:nvPicPr>
          <p:cNvPr id="4098" name="Picture 2" descr="猫BOX E（飾り枠・囲み枠）">
            <a:extLst>
              <a:ext uri="{FF2B5EF4-FFF2-40B4-BE49-F238E27FC236}">
                <a16:creationId xmlns:a16="http://schemas.microsoft.com/office/drawing/2014/main" id="{A7BDEF1C-7EC3-65B4-C68B-A6EC0FDE5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7734" y="-3901692"/>
            <a:ext cx="3300976" cy="111969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07CC00BC-665E-D322-4C80-27F2A415CC91}"/>
              </a:ext>
            </a:extLst>
          </p:cNvPr>
          <p:cNvPicPr>
            <a:picLocks noChangeAspect="1"/>
          </p:cNvPicPr>
          <p:nvPr/>
        </p:nvPicPr>
        <p:blipFill>
          <a:blip r:embed="rId6"/>
          <a:stretch>
            <a:fillRect/>
          </a:stretch>
        </p:blipFill>
        <p:spPr>
          <a:xfrm>
            <a:off x="1134905" y="-3868652"/>
            <a:ext cx="2909359" cy="1095499"/>
          </a:xfrm>
          <a:prstGeom prst="rect">
            <a:avLst/>
          </a:prstGeom>
        </p:spPr>
      </p:pic>
      <p:grpSp>
        <p:nvGrpSpPr>
          <p:cNvPr id="29" name="グループ化 28">
            <a:extLst>
              <a:ext uri="{FF2B5EF4-FFF2-40B4-BE49-F238E27FC236}">
                <a16:creationId xmlns:a16="http://schemas.microsoft.com/office/drawing/2014/main" id="{E81B2D44-6BF8-3F0A-45BE-C8BA4C7DDD6E}"/>
              </a:ext>
            </a:extLst>
          </p:cNvPr>
          <p:cNvGrpSpPr/>
          <p:nvPr/>
        </p:nvGrpSpPr>
        <p:grpSpPr>
          <a:xfrm>
            <a:off x="26685442" y="2588675"/>
            <a:ext cx="4719117" cy="3127439"/>
            <a:chOff x="14310562" y="2588675"/>
            <a:chExt cx="4719117" cy="3127439"/>
          </a:xfrm>
        </p:grpSpPr>
        <p:sp>
          <p:nvSpPr>
            <p:cNvPr id="25" name="矢印: 右 24">
              <a:extLst>
                <a:ext uri="{FF2B5EF4-FFF2-40B4-BE49-F238E27FC236}">
                  <a16:creationId xmlns:a16="http://schemas.microsoft.com/office/drawing/2014/main" id="{4BF83B32-5B37-3BDB-07A1-C34240FCC6A8}"/>
                </a:ext>
              </a:extLst>
            </p:cNvPr>
            <p:cNvSpPr/>
            <p:nvPr/>
          </p:nvSpPr>
          <p:spPr>
            <a:xfrm>
              <a:off x="14951117" y="258867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a:extLst>
                <a:ext uri="{FF2B5EF4-FFF2-40B4-BE49-F238E27FC236}">
                  <a16:creationId xmlns:a16="http://schemas.microsoft.com/office/drawing/2014/main" id="{E70EDBF6-71B9-7F23-74EF-A406C4B329A1}"/>
                </a:ext>
              </a:extLst>
            </p:cNvPr>
            <p:cNvSpPr/>
            <p:nvPr/>
          </p:nvSpPr>
          <p:spPr>
            <a:xfrm>
              <a:off x="14310562" y="470339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要素別のポップアップで見せることにより全体的な見やすさを重視</a:t>
              </a:r>
              <a:endParaRPr kumimoji="1" lang="en-US" altLang="ja-JP" kern="1200" dirty="0">
                <a:solidFill>
                  <a:srgbClr val="262724"/>
                </a:solidFill>
                <a:effectLst/>
                <a:latin typeface="游ゴシック" panose="020B0400000000000000" pitchFamily="50" charset="-128"/>
                <a:ea typeface="游ゴシック" panose="020B0400000000000000" pitchFamily="50" charset="-128"/>
                <a:cs typeface="+mn-cs"/>
              </a:endParaRPr>
            </a:p>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例</a:t>
              </a:r>
              <a:r>
                <a:rPr lang="en-US" altLang="ja-JP" dirty="0">
                  <a:solidFill>
                    <a:srgbClr val="262724"/>
                  </a:solidFill>
                  <a:latin typeface="游ゴシック" panose="020B0400000000000000" pitchFamily="50" charset="-128"/>
                  <a:ea typeface="游ゴシック" panose="020B0400000000000000" pitchFamily="50" charset="-128"/>
                </a:rPr>
                <a:t>)</a:t>
              </a:r>
              <a:r>
                <a:rPr lang="ja-JP" altLang="en-US" dirty="0">
                  <a:solidFill>
                    <a:srgbClr val="262724"/>
                  </a:solidFill>
                  <a:latin typeface="游ゴシック" panose="020B0400000000000000" pitchFamily="50" charset="-128"/>
                  <a:ea typeface="游ゴシック" panose="020B0400000000000000" pitchFamily="50" charset="-128"/>
                </a:rPr>
                <a:t>コメントを別ポップアップにすることで説明とコメントそれぞれを見やすくする</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27" name="正方形/長方形 26">
              <a:extLst>
                <a:ext uri="{FF2B5EF4-FFF2-40B4-BE49-F238E27FC236}">
                  <a16:creationId xmlns:a16="http://schemas.microsoft.com/office/drawing/2014/main" id="{F786D1EE-E824-B1C9-DC6F-8A4692BDD3EF}"/>
                </a:ext>
              </a:extLst>
            </p:cNvPr>
            <p:cNvSpPr/>
            <p:nvPr/>
          </p:nvSpPr>
          <p:spPr>
            <a:xfrm>
              <a:off x="14825222" y="369067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見やすさ</a:t>
              </a:r>
              <a:endParaRPr lang="ja-JP" altLang="ja-JP" sz="6000" dirty="0">
                <a:solidFill>
                  <a:srgbClr val="262724"/>
                </a:solidFill>
                <a:effectLst/>
              </a:endParaRPr>
            </a:p>
          </p:txBody>
        </p:sp>
      </p:grpSp>
      <p:grpSp>
        <p:nvGrpSpPr>
          <p:cNvPr id="31" name="グループ化 30">
            <a:extLst>
              <a:ext uri="{FF2B5EF4-FFF2-40B4-BE49-F238E27FC236}">
                <a16:creationId xmlns:a16="http://schemas.microsoft.com/office/drawing/2014/main" id="{63C5D1E2-F98D-B11A-0E92-9AEA84617F2C}"/>
              </a:ext>
            </a:extLst>
          </p:cNvPr>
          <p:cNvGrpSpPr/>
          <p:nvPr/>
        </p:nvGrpSpPr>
        <p:grpSpPr>
          <a:xfrm>
            <a:off x="3736440" y="2584445"/>
            <a:ext cx="4719117" cy="3005519"/>
            <a:chOff x="3732901" y="2584445"/>
            <a:chExt cx="4719117" cy="3005519"/>
          </a:xfrm>
        </p:grpSpPr>
        <p:sp>
          <p:nvSpPr>
            <p:cNvPr id="32" name="矢印: 右 31">
              <a:extLst>
                <a:ext uri="{FF2B5EF4-FFF2-40B4-BE49-F238E27FC236}">
                  <a16:creationId xmlns:a16="http://schemas.microsoft.com/office/drawing/2014/main" id="{FA1AD1B2-1862-C58C-E2EF-D9C8F03A4F67}"/>
                </a:ext>
              </a:extLst>
            </p:cNvPr>
            <p:cNvSpPr/>
            <p:nvPr/>
          </p:nvSpPr>
          <p:spPr>
            <a:xfrm>
              <a:off x="4373456"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正方形/長方形 32">
              <a:extLst>
                <a:ext uri="{FF2B5EF4-FFF2-40B4-BE49-F238E27FC236}">
                  <a16:creationId xmlns:a16="http://schemas.microsoft.com/office/drawing/2014/main" id="{02E59146-FC42-5F1E-7D4A-755CF81658F7}"/>
                </a:ext>
              </a:extLst>
            </p:cNvPr>
            <p:cNvSpPr/>
            <p:nvPr/>
          </p:nvSpPr>
          <p:spPr>
            <a:xfrm>
              <a:off x="3732901" y="457724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背景などの無地の場所に</a:t>
              </a:r>
              <a:endParaRPr lang="en-US" altLang="ja-JP" dirty="0">
                <a:solidFill>
                  <a:srgbClr val="262724"/>
                </a:solidFill>
                <a:latin typeface="游ゴシック" panose="020B0400000000000000" pitchFamily="50" charset="-128"/>
                <a:ea typeface="游ゴシック" panose="020B0400000000000000" pitchFamily="50" charset="-128"/>
              </a:endParaRPr>
            </a:p>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少し柄を混ぜておしゃれな雰囲気にしよう</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34" name="正方形/長方形 33">
              <a:extLst>
                <a:ext uri="{FF2B5EF4-FFF2-40B4-BE49-F238E27FC236}">
                  <a16:creationId xmlns:a16="http://schemas.microsoft.com/office/drawing/2014/main" id="{AD3E152D-7526-34B8-54DA-7A920312BEA0}"/>
                </a:ext>
              </a:extLst>
            </p:cNvPr>
            <p:cNvSpPr/>
            <p:nvPr/>
          </p:nvSpPr>
          <p:spPr>
            <a:xfrm>
              <a:off x="4247561"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effectLst/>
                </a:rPr>
                <a:t>複雑な柄</a:t>
              </a:r>
              <a:endParaRPr lang="ja-JP" altLang="ja-JP" sz="6000" dirty="0">
                <a:solidFill>
                  <a:srgbClr val="262724"/>
                </a:solidFill>
                <a:effectLst/>
              </a:endParaRPr>
            </a:p>
          </p:txBody>
        </p:sp>
      </p:grpSp>
      <p:pic>
        <p:nvPicPr>
          <p:cNvPr id="36" name="図 35">
            <a:extLst>
              <a:ext uri="{FF2B5EF4-FFF2-40B4-BE49-F238E27FC236}">
                <a16:creationId xmlns:a16="http://schemas.microsoft.com/office/drawing/2014/main" id="{0C29B984-C55A-0B8A-3D83-10D00D7A1787}"/>
              </a:ext>
            </a:extLst>
          </p:cNvPr>
          <p:cNvPicPr>
            <a:picLocks noChangeAspect="1"/>
          </p:cNvPicPr>
          <p:nvPr/>
        </p:nvPicPr>
        <p:blipFill>
          <a:blip r:embed="rId7"/>
          <a:stretch>
            <a:fillRect/>
          </a:stretch>
        </p:blipFill>
        <p:spPr>
          <a:xfrm>
            <a:off x="752207" y="1337147"/>
            <a:ext cx="3045379" cy="4698585"/>
          </a:xfrm>
          <a:prstGeom prst="rect">
            <a:avLst/>
          </a:prstGeom>
        </p:spPr>
      </p:pic>
      <p:pic>
        <p:nvPicPr>
          <p:cNvPr id="38" name="図 37">
            <a:extLst>
              <a:ext uri="{FF2B5EF4-FFF2-40B4-BE49-F238E27FC236}">
                <a16:creationId xmlns:a16="http://schemas.microsoft.com/office/drawing/2014/main" id="{1669AE3A-C03B-D4DE-8986-3F9273C4CBDB}"/>
              </a:ext>
            </a:extLst>
          </p:cNvPr>
          <p:cNvPicPr>
            <a:picLocks noChangeAspect="1"/>
          </p:cNvPicPr>
          <p:nvPr/>
        </p:nvPicPr>
        <p:blipFill>
          <a:blip r:embed="rId8"/>
          <a:stretch>
            <a:fillRect/>
          </a:stretch>
        </p:blipFill>
        <p:spPr>
          <a:xfrm>
            <a:off x="8431040" y="1337147"/>
            <a:ext cx="3045379" cy="4698585"/>
          </a:xfrm>
          <a:prstGeom prst="rect">
            <a:avLst/>
          </a:prstGeom>
        </p:spPr>
      </p:pic>
    </p:spTree>
    <p:extLst>
      <p:ext uri="{BB962C8B-B14F-4D97-AF65-F5344CB8AC3E}">
        <p14:creationId xmlns:p14="http://schemas.microsoft.com/office/powerpoint/2010/main" val="4209825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pic>
        <p:nvPicPr>
          <p:cNvPr id="6" name="図 5">
            <a:extLst>
              <a:ext uri="{FF2B5EF4-FFF2-40B4-BE49-F238E27FC236}">
                <a16:creationId xmlns:a16="http://schemas.microsoft.com/office/drawing/2014/main" id="{6B99C649-4714-DFDE-3BFB-7DE71D0FA0C2}"/>
              </a:ext>
            </a:extLst>
          </p:cNvPr>
          <p:cNvPicPr>
            <a:picLocks noChangeAspect="1"/>
          </p:cNvPicPr>
          <p:nvPr/>
        </p:nvPicPr>
        <p:blipFill rotWithShape="1">
          <a:blip r:embed="rId2"/>
          <a:srcRect l="31252" t="16490" r="47917" b="6543"/>
          <a:stretch/>
        </p:blipFill>
        <p:spPr>
          <a:xfrm>
            <a:off x="1050994" y="-21493720"/>
            <a:ext cx="2520000" cy="5292000"/>
          </a:xfrm>
          <a:prstGeom prst="rect">
            <a:avLst/>
          </a:prstGeom>
        </p:spPr>
      </p:pic>
      <p:grpSp>
        <p:nvGrpSpPr>
          <p:cNvPr id="30" name="グループ化 29">
            <a:extLst>
              <a:ext uri="{FF2B5EF4-FFF2-40B4-BE49-F238E27FC236}">
                <a16:creationId xmlns:a16="http://schemas.microsoft.com/office/drawing/2014/main" id="{06F87A6D-534B-CFB3-C223-808A436F925A}"/>
              </a:ext>
            </a:extLst>
          </p:cNvPr>
          <p:cNvGrpSpPr/>
          <p:nvPr/>
        </p:nvGrpSpPr>
        <p:grpSpPr>
          <a:xfrm>
            <a:off x="16107781" y="2584445"/>
            <a:ext cx="4719117" cy="3005519"/>
            <a:chOff x="3732901" y="2584445"/>
            <a:chExt cx="4719117" cy="3005519"/>
          </a:xfrm>
        </p:grpSpPr>
        <p:sp>
          <p:nvSpPr>
            <p:cNvPr id="14" name="矢印: 右 13">
              <a:extLst>
                <a:ext uri="{FF2B5EF4-FFF2-40B4-BE49-F238E27FC236}">
                  <a16:creationId xmlns:a16="http://schemas.microsoft.com/office/drawing/2014/main" id="{20CFE962-532A-6242-6979-B0E8CE678BCE}"/>
                </a:ext>
              </a:extLst>
            </p:cNvPr>
            <p:cNvSpPr/>
            <p:nvPr/>
          </p:nvSpPr>
          <p:spPr>
            <a:xfrm>
              <a:off x="4373456"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33380476-9810-DC99-CDBD-50A50E83DC4A}"/>
                </a:ext>
              </a:extLst>
            </p:cNvPr>
            <p:cNvSpPr/>
            <p:nvPr/>
          </p:nvSpPr>
          <p:spPr>
            <a:xfrm>
              <a:off x="3732901" y="457724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ボタンなどの要素にも猫耳をつけるなどの猫っぽさを付けていこう</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18" name="正方形/長方形 17">
              <a:extLst>
                <a:ext uri="{FF2B5EF4-FFF2-40B4-BE49-F238E27FC236}">
                  <a16:creationId xmlns:a16="http://schemas.microsoft.com/office/drawing/2014/main" id="{747E2CFF-7E52-D47A-EE34-1661CBFD1CCF}"/>
                </a:ext>
              </a:extLst>
            </p:cNvPr>
            <p:cNvSpPr/>
            <p:nvPr/>
          </p:nvSpPr>
          <p:spPr>
            <a:xfrm>
              <a:off x="4247561"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effectLst/>
                </a:rPr>
                <a:t>猫っぽさ</a:t>
              </a:r>
              <a:endParaRPr lang="ja-JP" altLang="ja-JP" sz="6000" dirty="0">
                <a:solidFill>
                  <a:srgbClr val="262724"/>
                </a:solidFill>
                <a:effectLst/>
              </a:endParaRPr>
            </a:p>
          </p:txBody>
        </p:sp>
      </p:grpSp>
      <p:pic>
        <p:nvPicPr>
          <p:cNvPr id="8" name="図 7">
            <a:extLst>
              <a:ext uri="{FF2B5EF4-FFF2-40B4-BE49-F238E27FC236}">
                <a16:creationId xmlns:a16="http://schemas.microsoft.com/office/drawing/2014/main" id="{21EFA892-D9EA-DB65-7A38-9679877A5518}"/>
              </a:ext>
            </a:extLst>
          </p:cNvPr>
          <p:cNvPicPr>
            <a:picLocks noChangeAspect="1"/>
          </p:cNvPicPr>
          <p:nvPr/>
        </p:nvPicPr>
        <p:blipFill rotWithShape="1">
          <a:blip r:embed="rId3"/>
          <a:srcRect l="31397" t="16404" r="47933" b="6430"/>
          <a:stretch/>
        </p:blipFill>
        <p:spPr>
          <a:xfrm>
            <a:off x="1050992" y="-13967768"/>
            <a:ext cx="2520000" cy="5292000"/>
          </a:xfrm>
          <a:prstGeom prst="rect">
            <a:avLst/>
          </a:prstGeom>
        </p:spPr>
      </p:pic>
      <p:grpSp>
        <p:nvGrpSpPr>
          <p:cNvPr id="17" name="グループ化 16">
            <a:extLst>
              <a:ext uri="{FF2B5EF4-FFF2-40B4-BE49-F238E27FC236}">
                <a16:creationId xmlns:a16="http://schemas.microsoft.com/office/drawing/2014/main" id="{6E142CD5-5ADF-72A2-F083-BB73B71D5D10}"/>
              </a:ext>
            </a:extLst>
          </p:cNvPr>
          <p:cNvGrpSpPr/>
          <p:nvPr/>
        </p:nvGrpSpPr>
        <p:grpSpPr>
          <a:xfrm>
            <a:off x="8613928" y="-13967768"/>
            <a:ext cx="2520000" cy="5292000"/>
            <a:chOff x="8613928" y="1040440"/>
            <a:chExt cx="2520000" cy="5292000"/>
          </a:xfrm>
        </p:grpSpPr>
        <p:pic>
          <p:nvPicPr>
            <p:cNvPr id="9" name="図 8">
              <a:extLst>
                <a:ext uri="{FF2B5EF4-FFF2-40B4-BE49-F238E27FC236}">
                  <a16:creationId xmlns:a16="http://schemas.microsoft.com/office/drawing/2014/main" id="{93C102A7-76D8-5A6E-5C12-668699622A6E}"/>
                </a:ext>
              </a:extLst>
            </p:cNvPr>
            <p:cNvPicPr>
              <a:picLocks noChangeAspect="1"/>
            </p:cNvPicPr>
            <p:nvPr/>
          </p:nvPicPr>
          <p:blipFill rotWithShape="1">
            <a:blip r:embed="rId3"/>
            <a:srcRect l="31397" t="16404" r="47933" b="6430"/>
            <a:stretch/>
          </p:blipFill>
          <p:spPr>
            <a:xfrm>
              <a:off x="8613928" y="1040440"/>
              <a:ext cx="2520000" cy="5292000"/>
            </a:xfrm>
            <a:prstGeom prst="rect">
              <a:avLst/>
            </a:prstGeom>
          </p:spPr>
        </p:pic>
        <p:sp>
          <p:nvSpPr>
            <p:cNvPr id="10" name="正方形/長方形 9">
              <a:extLst>
                <a:ext uri="{FF2B5EF4-FFF2-40B4-BE49-F238E27FC236}">
                  <a16:creationId xmlns:a16="http://schemas.microsoft.com/office/drawing/2014/main" id="{EDFE92FC-F9A0-6914-C7D6-DE454F3E3A31}"/>
                </a:ext>
              </a:extLst>
            </p:cNvPr>
            <p:cNvSpPr/>
            <p:nvPr/>
          </p:nvSpPr>
          <p:spPr>
            <a:xfrm>
              <a:off x="8776451" y="4785360"/>
              <a:ext cx="2216669" cy="4876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800" dirty="0">
                  <a:solidFill>
                    <a:srgbClr val="262724"/>
                  </a:solidFill>
                </a:rPr>
                <a:t>説明</a:t>
              </a:r>
            </a:p>
          </p:txBody>
        </p:sp>
        <p:sp>
          <p:nvSpPr>
            <p:cNvPr id="11" name="吹き出し: 角を丸めた四角形 10">
              <a:extLst>
                <a:ext uri="{FF2B5EF4-FFF2-40B4-BE49-F238E27FC236}">
                  <a16:creationId xmlns:a16="http://schemas.microsoft.com/office/drawing/2014/main" id="{2A47160D-F7BC-36EC-9014-4E211BE984F9}"/>
                </a:ext>
              </a:extLst>
            </p:cNvPr>
            <p:cNvSpPr/>
            <p:nvPr/>
          </p:nvSpPr>
          <p:spPr>
            <a:xfrm>
              <a:off x="10468730" y="5343496"/>
              <a:ext cx="338161" cy="226568"/>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10026E92-4E7E-76A1-9DE8-E51F4973187A}"/>
              </a:ext>
            </a:extLst>
          </p:cNvPr>
          <p:cNvGrpSpPr/>
          <p:nvPr/>
        </p:nvGrpSpPr>
        <p:grpSpPr>
          <a:xfrm>
            <a:off x="35473733" y="2584445"/>
            <a:ext cx="4388220" cy="2840080"/>
            <a:chOff x="23098853" y="2584445"/>
            <a:chExt cx="4388220" cy="2840080"/>
          </a:xfrm>
        </p:grpSpPr>
        <p:sp>
          <p:nvSpPr>
            <p:cNvPr id="12" name="矢印: 右 11">
              <a:extLst>
                <a:ext uri="{FF2B5EF4-FFF2-40B4-BE49-F238E27FC236}">
                  <a16:creationId xmlns:a16="http://schemas.microsoft.com/office/drawing/2014/main" id="{F2F553D4-D608-7C18-6689-48CC129C7FB2}"/>
                </a:ext>
              </a:extLst>
            </p:cNvPr>
            <p:cNvSpPr/>
            <p:nvPr/>
          </p:nvSpPr>
          <p:spPr>
            <a:xfrm>
              <a:off x="23570420" y="258444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68AD2C73-A673-FB86-5DE6-194B212EDE0B}"/>
                </a:ext>
              </a:extLst>
            </p:cNvPr>
            <p:cNvSpPr/>
            <p:nvPr/>
          </p:nvSpPr>
          <p:spPr>
            <a:xfrm>
              <a:off x="23098853" y="4411803"/>
              <a:ext cx="4388220"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ja-JP" kern="1200" dirty="0">
                  <a:solidFill>
                    <a:srgbClr val="262724"/>
                  </a:solidFill>
                  <a:effectLst/>
                  <a:latin typeface="游ゴシック" panose="020B0400000000000000" pitchFamily="50" charset="-128"/>
                  <a:ea typeface="游ゴシック" panose="020B0400000000000000" pitchFamily="50" charset="-128"/>
                  <a:cs typeface="+mn-cs"/>
                </a:rPr>
                <a:t>ページのちょっとしたところに</a:t>
              </a: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猫を配置</a:t>
              </a:r>
              <a:endParaRPr lang="ja-JP" altLang="ja-JP" dirty="0">
                <a:solidFill>
                  <a:srgbClr val="262724"/>
                </a:solidFill>
                <a:effectLst/>
              </a:endParaRPr>
            </a:p>
          </p:txBody>
        </p:sp>
        <p:sp>
          <p:nvSpPr>
            <p:cNvPr id="15" name="正方形/長方形 14">
              <a:extLst>
                <a:ext uri="{FF2B5EF4-FFF2-40B4-BE49-F238E27FC236}">
                  <a16:creationId xmlns:a16="http://schemas.microsoft.com/office/drawing/2014/main" id="{DDDAC25C-05A2-4DB9-683F-6CD640AF609D}"/>
                </a:ext>
              </a:extLst>
            </p:cNvPr>
            <p:cNvSpPr/>
            <p:nvPr/>
          </p:nvSpPr>
          <p:spPr>
            <a:xfrm>
              <a:off x="23444525" y="368644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猫を主張</a:t>
              </a:r>
              <a:endParaRPr lang="ja-JP" altLang="ja-JP" sz="6000" dirty="0">
                <a:solidFill>
                  <a:srgbClr val="262724"/>
                </a:solidFill>
                <a:effectLst/>
              </a:endParaRPr>
            </a:p>
          </p:txBody>
        </p:sp>
      </p:grpSp>
      <p:grpSp>
        <p:nvGrpSpPr>
          <p:cNvPr id="19" name="グループ化 18">
            <a:extLst>
              <a:ext uri="{FF2B5EF4-FFF2-40B4-BE49-F238E27FC236}">
                <a16:creationId xmlns:a16="http://schemas.microsoft.com/office/drawing/2014/main" id="{F595EC9B-DD52-C8CE-5F0B-0920F38EEBE0}"/>
              </a:ext>
            </a:extLst>
          </p:cNvPr>
          <p:cNvGrpSpPr/>
          <p:nvPr/>
        </p:nvGrpSpPr>
        <p:grpSpPr>
          <a:xfrm>
            <a:off x="8621006" y="-21493720"/>
            <a:ext cx="2520000" cy="5292000"/>
            <a:chOff x="8621006" y="1016000"/>
            <a:chExt cx="2520000" cy="5292000"/>
          </a:xfrm>
        </p:grpSpPr>
        <p:pic>
          <p:nvPicPr>
            <p:cNvPr id="20" name="図 19">
              <a:extLst>
                <a:ext uri="{FF2B5EF4-FFF2-40B4-BE49-F238E27FC236}">
                  <a16:creationId xmlns:a16="http://schemas.microsoft.com/office/drawing/2014/main" id="{B1A9B407-F978-09E5-F75A-CE81F41B1201}"/>
                </a:ext>
              </a:extLst>
            </p:cNvPr>
            <p:cNvPicPr>
              <a:picLocks noChangeAspect="1"/>
            </p:cNvPicPr>
            <p:nvPr/>
          </p:nvPicPr>
          <p:blipFill rotWithShape="1">
            <a:blip r:embed="rId2"/>
            <a:srcRect l="31252" t="16490" r="47917" b="6543"/>
            <a:stretch/>
          </p:blipFill>
          <p:spPr>
            <a:xfrm>
              <a:off x="8621006" y="1016000"/>
              <a:ext cx="2520000" cy="5292000"/>
            </a:xfrm>
            <a:prstGeom prst="rect">
              <a:avLst/>
            </a:prstGeom>
          </p:spPr>
        </p:pic>
        <p:pic>
          <p:nvPicPr>
            <p:cNvPr id="21" name="Picture 2" descr="黒猫 シルエット | 無料イラスト素材｜素材ラボ">
              <a:extLst>
                <a:ext uri="{FF2B5EF4-FFF2-40B4-BE49-F238E27FC236}">
                  <a16:creationId xmlns:a16="http://schemas.microsoft.com/office/drawing/2014/main" id="{6A667193-3C75-8022-E506-BAC144278061}"/>
                </a:ext>
              </a:extLst>
            </p:cNvPr>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208268" y="4941639"/>
              <a:ext cx="859086" cy="1261902"/>
            </a:xfrm>
            <a:prstGeom prst="rect">
              <a:avLst/>
            </a:prstGeom>
            <a:noFill/>
          </p:spPr>
        </p:pic>
      </p:grpSp>
      <p:pic>
        <p:nvPicPr>
          <p:cNvPr id="4098" name="Picture 2" descr="猫BOX E（飾り枠・囲み枠）">
            <a:extLst>
              <a:ext uri="{FF2B5EF4-FFF2-40B4-BE49-F238E27FC236}">
                <a16:creationId xmlns:a16="http://schemas.microsoft.com/office/drawing/2014/main" id="{A7BDEF1C-7EC3-65B4-C68B-A6EC0FDE5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7734" y="-3901692"/>
            <a:ext cx="3300976" cy="111969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07CC00BC-665E-D322-4C80-27F2A415CC91}"/>
              </a:ext>
            </a:extLst>
          </p:cNvPr>
          <p:cNvPicPr>
            <a:picLocks noChangeAspect="1"/>
          </p:cNvPicPr>
          <p:nvPr/>
        </p:nvPicPr>
        <p:blipFill>
          <a:blip r:embed="rId6"/>
          <a:stretch>
            <a:fillRect/>
          </a:stretch>
        </p:blipFill>
        <p:spPr>
          <a:xfrm>
            <a:off x="1134905" y="-3868652"/>
            <a:ext cx="2909359" cy="1095499"/>
          </a:xfrm>
          <a:prstGeom prst="rect">
            <a:avLst/>
          </a:prstGeom>
        </p:spPr>
      </p:pic>
      <p:grpSp>
        <p:nvGrpSpPr>
          <p:cNvPr id="29" name="グループ化 28">
            <a:extLst>
              <a:ext uri="{FF2B5EF4-FFF2-40B4-BE49-F238E27FC236}">
                <a16:creationId xmlns:a16="http://schemas.microsoft.com/office/drawing/2014/main" id="{E81B2D44-6BF8-3F0A-45BE-C8BA4C7DDD6E}"/>
              </a:ext>
            </a:extLst>
          </p:cNvPr>
          <p:cNvGrpSpPr/>
          <p:nvPr/>
        </p:nvGrpSpPr>
        <p:grpSpPr>
          <a:xfrm>
            <a:off x="26685442" y="2588675"/>
            <a:ext cx="4719117" cy="3127439"/>
            <a:chOff x="14310562" y="2588675"/>
            <a:chExt cx="4719117" cy="3127439"/>
          </a:xfrm>
        </p:grpSpPr>
        <p:sp>
          <p:nvSpPr>
            <p:cNvPr id="25" name="矢印: 右 24">
              <a:extLst>
                <a:ext uri="{FF2B5EF4-FFF2-40B4-BE49-F238E27FC236}">
                  <a16:creationId xmlns:a16="http://schemas.microsoft.com/office/drawing/2014/main" id="{4BF83B32-5B37-3BDB-07A1-C34240FCC6A8}"/>
                </a:ext>
              </a:extLst>
            </p:cNvPr>
            <p:cNvSpPr/>
            <p:nvPr/>
          </p:nvSpPr>
          <p:spPr>
            <a:xfrm>
              <a:off x="14951117" y="2588675"/>
              <a:ext cx="3445086" cy="1012722"/>
            </a:xfrm>
            <a:prstGeom prst="rightArrow">
              <a:avLst/>
            </a:prstGeom>
            <a:solidFill>
              <a:srgbClr val="A4BF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a:extLst>
                <a:ext uri="{FF2B5EF4-FFF2-40B4-BE49-F238E27FC236}">
                  <a16:creationId xmlns:a16="http://schemas.microsoft.com/office/drawing/2014/main" id="{E70EDBF6-71B9-7F23-74EF-A406C4B329A1}"/>
                </a:ext>
              </a:extLst>
            </p:cNvPr>
            <p:cNvSpPr/>
            <p:nvPr/>
          </p:nvSpPr>
          <p:spPr>
            <a:xfrm>
              <a:off x="14310562" y="4703392"/>
              <a:ext cx="4719117"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kumimoji="1" lang="ja-JP" altLang="en-US" kern="1200" dirty="0">
                  <a:solidFill>
                    <a:srgbClr val="262724"/>
                  </a:solidFill>
                  <a:effectLst/>
                  <a:latin typeface="游ゴシック" panose="020B0400000000000000" pitchFamily="50" charset="-128"/>
                  <a:ea typeface="游ゴシック" panose="020B0400000000000000" pitchFamily="50" charset="-128"/>
                  <a:cs typeface="+mn-cs"/>
                </a:rPr>
                <a:t>要素別のポップアップで見せることにより全体的な見やすさを重視</a:t>
              </a:r>
              <a:endParaRPr kumimoji="1" lang="en-US" altLang="ja-JP" kern="1200" dirty="0">
                <a:solidFill>
                  <a:srgbClr val="262724"/>
                </a:solidFill>
                <a:effectLst/>
                <a:latin typeface="游ゴシック" panose="020B0400000000000000" pitchFamily="50" charset="-128"/>
                <a:ea typeface="游ゴシック" panose="020B0400000000000000" pitchFamily="50" charset="-128"/>
                <a:cs typeface="+mn-cs"/>
              </a:endParaRPr>
            </a:p>
            <a:p>
              <a:pPr marL="0" algn="ctr" rtl="0" eaLnBrk="1" latinLnBrk="0" hangingPunct="1">
                <a:spcBef>
                  <a:spcPts val="0"/>
                </a:spcBef>
                <a:spcAft>
                  <a:spcPts val="0"/>
                </a:spcAft>
              </a:pPr>
              <a:r>
                <a:rPr lang="ja-JP" altLang="en-US" dirty="0">
                  <a:solidFill>
                    <a:srgbClr val="262724"/>
                  </a:solidFill>
                  <a:latin typeface="游ゴシック" panose="020B0400000000000000" pitchFamily="50" charset="-128"/>
                  <a:ea typeface="游ゴシック" panose="020B0400000000000000" pitchFamily="50" charset="-128"/>
                </a:rPr>
                <a:t>例</a:t>
              </a:r>
              <a:r>
                <a:rPr lang="en-US" altLang="ja-JP" dirty="0">
                  <a:solidFill>
                    <a:srgbClr val="262724"/>
                  </a:solidFill>
                  <a:latin typeface="游ゴシック" panose="020B0400000000000000" pitchFamily="50" charset="-128"/>
                  <a:ea typeface="游ゴシック" panose="020B0400000000000000" pitchFamily="50" charset="-128"/>
                </a:rPr>
                <a:t>)</a:t>
              </a:r>
              <a:r>
                <a:rPr lang="ja-JP" altLang="en-US" dirty="0">
                  <a:solidFill>
                    <a:srgbClr val="262724"/>
                  </a:solidFill>
                  <a:latin typeface="游ゴシック" panose="020B0400000000000000" pitchFamily="50" charset="-128"/>
                  <a:ea typeface="游ゴシック" panose="020B0400000000000000" pitchFamily="50" charset="-128"/>
                </a:rPr>
                <a:t>コメントを別ポップアップにすることで説明とコメントそれぞれを見やすくする</a:t>
              </a:r>
              <a:endParaRPr lang="en-US" altLang="ja-JP" dirty="0">
                <a:solidFill>
                  <a:srgbClr val="262724"/>
                </a:solidFill>
                <a:latin typeface="游ゴシック" panose="020B0400000000000000" pitchFamily="50" charset="-128"/>
                <a:ea typeface="游ゴシック" panose="020B0400000000000000" pitchFamily="50" charset="-128"/>
              </a:endParaRPr>
            </a:p>
          </p:txBody>
        </p:sp>
        <p:sp>
          <p:nvSpPr>
            <p:cNvPr id="27" name="正方形/長方形 26">
              <a:extLst>
                <a:ext uri="{FF2B5EF4-FFF2-40B4-BE49-F238E27FC236}">
                  <a16:creationId xmlns:a16="http://schemas.microsoft.com/office/drawing/2014/main" id="{F786D1EE-E824-B1C9-DC6F-8A4692BDD3EF}"/>
                </a:ext>
              </a:extLst>
            </p:cNvPr>
            <p:cNvSpPr/>
            <p:nvPr/>
          </p:nvSpPr>
          <p:spPr>
            <a:xfrm>
              <a:off x="14825222" y="3690670"/>
              <a:ext cx="3726426" cy="1012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ja-JP" altLang="en-US" sz="6000" dirty="0">
                  <a:solidFill>
                    <a:srgbClr val="262724"/>
                  </a:solidFill>
                  <a:latin typeface="游ゴシック" panose="020B0400000000000000" pitchFamily="50" charset="-128"/>
                  <a:ea typeface="游ゴシック" panose="020B0400000000000000" pitchFamily="50" charset="-128"/>
                </a:rPr>
                <a:t>見やすさ</a:t>
              </a:r>
              <a:endParaRPr lang="ja-JP" altLang="ja-JP" sz="6000" dirty="0">
                <a:solidFill>
                  <a:srgbClr val="262724"/>
                </a:solidFill>
                <a:effectLst/>
              </a:endParaRPr>
            </a:p>
          </p:txBody>
        </p:sp>
      </p:grpSp>
      <p:sp>
        <p:nvSpPr>
          <p:cNvPr id="2" name="テキスト ボックス 1">
            <a:extLst>
              <a:ext uri="{FF2B5EF4-FFF2-40B4-BE49-F238E27FC236}">
                <a16:creationId xmlns:a16="http://schemas.microsoft.com/office/drawing/2014/main" id="{F8A0857D-41E7-FD16-A819-0D74F7146CA1}"/>
              </a:ext>
            </a:extLst>
          </p:cNvPr>
          <p:cNvSpPr txBox="1"/>
          <p:nvPr/>
        </p:nvSpPr>
        <p:spPr>
          <a:xfrm>
            <a:off x="1092948" y="2767280"/>
            <a:ext cx="10006101" cy="1323439"/>
          </a:xfrm>
          <a:prstGeom prst="rect">
            <a:avLst/>
          </a:prstGeom>
          <a:noFill/>
        </p:spPr>
        <p:txBody>
          <a:bodyPr wrap="square" rtlCol="0">
            <a:spAutoFit/>
          </a:bodyPr>
          <a:lstStyle/>
          <a:p>
            <a:pPr algn="ctr"/>
            <a:r>
              <a:rPr kumimoji="1" lang="ja-JP" altLang="en-US" sz="8000" b="1" dirty="0"/>
              <a:t>危機感を持とう</a:t>
            </a:r>
          </a:p>
        </p:txBody>
      </p:sp>
    </p:spTree>
    <p:extLst>
      <p:ext uri="{BB962C8B-B14F-4D97-AF65-F5344CB8AC3E}">
        <p14:creationId xmlns:p14="http://schemas.microsoft.com/office/powerpoint/2010/main" val="1864903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1D18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9B91E05B-6EA5-5CD0-700B-7A37E787D615}"/>
              </a:ext>
            </a:extLst>
          </p:cNvPr>
          <p:cNvSpPr txBox="1"/>
          <p:nvPr/>
        </p:nvSpPr>
        <p:spPr>
          <a:xfrm>
            <a:off x="1179871" y="787722"/>
            <a:ext cx="5801033" cy="1015663"/>
          </a:xfrm>
          <a:prstGeom prst="rect">
            <a:avLst/>
          </a:prstGeom>
          <a:noFill/>
        </p:spPr>
        <p:txBody>
          <a:bodyPr wrap="square" rtlCol="0">
            <a:spAutoFit/>
          </a:bodyPr>
          <a:lstStyle/>
          <a:p>
            <a:r>
              <a:rPr kumimoji="1" lang="ja-JP" altLang="en-US" sz="6000" b="1" dirty="0">
                <a:solidFill>
                  <a:srgbClr val="1D1843"/>
                </a:solidFill>
              </a:rPr>
              <a:t>時間が足りない</a:t>
            </a:r>
          </a:p>
        </p:txBody>
      </p:sp>
      <p:grpSp>
        <p:nvGrpSpPr>
          <p:cNvPr id="18" name="グループ化 17">
            <a:extLst>
              <a:ext uri="{FF2B5EF4-FFF2-40B4-BE49-F238E27FC236}">
                <a16:creationId xmlns:a16="http://schemas.microsoft.com/office/drawing/2014/main" id="{AB6686C5-51D7-1588-1698-2A545A438320}"/>
              </a:ext>
            </a:extLst>
          </p:cNvPr>
          <p:cNvGrpSpPr/>
          <p:nvPr/>
        </p:nvGrpSpPr>
        <p:grpSpPr>
          <a:xfrm>
            <a:off x="1178026" y="1570702"/>
            <a:ext cx="9835947" cy="4308373"/>
            <a:chOff x="1178026" y="1570702"/>
            <a:chExt cx="9835947" cy="4308373"/>
          </a:xfrm>
        </p:grpSpPr>
        <p:pic>
          <p:nvPicPr>
            <p:cNvPr id="9" name="図 8" descr="グラフィカル ユーザー インターフェイス, アプリケーション&#10;&#10;自動的に生成された説明">
              <a:extLst>
                <a:ext uri="{FF2B5EF4-FFF2-40B4-BE49-F238E27FC236}">
                  <a16:creationId xmlns:a16="http://schemas.microsoft.com/office/drawing/2014/main" id="{460E13D0-E15E-358A-44CA-2B6E5476F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570702"/>
              <a:ext cx="4308373" cy="4308373"/>
            </a:xfrm>
            <a:prstGeom prst="rect">
              <a:avLst/>
            </a:prstGeom>
          </p:spPr>
        </p:pic>
        <p:grpSp>
          <p:nvGrpSpPr>
            <p:cNvPr id="13" name="グループ化 12">
              <a:extLst>
                <a:ext uri="{FF2B5EF4-FFF2-40B4-BE49-F238E27FC236}">
                  <a16:creationId xmlns:a16="http://schemas.microsoft.com/office/drawing/2014/main" id="{9C1117F9-5B7F-8999-75D1-290C6C18C3C0}"/>
                </a:ext>
              </a:extLst>
            </p:cNvPr>
            <p:cNvGrpSpPr/>
            <p:nvPr/>
          </p:nvGrpSpPr>
          <p:grpSpPr>
            <a:xfrm>
              <a:off x="1178026" y="1667019"/>
              <a:ext cx="5801034" cy="3011914"/>
              <a:chOff x="1178026" y="1667019"/>
              <a:chExt cx="5801034" cy="3011914"/>
            </a:xfrm>
          </p:grpSpPr>
          <p:sp>
            <p:nvSpPr>
              <p:cNvPr id="11" name="テキスト ボックス 10">
                <a:extLst>
                  <a:ext uri="{FF2B5EF4-FFF2-40B4-BE49-F238E27FC236}">
                    <a16:creationId xmlns:a16="http://schemas.microsoft.com/office/drawing/2014/main" id="{153345C4-6304-2410-D63B-ECEFBFF624CF}"/>
                  </a:ext>
                </a:extLst>
              </p:cNvPr>
              <p:cNvSpPr txBox="1"/>
              <p:nvPr/>
            </p:nvSpPr>
            <p:spPr>
              <a:xfrm>
                <a:off x="1178026" y="1667019"/>
                <a:ext cx="5763547" cy="707886"/>
              </a:xfrm>
              <a:prstGeom prst="rect">
                <a:avLst/>
              </a:prstGeom>
              <a:noFill/>
            </p:spPr>
            <p:txBody>
              <a:bodyPr wrap="square" rtlCol="0">
                <a:spAutoFit/>
              </a:bodyPr>
              <a:lstStyle/>
              <a:p>
                <a:r>
                  <a:rPr lang="ja-JP" altLang="en-US" sz="2000" dirty="0">
                    <a:solidFill>
                      <a:srgbClr val="1D1843"/>
                    </a:solidFill>
                  </a:rPr>
                  <a:t>おそらく授業</a:t>
                </a:r>
                <a:r>
                  <a:rPr kumimoji="1" lang="ja-JP" altLang="en-US" sz="2000" dirty="0">
                    <a:solidFill>
                      <a:srgbClr val="1D1843"/>
                    </a:solidFill>
                  </a:rPr>
                  <a:t>時間だけでは足りない</a:t>
                </a:r>
                <a:endParaRPr kumimoji="1" lang="en-US" altLang="ja-JP" sz="2000" dirty="0">
                  <a:solidFill>
                    <a:srgbClr val="1D1843"/>
                  </a:solidFill>
                </a:endParaRPr>
              </a:p>
              <a:p>
                <a:r>
                  <a:rPr kumimoji="1" lang="ja-JP" altLang="en-US" sz="2000" dirty="0">
                    <a:solidFill>
                      <a:srgbClr val="1D1843"/>
                    </a:solidFill>
                  </a:rPr>
                  <a:t>授業時間の使い方を変えよう</a:t>
                </a:r>
              </a:p>
            </p:txBody>
          </p:sp>
          <p:sp>
            <p:nvSpPr>
              <p:cNvPr id="12" name="テキスト ボックス 11">
                <a:extLst>
                  <a:ext uri="{FF2B5EF4-FFF2-40B4-BE49-F238E27FC236}">
                    <a16:creationId xmlns:a16="http://schemas.microsoft.com/office/drawing/2014/main" id="{3C1FDA11-3EA4-C04A-6E4E-6E9DF85A5061}"/>
                  </a:ext>
                </a:extLst>
              </p:cNvPr>
              <p:cNvSpPr txBox="1"/>
              <p:nvPr/>
            </p:nvSpPr>
            <p:spPr>
              <a:xfrm>
                <a:off x="1178027" y="2801496"/>
                <a:ext cx="5801033" cy="1877437"/>
              </a:xfrm>
              <a:prstGeom prst="rect">
                <a:avLst/>
              </a:prstGeom>
              <a:noFill/>
            </p:spPr>
            <p:txBody>
              <a:bodyPr wrap="square" rtlCol="0">
                <a:spAutoFit/>
              </a:bodyPr>
              <a:lstStyle/>
              <a:p>
                <a:r>
                  <a:rPr lang="ja-JP" altLang="en-US" sz="2800" dirty="0">
                    <a:solidFill>
                      <a:srgbClr val="1D1843"/>
                    </a:solidFill>
                  </a:rPr>
                  <a:t>授業時間の使い方</a:t>
                </a:r>
                <a:endParaRPr lang="en-US" altLang="ja-JP" sz="2800" dirty="0">
                  <a:solidFill>
                    <a:srgbClr val="1D1843"/>
                  </a:solidFill>
                </a:endParaRPr>
              </a:p>
              <a:p>
                <a:r>
                  <a:rPr kumimoji="1" lang="ja-JP" altLang="en-US" sz="4000" b="1" dirty="0">
                    <a:solidFill>
                      <a:srgbClr val="205AA8"/>
                    </a:solidFill>
                  </a:rPr>
                  <a:t>進捗報告</a:t>
                </a:r>
                <a:r>
                  <a:rPr lang="ja-JP" altLang="en-US" sz="4000" b="1" dirty="0">
                    <a:solidFill>
                      <a:srgbClr val="1D1843"/>
                    </a:solidFill>
                  </a:rPr>
                  <a:t>＆</a:t>
                </a:r>
                <a:r>
                  <a:rPr kumimoji="1" lang="ja-JP" altLang="en-US" sz="4000" b="1" dirty="0">
                    <a:solidFill>
                      <a:srgbClr val="205AA8"/>
                    </a:solidFill>
                  </a:rPr>
                  <a:t>仕事振り分け</a:t>
                </a:r>
                <a:endParaRPr kumimoji="1" lang="en-US" altLang="ja-JP" sz="4000" b="1" dirty="0">
                  <a:solidFill>
                    <a:srgbClr val="205AA8"/>
                  </a:solidFill>
                </a:endParaRPr>
              </a:p>
              <a:p>
                <a:endParaRPr lang="en-US" altLang="ja-JP" sz="2400" b="1" dirty="0">
                  <a:solidFill>
                    <a:srgbClr val="205AA8"/>
                  </a:solidFill>
                </a:endParaRPr>
              </a:p>
              <a:p>
                <a:r>
                  <a:rPr kumimoji="1" lang="ja-JP" altLang="en-US" sz="2400" dirty="0">
                    <a:solidFill>
                      <a:srgbClr val="1D1843"/>
                    </a:solidFill>
                  </a:rPr>
                  <a:t>余った時間は作業をする</a:t>
                </a:r>
                <a:endParaRPr kumimoji="1" lang="en-US" altLang="ja-JP" sz="2400" dirty="0">
                  <a:solidFill>
                    <a:srgbClr val="1D1843"/>
                  </a:solidFill>
                </a:endParaRPr>
              </a:p>
            </p:txBody>
          </p:sp>
        </p:grpSp>
      </p:grpSp>
      <p:grpSp>
        <p:nvGrpSpPr>
          <p:cNvPr id="14" name="グループ化 13">
            <a:extLst>
              <a:ext uri="{FF2B5EF4-FFF2-40B4-BE49-F238E27FC236}">
                <a16:creationId xmlns:a16="http://schemas.microsoft.com/office/drawing/2014/main" id="{5AAC4D37-DC1E-3BC0-3AC5-59D71C866718}"/>
              </a:ext>
            </a:extLst>
          </p:cNvPr>
          <p:cNvGrpSpPr/>
          <p:nvPr/>
        </p:nvGrpSpPr>
        <p:grpSpPr>
          <a:xfrm>
            <a:off x="-7811597" y="1667019"/>
            <a:ext cx="5921593" cy="4696029"/>
            <a:chOff x="1178026" y="1667019"/>
            <a:chExt cx="5921593" cy="4696029"/>
          </a:xfrm>
        </p:grpSpPr>
        <p:sp>
          <p:nvSpPr>
            <p:cNvPr id="15" name="テキスト ボックス 14">
              <a:extLst>
                <a:ext uri="{FF2B5EF4-FFF2-40B4-BE49-F238E27FC236}">
                  <a16:creationId xmlns:a16="http://schemas.microsoft.com/office/drawing/2014/main" id="{2BDC2938-996D-BE2A-8EDE-4D6A12F59C59}"/>
                </a:ext>
              </a:extLst>
            </p:cNvPr>
            <p:cNvSpPr txBox="1"/>
            <p:nvPr/>
          </p:nvSpPr>
          <p:spPr>
            <a:xfrm>
              <a:off x="1178026" y="1667019"/>
              <a:ext cx="5763547" cy="400110"/>
            </a:xfrm>
            <a:prstGeom prst="rect">
              <a:avLst/>
            </a:prstGeom>
            <a:noFill/>
          </p:spPr>
          <p:txBody>
            <a:bodyPr wrap="square" rtlCol="0">
              <a:spAutoFit/>
            </a:bodyPr>
            <a:lstStyle/>
            <a:p>
              <a:r>
                <a:rPr kumimoji="1" lang="ja-JP" altLang="en-US" sz="2000" dirty="0">
                  <a:solidFill>
                    <a:srgbClr val="1D1843"/>
                  </a:solidFill>
                </a:rPr>
                <a:t>割り振られた作業はきちんとやる</a:t>
              </a:r>
              <a:endParaRPr kumimoji="1" lang="en-US" altLang="ja-JP" sz="2000" dirty="0">
                <a:solidFill>
                  <a:srgbClr val="1D1843"/>
                </a:solidFill>
              </a:endParaRPr>
            </a:p>
          </p:txBody>
        </p:sp>
        <p:sp>
          <p:nvSpPr>
            <p:cNvPr id="16" name="テキスト ボックス 15">
              <a:extLst>
                <a:ext uri="{FF2B5EF4-FFF2-40B4-BE49-F238E27FC236}">
                  <a16:creationId xmlns:a16="http://schemas.microsoft.com/office/drawing/2014/main" id="{126B0643-B81D-AE0E-A014-A3B23DD01E11}"/>
                </a:ext>
              </a:extLst>
            </p:cNvPr>
            <p:cNvSpPr txBox="1"/>
            <p:nvPr/>
          </p:nvSpPr>
          <p:spPr>
            <a:xfrm>
              <a:off x="1178027" y="2801496"/>
              <a:ext cx="5801033" cy="1877437"/>
            </a:xfrm>
            <a:prstGeom prst="rect">
              <a:avLst/>
            </a:prstGeom>
            <a:noFill/>
          </p:spPr>
          <p:txBody>
            <a:bodyPr wrap="square" rtlCol="0">
              <a:spAutoFit/>
            </a:bodyPr>
            <a:lstStyle/>
            <a:p>
              <a:r>
                <a:rPr lang="ja-JP" altLang="en-US" sz="2800" dirty="0">
                  <a:solidFill>
                    <a:srgbClr val="1D1843"/>
                  </a:solidFill>
                </a:rPr>
                <a:t>授業内で終わるものではない</a:t>
              </a:r>
              <a:endParaRPr lang="en-US" altLang="ja-JP" sz="2800" dirty="0">
                <a:solidFill>
                  <a:srgbClr val="1D1843"/>
                </a:solidFill>
              </a:endParaRPr>
            </a:p>
            <a:p>
              <a:r>
                <a:rPr lang="ja-JP" altLang="en-US" sz="3200" b="1" dirty="0">
                  <a:solidFill>
                    <a:srgbClr val="205AA8"/>
                  </a:solidFill>
                </a:rPr>
                <a:t>学校外</a:t>
              </a:r>
              <a:r>
                <a:rPr lang="ja-JP" altLang="en-US" sz="2800" dirty="0">
                  <a:solidFill>
                    <a:srgbClr val="1D1843"/>
                  </a:solidFill>
                </a:rPr>
                <a:t>でも作業をしよう</a:t>
              </a:r>
              <a:endParaRPr lang="en-US" altLang="ja-JP" sz="2800" dirty="0">
                <a:solidFill>
                  <a:srgbClr val="1D1843"/>
                </a:solidFill>
              </a:endParaRPr>
            </a:p>
            <a:p>
              <a:endParaRPr lang="en-US" altLang="ja-JP" sz="2800" dirty="0">
                <a:solidFill>
                  <a:srgbClr val="1D1843"/>
                </a:solidFill>
              </a:endParaRPr>
            </a:p>
            <a:p>
              <a:r>
                <a:rPr lang="ja-JP" altLang="en-US" sz="2800" b="1" dirty="0">
                  <a:solidFill>
                    <a:srgbClr val="205AA8"/>
                  </a:solidFill>
                </a:rPr>
                <a:t>報連相</a:t>
              </a:r>
              <a:r>
                <a:rPr lang="ja-JP" altLang="en-US" sz="2800" dirty="0">
                  <a:solidFill>
                    <a:srgbClr val="1D1843"/>
                  </a:solidFill>
                </a:rPr>
                <a:t>を大切にしよう</a:t>
              </a:r>
              <a:endParaRPr lang="en-US" altLang="ja-JP" sz="2800" dirty="0">
                <a:solidFill>
                  <a:srgbClr val="1D1843"/>
                </a:solidFill>
              </a:endParaRPr>
            </a:p>
          </p:txBody>
        </p:sp>
        <p:pic>
          <p:nvPicPr>
            <p:cNvPr id="17" name="図 16" descr="アイコン&#10;&#10;自動的に生成された説明">
              <a:extLst>
                <a:ext uri="{FF2B5EF4-FFF2-40B4-BE49-F238E27FC236}">
                  <a16:creationId xmlns:a16="http://schemas.microsoft.com/office/drawing/2014/main" id="{F4DC844E-8A05-9E1C-7D96-907D165B4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369" y="3981798"/>
              <a:ext cx="2381250" cy="2381250"/>
            </a:xfrm>
            <a:prstGeom prst="rect">
              <a:avLst/>
            </a:prstGeom>
          </p:spPr>
        </p:pic>
      </p:grpSp>
      <p:pic>
        <p:nvPicPr>
          <p:cNvPr id="19" name="図 18">
            <a:extLst>
              <a:ext uri="{FF2B5EF4-FFF2-40B4-BE49-F238E27FC236}">
                <a16:creationId xmlns:a16="http://schemas.microsoft.com/office/drawing/2014/main" id="{2F8F9BC7-B957-B706-1569-57988C82B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536" y="-5709142"/>
            <a:ext cx="4762500" cy="4762500"/>
          </a:xfrm>
          <a:prstGeom prst="rect">
            <a:avLst/>
          </a:prstGeom>
        </p:spPr>
      </p:pic>
      <p:grpSp>
        <p:nvGrpSpPr>
          <p:cNvPr id="32" name="グループ化 31">
            <a:extLst>
              <a:ext uri="{FF2B5EF4-FFF2-40B4-BE49-F238E27FC236}">
                <a16:creationId xmlns:a16="http://schemas.microsoft.com/office/drawing/2014/main" id="{9D8EC1AA-E87F-08E1-6558-B8EF59BC2D68}"/>
              </a:ext>
            </a:extLst>
          </p:cNvPr>
          <p:cNvGrpSpPr/>
          <p:nvPr/>
        </p:nvGrpSpPr>
        <p:grpSpPr>
          <a:xfrm>
            <a:off x="-15662525" y="787722"/>
            <a:ext cx="5802878" cy="5353462"/>
            <a:chOff x="1178026" y="787722"/>
            <a:chExt cx="5802878" cy="5353462"/>
          </a:xfrm>
        </p:grpSpPr>
        <p:sp>
          <p:nvSpPr>
            <p:cNvPr id="33" name="テキスト ボックス 32">
              <a:extLst>
                <a:ext uri="{FF2B5EF4-FFF2-40B4-BE49-F238E27FC236}">
                  <a16:creationId xmlns:a16="http://schemas.microsoft.com/office/drawing/2014/main" id="{C994AFDF-A902-F653-9FB2-8DC71CCBD5E3}"/>
                </a:ext>
              </a:extLst>
            </p:cNvPr>
            <p:cNvSpPr txBox="1"/>
            <p:nvPr/>
          </p:nvSpPr>
          <p:spPr>
            <a:xfrm>
              <a:off x="1179871" y="787722"/>
              <a:ext cx="5801033" cy="1015663"/>
            </a:xfrm>
            <a:prstGeom prst="rect">
              <a:avLst/>
            </a:prstGeom>
            <a:noFill/>
          </p:spPr>
          <p:txBody>
            <a:bodyPr wrap="square" rtlCol="0">
              <a:spAutoFit/>
            </a:bodyPr>
            <a:lstStyle/>
            <a:p>
              <a:r>
                <a:rPr lang="ja-JP" altLang="en-US" sz="6000" b="1" dirty="0">
                  <a:solidFill>
                    <a:srgbClr val="1D1843"/>
                  </a:solidFill>
                </a:rPr>
                <a:t>仕事を把握</a:t>
              </a:r>
              <a:endParaRPr kumimoji="1" lang="ja-JP" altLang="en-US" sz="6000" b="1" dirty="0">
                <a:solidFill>
                  <a:srgbClr val="1D1843"/>
                </a:solidFill>
              </a:endParaRPr>
            </a:p>
          </p:txBody>
        </p:sp>
        <p:sp>
          <p:nvSpPr>
            <p:cNvPr id="34" name="テキスト ボックス 33">
              <a:extLst>
                <a:ext uri="{FF2B5EF4-FFF2-40B4-BE49-F238E27FC236}">
                  <a16:creationId xmlns:a16="http://schemas.microsoft.com/office/drawing/2014/main" id="{4BB430B8-49EB-0306-7734-57085EEC59C5}"/>
                </a:ext>
              </a:extLst>
            </p:cNvPr>
            <p:cNvSpPr txBox="1"/>
            <p:nvPr/>
          </p:nvSpPr>
          <p:spPr>
            <a:xfrm>
              <a:off x="1178026" y="1667019"/>
              <a:ext cx="5763547" cy="400110"/>
            </a:xfrm>
            <a:prstGeom prst="rect">
              <a:avLst/>
            </a:prstGeom>
            <a:noFill/>
          </p:spPr>
          <p:txBody>
            <a:bodyPr wrap="square" rtlCol="0">
              <a:spAutoFit/>
            </a:bodyPr>
            <a:lstStyle/>
            <a:p>
              <a:r>
                <a:rPr lang="ja-JP" altLang="en-US" sz="2000" dirty="0">
                  <a:solidFill>
                    <a:srgbClr val="1D1843"/>
                  </a:solidFill>
                </a:rPr>
                <a:t>自分の仕事を把握しよう</a:t>
              </a:r>
              <a:r>
                <a:rPr lang="en-US" altLang="ja-JP" sz="2000" dirty="0">
                  <a:solidFill>
                    <a:srgbClr val="1D1843"/>
                  </a:solidFill>
                </a:rPr>
                <a:t>(</a:t>
              </a:r>
              <a:r>
                <a:rPr lang="ja-JP" altLang="en-US" sz="2000" dirty="0">
                  <a:solidFill>
                    <a:srgbClr val="1D1843"/>
                  </a:solidFill>
                </a:rPr>
                <a:t>下は仮です</a:t>
              </a:r>
              <a:r>
                <a:rPr lang="en-US" altLang="ja-JP" sz="2000" dirty="0">
                  <a:solidFill>
                    <a:srgbClr val="1D1843"/>
                  </a:solidFill>
                </a:rPr>
                <a:t>)</a:t>
              </a:r>
              <a:endParaRPr kumimoji="1" lang="en-US" altLang="ja-JP" sz="2000" dirty="0">
                <a:solidFill>
                  <a:srgbClr val="1D1843"/>
                </a:solidFill>
              </a:endParaRPr>
            </a:p>
          </p:txBody>
        </p:sp>
        <p:sp>
          <p:nvSpPr>
            <p:cNvPr id="35" name="テキスト ボックス 34">
              <a:extLst>
                <a:ext uri="{FF2B5EF4-FFF2-40B4-BE49-F238E27FC236}">
                  <a16:creationId xmlns:a16="http://schemas.microsoft.com/office/drawing/2014/main" id="{FB9C956D-5831-2D4D-ACA7-706BF0B94F0F}"/>
                </a:ext>
              </a:extLst>
            </p:cNvPr>
            <p:cNvSpPr txBox="1"/>
            <p:nvPr/>
          </p:nvSpPr>
          <p:spPr>
            <a:xfrm>
              <a:off x="1178027" y="2170866"/>
              <a:ext cx="5801033" cy="3970318"/>
            </a:xfrm>
            <a:prstGeom prst="rect">
              <a:avLst/>
            </a:prstGeom>
            <a:noFill/>
          </p:spPr>
          <p:txBody>
            <a:bodyPr wrap="square" rtlCol="0">
              <a:spAutoFit/>
            </a:bodyPr>
            <a:lstStyle/>
            <a:p>
              <a:r>
                <a:rPr lang="ja-JP" altLang="en-US" sz="2800" dirty="0">
                  <a:solidFill>
                    <a:srgbClr val="1D1843"/>
                  </a:solidFill>
                </a:rPr>
                <a:t>中村</a:t>
              </a:r>
              <a:r>
                <a:rPr lang="en-US" altLang="ja-JP" sz="2800" dirty="0">
                  <a:solidFill>
                    <a:srgbClr val="1D1843"/>
                  </a:solidFill>
                </a:rPr>
                <a:t>(</a:t>
              </a:r>
              <a:r>
                <a:rPr lang="ja-JP" altLang="en-US" sz="2800" dirty="0">
                  <a:solidFill>
                    <a:srgbClr val="1D1843"/>
                  </a:solidFill>
                </a:rPr>
                <a:t>リーダー</a:t>
              </a:r>
              <a:r>
                <a:rPr lang="en-US" altLang="ja-JP" sz="2800" dirty="0">
                  <a:solidFill>
                    <a:srgbClr val="1D1843"/>
                  </a:solidFill>
                </a:rPr>
                <a:t>)</a:t>
              </a:r>
              <a:r>
                <a:rPr lang="ja-JP" altLang="en-US" sz="2800" dirty="0">
                  <a:solidFill>
                    <a:srgbClr val="1D1843"/>
                  </a:solidFill>
                </a:rPr>
                <a:t>　：</a:t>
              </a:r>
              <a:r>
                <a:rPr lang="ja-JP" altLang="en-US" sz="2800" dirty="0">
                  <a:solidFill>
                    <a:srgbClr val="205AA8"/>
                  </a:solidFill>
                </a:rPr>
                <a:t>機能実装</a:t>
              </a:r>
              <a:endParaRPr lang="en-US" altLang="ja-JP" sz="2800" dirty="0">
                <a:solidFill>
                  <a:srgbClr val="205AA8"/>
                </a:solidFill>
              </a:endParaRPr>
            </a:p>
            <a:p>
              <a:r>
                <a:rPr lang="ja-JP" altLang="en-US" sz="2800" dirty="0">
                  <a:solidFill>
                    <a:srgbClr val="1D1843"/>
                  </a:solidFill>
                </a:rPr>
                <a:t>中谷</a:t>
              </a:r>
              <a:r>
                <a:rPr lang="en-US" altLang="ja-JP" sz="2800" dirty="0">
                  <a:solidFill>
                    <a:srgbClr val="1D1843"/>
                  </a:solidFill>
                </a:rPr>
                <a:t>(</a:t>
              </a:r>
              <a:r>
                <a:rPr lang="ja-JP" altLang="en-US" sz="2800" dirty="0">
                  <a:solidFill>
                    <a:srgbClr val="1D1843"/>
                  </a:solidFill>
                </a:rPr>
                <a:t>副リーダー</a:t>
              </a:r>
              <a:r>
                <a:rPr lang="en-US" altLang="ja-JP" sz="2800" dirty="0">
                  <a:solidFill>
                    <a:srgbClr val="1D1843"/>
                  </a:solidFill>
                </a:rPr>
                <a:t>)</a:t>
              </a:r>
              <a:r>
                <a:rPr lang="ja-JP" altLang="en-US" sz="2800" dirty="0">
                  <a:solidFill>
                    <a:srgbClr val="1D1843"/>
                  </a:solidFill>
                </a:rPr>
                <a:t>：</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小西：</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杉澤：</a:t>
              </a:r>
              <a:r>
                <a:rPr lang="ja-JP" altLang="en-US" sz="2800" dirty="0">
                  <a:solidFill>
                    <a:srgbClr val="00B050"/>
                  </a:solidFill>
                </a:rPr>
                <a:t>資料作成</a:t>
              </a:r>
              <a:endParaRPr lang="en-US" altLang="ja-JP" sz="2800" dirty="0">
                <a:solidFill>
                  <a:srgbClr val="00B050"/>
                </a:solidFill>
              </a:endParaRPr>
            </a:p>
            <a:p>
              <a:r>
                <a:rPr lang="ja-JP" altLang="en-US" sz="2800" dirty="0">
                  <a:solidFill>
                    <a:srgbClr val="1D1843"/>
                  </a:solidFill>
                </a:rPr>
                <a:t>富永：</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中島：</a:t>
              </a:r>
              <a:r>
                <a:rPr lang="en-US" altLang="ja-JP" sz="2800" dirty="0">
                  <a:solidFill>
                    <a:srgbClr val="205AA8"/>
                  </a:solidFill>
                </a:rPr>
                <a:t>AI</a:t>
              </a:r>
              <a:r>
                <a:rPr lang="ja-JP" altLang="en-US" sz="2800" dirty="0">
                  <a:solidFill>
                    <a:srgbClr val="205AA8"/>
                  </a:solidFill>
                </a:rPr>
                <a:t>実装</a:t>
              </a:r>
              <a:endParaRPr lang="en-US" altLang="ja-JP" sz="2800" dirty="0">
                <a:solidFill>
                  <a:srgbClr val="205AA8"/>
                </a:solidFill>
              </a:endParaRPr>
            </a:p>
            <a:p>
              <a:r>
                <a:rPr lang="ja-JP" altLang="en-US" sz="2800" dirty="0">
                  <a:solidFill>
                    <a:srgbClr val="1D1843"/>
                  </a:solidFill>
                </a:rPr>
                <a:t>松谷：</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屋良：</a:t>
              </a:r>
              <a:r>
                <a:rPr lang="ja-JP" altLang="en-US" sz="2800" dirty="0">
                  <a:solidFill>
                    <a:srgbClr val="205AA8"/>
                  </a:solidFill>
                </a:rPr>
                <a:t>機能実装</a:t>
              </a:r>
              <a:endParaRPr lang="en-US" altLang="ja-JP" sz="2800" dirty="0">
                <a:solidFill>
                  <a:srgbClr val="205AA8"/>
                </a:solidFill>
              </a:endParaRPr>
            </a:p>
            <a:p>
              <a:endParaRPr lang="en-US" altLang="ja-JP" sz="2800" dirty="0">
                <a:solidFill>
                  <a:srgbClr val="1D1843"/>
                </a:solidFill>
              </a:endParaRPr>
            </a:p>
          </p:txBody>
        </p:sp>
      </p:grpSp>
      <p:pic>
        <p:nvPicPr>
          <p:cNvPr id="36" name="図 35">
            <a:extLst>
              <a:ext uri="{FF2B5EF4-FFF2-40B4-BE49-F238E27FC236}">
                <a16:creationId xmlns:a16="http://schemas.microsoft.com/office/drawing/2014/main" id="{32ED4862-85BE-D811-62CD-8385FD8890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5947" y="-11671784"/>
            <a:ext cx="4762500" cy="4762500"/>
          </a:xfrm>
          <a:prstGeom prst="rect">
            <a:avLst/>
          </a:prstGeom>
        </p:spPr>
      </p:pic>
      <p:pic>
        <p:nvPicPr>
          <p:cNvPr id="37" name="図 36" descr="グラフィカル ユーザー インターフェイス が含まれている画像&#10;&#10;自動的に生成された説明">
            <a:extLst>
              <a:ext uri="{FF2B5EF4-FFF2-40B4-BE49-F238E27FC236}">
                <a16:creationId xmlns:a16="http://schemas.microsoft.com/office/drawing/2014/main" id="{78F9E89D-8333-7B6C-60E3-A8DA0D4BBD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7310" y="-17634426"/>
            <a:ext cx="4762500" cy="4762500"/>
          </a:xfrm>
          <a:prstGeom prst="rect">
            <a:avLst/>
          </a:prstGeom>
        </p:spPr>
      </p:pic>
      <p:grpSp>
        <p:nvGrpSpPr>
          <p:cNvPr id="46" name="グループ化 45">
            <a:extLst>
              <a:ext uri="{FF2B5EF4-FFF2-40B4-BE49-F238E27FC236}">
                <a16:creationId xmlns:a16="http://schemas.microsoft.com/office/drawing/2014/main" id="{490EE119-304E-EBA8-FF2A-0403243CE6FE}"/>
              </a:ext>
            </a:extLst>
          </p:cNvPr>
          <p:cNvGrpSpPr/>
          <p:nvPr/>
        </p:nvGrpSpPr>
        <p:grpSpPr>
          <a:xfrm>
            <a:off x="-23671499" y="787722"/>
            <a:ext cx="5921593" cy="4137432"/>
            <a:chOff x="1178026" y="787722"/>
            <a:chExt cx="5921593" cy="4137432"/>
          </a:xfrm>
        </p:grpSpPr>
        <p:sp>
          <p:nvSpPr>
            <p:cNvPr id="47" name="テキスト ボックス 46">
              <a:extLst>
                <a:ext uri="{FF2B5EF4-FFF2-40B4-BE49-F238E27FC236}">
                  <a16:creationId xmlns:a16="http://schemas.microsoft.com/office/drawing/2014/main" id="{8E36CFD1-B2C2-D69F-CFBE-5DABCE99E1B3}"/>
                </a:ext>
              </a:extLst>
            </p:cNvPr>
            <p:cNvSpPr txBox="1"/>
            <p:nvPr/>
          </p:nvSpPr>
          <p:spPr>
            <a:xfrm>
              <a:off x="1179871" y="787722"/>
              <a:ext cx="5801033" cy="1015663"/>
            </a:xfrm>
            <a:prstGeom prst="rect">
              <a:avLst/>
            </a:prstGeom>
            <a:noFill/>
          </p:spPr>
          <p:txBody>
            <a:bodyPr wrap="square" rtlCol="0">
              <a:spAutoFit/>
            </a:bodyPr>
            <a:lstStyle/>
            <a:p>
              <a:r>
                <a:rPr lang="ja-JP" altLang="en-US" sz="6000" b="1" dirty="0">
                  <a:solidFill>
                    <a:srgbClr val="1D1843"/>
                  </a:solidFill>
                </a:rPr>
                <a:t>目的を明確に</a:t>
              </a:r>
              <a:endParaRPr kumimoji="1" lang="ja-JP" altLang="en-US" sz="6000" b="1" dirty="0">
                <a:solidFill>
                  <a:srgbClr val="1D1843"/>
                </a:solidFill>
              </a:endParaRPr>
            </a:p>
          </p:txBody>
        </p:sp>
        <p:sp>
          <p:nvSpPr>
            <p:cNvPr id="48" name="テキスト ボックス 47">
              <a:extLst>
                <a:ext uri="{FF2B5EF4-FFF2-40B4-BE49-F238E27FC236}">
                  <a16:creationId xmlns:a16="http://schemas.microsoft.com/office/drawing/2014/main" id="{9714C94F-154A-AA7E-C8C2-C1AE74095B98}"/>
                </a:ext>
              </a:extLst>
            </p:cNvPr>
            <p:cNvSpPr txBox="1"/>
            <p:nvPr/>
          </p:nvSpPr>
          <p:spPr>
            <a:xfrm>
              <a:off x="1178026" y="1667019"/>
              <a:ext cx="5763547" cy="400110"/>
            </a:xfrm>
            <a:prstGeom prst="rect">
              <a:avLst/>
            </a:prstGeom>
            <a:noFill/>
          </p:spPr>
          <p:txBody>
            <a:bodyPr wrap="square" rtlCol="0">
              <a:spAutoFit/>
            </a:bodyPr>
            <a:lstStyle/>
            <a:p>
              <a:r>
                <a:rPr kumimoji="1" lang="ja-JP" altLang="en-US" sz="2000" dirty="0">
                  <a:solidFill>
                    <a:srgbClr val="1D1843"/>
                  </a:solidFill>
                </a:rPr>
                <a:t>ターゲットや使うことのメリット</a:t>
              </a:r>
              <a:endParaRPr kumimoji="1" lang="en-US" altLang="ja-JP" sz="2000" dirty="0">
                <a:solidFill>
                  <a:srgbClr val="1D1843"/>
                </a:solidFill>
              </a:endParaRPr>
            </a:p>
          </p:txBody>
        </p:sp>
        <p:sp>
          <p:nvSpPr>
            <p:cNvPr id="49" name="テキスト ボックス 48">
              <a:extLst>
                <a:ext uri="{FF2B5EF4-FFF2-40B4-BE49-F238E27FC236}">
                  <a16:creationId xmlns:a16="http://schemas.microsoft.com/office/drawing/2014/main" id="{34E00433-AABD-A730-9957-5EFADFBC4E4F}"/>
                </a:ext>
              </a:extLst>
            </p:cNvPr>
            <p:cNvSpPr txBox="1"/>
            <p:nvPr/>
          </p:nvSpPr>
          <p:spPr>
            <a:xfrm>
              <a:off x="1178027" y="2801496"/>
              <a:ext cx="5921592" cy="2123658"/>
            </a:xfrm>
            <a:prstGeom prst="rect">
              <a:avLst/>
            </a:prstGeom>
            <a:noFill/>
          </p:spPr>
          <p:txBody>
            <a:bodyPr wrap="square" rtlCol="0">
              <a:spAutoFit/>
            </a:bodyPr>
            <a:lstStyle/>
            <a:p>
              <a:r>
                <a:rPr lang="ja-JP" altLang="en-US" sz="2800" dirty="0">
                  <a:solidFill>
                    <a:srgbClr val="1D1843"/>
                  </a:solidFill>
                </a:rPr>
                <a:t>捉え方を変えてみよう</a:t>
              </a:r>
              <a:endParaRPr lang="en-US" altLang="ja-JP" sz="2800" dirty="0">
                <a:solidFill>
                  <a:srgbClr val="1D1843"/>
                </a:solidFill>
              </a:endParaRPr>
            </a:p>
            <a:p>
              <a:r>
                <a:rPr lang="ja-JP" altLang="en-US" sz="2800" dirty="0">
                  <a:solidFill>
                    <a:srgbClr val="1D1843"/>
                  </a:solidFill>
                </a:rPr>
                <a:t>猫好きの為の</a:t>
              </a:r>
              <a:r>
                <a:rPr lang="en-US" altLang="ja-JP" sz="2800" dirty="0">
                  <a:solidFill>
                    <a:srgbClr val="1D1843"/>
                  </a:solidFill>
                </a:rPr>
                <a:t>SNS</a:t>
              </a:r>
              <a:r>
                <a:rPr lang="ja-JP" altLang="en-US" sz="2800" dirty="0">
                  <a:solidFill>
                    <a:srgbClr val="1D1843"/>
                  </a:solidFill>
                </a:rPr>
                <a:t>ではなく、</a:t>
              </a:r>
              <a:endParaRPr lang="en-US" altLang="ja-JP" sz="2800" dirty="0">
                <a:solidFill>
                  <a:srgbClr val="1D1843"/>
                </a:solidFill>
              </a:endParaRPr>
            </a:p>
            <a:p>
              <a:r>
                <a:rPr lang="ja-JP" altLang="en-US" sz="2800" b="1" dirty="0">
                  <a:solidFill>
                    <a:srgbClr val="205AA8"/>
                  </a:solidFill>
                </a:rPr>
                <a:t>猫を対象</a:t>
              </a:r>
              <a:r>
                <a:rPr lang="ja-JP" altLang="en-US" sz="2800" dirty="0">
                  <a:solidFill>
                    <a:srgbClr val="1D1843"/>
                  </a:solidFill>
                </a:rPr>
                <a:t>にすると寄付機能が際立つ</a:t>
              </a:r>
              <a:endParaRPr lang="en-US" altLang="ja-JP" sz="2800" dirty="0">
                <a:solidFill>
                  <a:srgbClr val="1D1843"/>
                </a:solidFill>
              </a:endParaRPr>
            </a:p>
            <a:p>
              <a:r>
                <a:rPr lang="ja-JP" altLang="en-US" sz="2400" dirty="0">
                  <a:solidFill>
                    <a:srgbClr val="1D1843"/>
                  </a:solidFill>
                </a:rPr>
                <a:t>また</a:t>
              </a:r>
              <a:r>
                <a:rPr lang="ja-JP" altLang="en-US" sz="2400" b="1" dirty="0">
                  <a:solidFill>
                    <a:srgbClr val="205AA8"/>
                  </a:solidFill>
                </a:rPr>
                <a:t>保護猫</a:t>
              </a:r>
              <a:r>
                <a:rPr lang="ja-JP" altLang="en-US" sz="2400" dirty="0">
                  <a:solidFill>
                    <a:srgbClr val="1D1843"/>
                  </a:solidFill>
                </a:rPr>
                <a:t>も対象にすると殺処分に</a:t>
              </a:r>
              <a:endParaRPr lang="en-US" altLang="ja-JP" sz="2400" dirty="0">
                <a:solidFill>
                  <a:srgbClr val="1D1843"/>
                </a:solidFill>
              </a:endParaRPr>
            </a:p>
            <a:p>
              <a:r>
                <a:rPr lang="ja-JP" altLang="en-US" sz="2400" dirty="0">
                  <a:solidFill>
                    <a:srgbClr val="1D1843"/>
                  </a:solidFill>
                </a:rPr>
                <a:t>対する援助も期待できる</a:t>
              </a:r>
              <a:endParaRPr lang="en-US" altLang="ja-JP" sz="2400" dirty="0">
                <a:solidFill>
                  <a:srgbClr val="1D1843"/>
                </a:solidFill>
              </a:endParaRPr>
            </a:p>
          </p:txBody>
        </p:sp>
      </p:grpSp>
    </p:spTree>
    <p:extLst>
      <p:ext uri="{BB962C8B-B14F-4D97-AF65-F5344CB8AC3E}">
        <p14:creationId xmlns:p14="http://schemas.microsoft.com/office/powerpoint/2010/main" val="3286691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1D18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9B91E05B-6EA5-5CD0-700B-7A37E787D615}"/>
              </a:ext>
            </a:extLst>
          </p:cNvPr>
          <p:cNvSpPr txBox="1"/>
          <p:nvPr/>
        </p:nvSpPr>
        <p:spPr>
          <a:xfrm>
            <a:off x="1179871" y="787722"/>
            <a:ext cx="5801033" cy="1015663"/>
          </a:xfrm>
          <a:prstGeom prst="rect">
            <a:avLst/>
          </a:prstGeom>
          <a:noFill/>
        </p:spPr>
        <p:txBody>
          <a:bodyPr wrap="square" rtlCol="0">
            <a:spAutoFit/>
          </a:bodyPr>
          <a:lstStyle/>
          <a:p>
            <a:r>
              <a:rPr kumimoji="1" lang="ja-JP" altLang="en-US" sz="6000" b="1" dirty="0">
                <a:solidFill>
                  <a:srgbClr val="1D1843"/>
                </a:solidFill>
              </a:rPr>
              <a:t>時間が足りない</a:t>
            </a:r>
          </a:p>
        </p:txBody>
      </p:sp>
      <p:pic>
        <p:nvPicPr>
          <p:cNvPr id="3" name="図 2">
            <a:extLst>
              <a:ext uri="{FF2B5EF4-FFF2-40B4-BE49-F238E27FC236}">
                <a16:creationId xmlns:a16="http://schemas.microsoft.com/office/drawing/2014/main" id="{0F7DCB35-3300-3CAD-F167-7A57A3EED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536" y="1307778"/>
            <a:ext cx="4762500" cy="4762500"/>
          </a:xfrm>
          <a:prstGeom prst="rect">
            <a:avLst/>
          </a:prstGeom>
        </p:spPr>
      </p:pic>
      <p:grpSp>
        <p:nvGrpSpPr>
          <p:cNvPr id="16" name="グループ化 15">
            <a:extLst>
              <a:ext uri="{FF2B5EF4-FFF2-40B4-BE49-F238E27FC236}">
                <a16:creationId xmlns:a16="http://schemas.microsoft.com/office/drawing/2014/main" id="{A2DCAC72-132B-66A2-368E-96072B098B78}"/>
              </a:ext>
            </a:extLst>
          </p:cNvPr>
          <p:cNvGrpSpPr/>
          <p:nvPr/>
        </p:nvGrpSpPr>
        <p:grpSpPr>
          <a:xfrm>
            <a:off x="1178026" y="1667019"/>
            <a:ext cx="5921593" cy="4696029"/>
            <a:chOff x="1178026" y="1667019"/>
            <a:chExt cx="5921593" cy="4696029"/>
          </a:xfrm>
        </p:grpSpPr>
        <p:sp>
          <p:nvSpPr>
            <p:cNvPr id="11" name="テキスト ボックス 10">
              <a:extLst>
                <a:ext uri="{FF2B5EF4-FFF2-40B4-BE49-F238E27FC236}">
                  <a16:creationId xmlns:a16="http://schemas.microsoft.com/office/drawing/2014/main" id="{153345C4-6304-2410-D63B-ECEFBFF624CF}"/>
                </a:ext>
              </a:extLst>
            </p:cNvPr>
            <p:cNvSpPr txBox="1"/>
            <p:nvPr/>
          </p:nvSpPr>
          <p:spPr>
            <a:xfrm>
              <a:off x="1178026" y="1667019"/>
              <a:ext cx="5763547" cy="400110"/>
            </a:xfrm>
            <a:prstGeom prst="rect">
              <a:avLst/>
            </a:prstGeom>
            <a:noFill/>
          </p:spPr>
          <p:txBody>
            <a:bodyPr wrap="square" rtlCol="0">
              <a:spAutoFit/>
            </a:bodyPr>
            <a:lstStyle/>
            <a:p>
              <a:r>
                <a:rPr kumimoji="1" lang="ja-JP" altLang="en-US" sz="2000" dirty="0">
                  <a:solidFill>
                    <a:srgbClr val="1D1843"/>
                  </a:solidFill>
                </a:rPr>
                <a:t>割り振られた作業はきちんとやる</a:t>
              </a:r>
              <a:endParaRPr kumimoji="1" lang="en-US" altLang="ja-JP" sz="2000" dirty="0">
                <a:solidFill>
                  <a:srgbClr val="1D1843"/>
                </a:solidFill>
              </a:endParaRPr>
            </a:p>
          </p:txBody>
        </p:sp>
        <p:sp>
          <p:nvSpPr>
            <p:cNvPr id="12" name="テキスト ボックス 11">
              <a:extLst>
                <a:ext uri="{FF2B5EF4-FFF2-40B4-BE49-F238E27FC236}">
                  <a16:creationId xmlns:a16="http://schemas.microsoft.com/office/drawing/2014/main" id="{3C1FDA11-3EA4-C04A-6E4E-6E9DF85A5061}"/>
                </a:ext>
              </a:extLst>
            </p:cNvPr>
            <p:cNvSpPr txBox="1"/>
            <p:nvPr/>
          </p:nvSpPr>
          <p:spPr>
            <a:xfrm>
              <a:off x="1178027" y="2801496"/>
              <a:ext cx="5801033" cy="1877437"/>
            </a:xfrm>
            <a:prstGeom prst="rect">
              <a:avLst/>
            </a:prstGeom>
            <a:noFill/>
          </p:spPr>
          <p:txBody>
            <a:bodyPr wrap="square" rtlCol="0">
              <a:spAutoFit/>
            </a:bodyPr>
            <a:lstStyle/>
            <a:p>
              <a:r>
                <a:rPr lang="ja-JP" altLang="en-US" sz="2800" dirty="0">
                  <a:solidFill>
                    <a:srgbClr val="1D1843"/>
                  </a:solidFill>
                </a:rPr>
                <a:t>授業内で終わるものではない</a:t>
              </a:r>
              <a:endParaRPr lang="en-US" altLang="ja-JP" sz="2800" dirty="0">
                <a:solidFill>
                  <a:srgbClr val="1D1843"/>
                </a:solidFill>
              </a:endParaRPr>
            </a:p>
            <a:p>
              <a:r>
                <a:rPr lang="ja-JP" altLang="en-US" sz="3200" b="1" dirty="0">
                  <a:solidFill>
                    <a:srgbClr val="205AA8"/>
                  </a:solidFill>
                </a:rPr>
                <a:t>学校外</a:t>
              </a:r>
              <a:r>
                <a:rPr lang="ja-JP" altLang="en-US" sz="2800" dirty="0">
                  <a:solidFill>
                    <a:srgbClr val="1D1843"/>
                  </a:solidFill>
                </a:rPr>
                <a:t>でも作業をしよう</a:t>
              </a:r>
              <a:endParaRPr lang="en-US" altLang="ja-JP" sz="2800" dirty="0">
                <a:solidFill>
                  <a:srgbClr val="1D1843"/>
                </a:solidFill>
              </a:endParaRPr>
            </a:p>
            <a:p>
              <a:endParaRPr lang="en-US" altLang="ja-JP" sz="2800" dirty="0">
                <a:solidFill>
                  <a:srgbClr val="1D1843"/>
                </a:solidFill>
              </a:endParaRPr>
            </a:p>
            <a:p>
              <a:r>
                <a:rPr lang="ja-JP" altLang="en-US" sz="2800" b="1" dirty="0">
                  <a:solidFill>
                    <a:srgbClr val="205AA8"/>
                  </a:solidFill>
                </a:rPr>
                <a:t>報連相</a:t>
              </a:r>
              <a:r>
                <a:rPr lang="ja-JP" altLang="en-US" sz="2800" dirty="0">
                  <a:solidFill>
                    <a:srgbClr val="1D1843"/>
                  </a:solidFill>
                </a:rPr>
                <a:t>を大切にしよう</a:t>
              </a:r>
              <a:endParaRPr lang="en-US" altLang="ja-JP" sz="2800" dirty="0">
                <a:solidFill>
                  <a:srgbClr val="1D1843"/>
                </a:solidFill>
              </a:endParaRPr>
            </a:p>
          </p:txBody>
        </p:sp>
        <p:pic>
          <p:nvPicPr>
            <p:cNvPr id="8" name="図 7" descr="アイコン&#10;&#10;自動的に生成された説明">
              <a:extLst>
                <a:ext uri="{FF2B5EF4-FFF2-40B4-BE49-F238E27FC236}">
                  <a16:creationId xmlns:a16="http://schemas.microsoft.com/office/drawing/2014/main" id="{D965D726-D977-58C5-AE2C-74C1A120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369" y="3981798"/>
              <a:ext cx="2381250" cy="2381250"/>
            </a:xfrm>
            <a:prstGeom prst="rect">
              <a:avLst/>
            </a:prstGeom>
          </p:spPr>
        </p:pic>
      </p:grpSp>
      <p:grpSp>
        <p:nvGrpSpPr>
          <p:cNvPr id="19" name="グループ化 18">
            <a:extLst>
              <a:ext uri="{FF2B5EF4-FFF2-40B4-BE49-F238E27FC236}">
                <a16:creationId xmlns:a16="http://schemas.microsoft.com/office/drawing/2014/main" id="{676DDE59-C5F5-42EB-441F-21B84B2A65BF}"/>
              </a:ext>
            </a:extLst>
          </p:cNvPr>
          <p:cNvGrpSpPr/>
          <p:nvPr/>
        </p:nvGrpSpPr>
        <p:grpSpPr>
          <a:xfrm>
            <a:off x="1178026" y="8446811"/>
            <a:ext cx="9835947" cy="4308373"/>
            <a:chOff x="1178026" y="1570702"/>
            <a:chExt cx="9835947" cy="4308373"/>
          </a:xfrm>
        </p:grpSpPr>
        <p:pic>
          <p:nvPicPr>
            <p:cNvPr id="20" name="図 19" descr="グラフィカル ユーザー インターフェイス, アプリケーション&#10;&#10;自動的に生成された説明">
              <a:extLst>
                <a:ext uri="{FF2B5EF4-FFF2-40B4-BE49-F238E27FC236}">
                  <a16:creationId xmlns:a16="http://schemas.microsoft.com/office/drawing/2014/main" id="{AE4CFEAE-8E0B-A105-7835-BA57DBA05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570702"/>
              <a:ext cx="4308373" cy="4308373"/>
            </a:xfrm>
            <a:prstGeom prst="rect">
              <a:avLst/>
            </a:prstGeom>
          </p:spPr>
        </p:pic>
        <p:grpSp>
          <p:nvGrpSpPr>
            <p:cNvPr id="21" name="グループ化 20">
              <a:extLst>
                <a:ext uri="{FF2B5EF4-FFF2-40B4-BE49-F238E27FC236}">
                  <a16:creationId xmlns:a16="http://schemas.microsoft.com/office/drawing/2014/main" id="{95AC3325-2F55-7FD7-70A3-C9DC095E0092}"/>
                </a:ext>
              </a:extLst>
            </p:cNvPr>
            <p:cNvGrpSpPr/>
            <p:nvPr/>
          </p:nvGrpSpPr>
          <p:grpSpPr>
            <a:xfrm>
              <a:off x="1178026" y="1667019"/>
              <a:ext cx="5801034" cy="3011914"/>
              <a:chOff x="1178026" y="1667019"/>
              <a:chExt cx="5801034" cy="3011914"/>
            </a:xfrm>
          </p:grpSpPr>
          <p:sp>
            <p:nvSpPr>
              <p:cNvPr id="22" name="テキスト ボックス 21">
                <a:extLst>
                  <a:ext uri="{FF2B5EF4-FFF2-40B4-BE49-F238E27FC236}">
                    <a16:creationId xmlns:a16="http://schemas.microsoft.com/office/drawing/2014/main" id="{292ADB57-59B0-E4FF-DDB8-92DE24C84A5B}"/>
                  </a:ext>
                </a:extLst>
              </p:cNvPr>
              <p:cNvSpPr txBox="1"/>
              <p:nvPr/>
            </p:nvSpPr>
            <p:spPr>
              <a:xfrm>
                <a:off x="1178026" y="1667019"/>
                <a:ext cx="5763547" cy="707886"/>
              </a:xfrm>
              <a:prstGeom prst="rect">
                <a:avLst/>
              </a:prstGeom>
              <a:noFill/>
            </p:spPr>
            <p:txBody>
              <a:bodyPr wrap="square" rtlCol="0">
                <a:spAutoFit/>
              </a:bodyPr>
              <a:lstStyle/>
              <a:p>
                <a:r>
                  <a:rPr lang="ja-JP" altLang="en-US" sz="2000" dirty="0">
                    <a:solidFill>
                      <a:srgbClr val="1D1843"/>
                    </a:solidFill>
                  </a:rPr>
                  <a:t>おそらく授業</a:t>
                </a:r>
                <a:r>
                  <a:rPr kumimoji="1" lang="ja-JP" altLang="en-US" sz="2000" dirty="0">
                    <a:solidFill>
                      <a:srgbClr val="1D1843"/>
                    </a:solidFill>
                  </a:rPr>
                  <a:t>時間だけでは足りない</a:t>
                </a:r>
                <a:endParaRPr kumimoji="1" lang="en-US" altLang="ja-JP" sz="2000" dirty="0">
                  <a:solidFill>
                    <a:srgbClr val="1D1843"/>
                  </a:solidFill>
                </a:endParaRPr>
              </a:p>
              <a:p>
                <a:r>
                  <a:rPr kumimoji="1" lang="ja-JP" altLang="en-US" sz="2000" dirty="0">
                    <a:solidFill>
                      <a:srgbClr val="1D1843"/>
                    </a:solidFill>
                  </a:rPr>
                  <a:t>授業時間の使い方を変えよう</a:t>
                </a:r>
              </a:p>
            </p:txBody>
          </p:sp>
          <p:sp>
            <p:nvSpPr>
              <p:cNvPr id="23" name="テキスト ボックス 22">
                <a:extLst>
                  <a:ext uri="{FF2B5EF4-FFF2-40B4-BE49-F238E27FC236}">
                    <a16:creationId xmlns:a16="http://schemas.microsoft.com/office/drawing/2014/main" id="{347189CB-DF13-80B6-90D7-26F6C37ADE02}"/>
                  </a:ext>
                </a:extLst>
              </p:cNvPr>
              <p:cNvSpPr txBox="1"/>
              <p:nvPr/>
            </p:nvSpPr>
            <p:spPr>
              <a:xfrm>
                <a:off x="1178027" y="2801496"/>
                <a:ext cx="5801033" cy="1877437"/>
              </a:xfrm>
              <a:prstGeom prst="rect">
                <a:avLst/>
              </a:prstGeom>
              <a:noFill/>
            </p:spPr>
            <p:txBody>
              <a:bodyPr wrap="square" rtlCol="0">
                <a:spAutoFit/>
              </a:bodyPr>
              <a:lstStyle/>
              <a:p>
                <a:r>
                  <a:rPr lang="ja-JP" altLang="en-US" sz="2800" dirty="0">
                    <a:solidFill>
                      <a:srgbClr val="1D1843"/>
                    </a:solidFill>
                  </a:rPr>
                  <a:t>授業時間の使い方</a:t>
                </a:r>
                <a:endParaRPr lang="en-US" altLang="ja-JP" sz="2800" dirty="0">
                  <a:solidFill>
                    <a:srgbClr val="1D1843"/>
                  </a:solidFill>
                </a:endParaRPr>
              </a:p>
              <a:p>
                <a:r>
                  <a:rPr kumimoji="1" lang="ja-JP" altLang="en-US" sz="4000" b="1" dirty="0">
                    <a:solidFill>
                      <a:srgbClr val="205AA8"/>
                    </a:solidFill>
                  </a:rPr>
                  <a:t>進捗報告</a:t>
                </a:r>
                <a:r>
                  <a:rPr lang="ja-JP" altLang="en-US" sz="4000" b="1" dirty="0">
                    <a:solidFill>
                      <a:srgbClr val="1D1843"/>
                    </a:solidFill>
                  </a:rPr>
                  <a:t>＆</a:t>
                </a:r>
                <a:r>
                  <a:rPr kumimoji="1" lang="ja-JP" altLang="en-US" sz="4000" b="1" dirty="0">
                    <a:solidFill>
                      <a:srgbClr val="205AA8"/>
                    </a:solidFill>
                  </a:rPr>
                  <a:t>仕事振り分け</a:t>
                </a:r>
                <a:endParaRPr kumimoji="1" lang="en-US" altLang="ja-JP" sz="4000" b="1" dirty="0">
                  <a:solidFill>
                    <a:srgbClr val="205AA8"/>
                  </a:solidFill>
                </a:endParaRPr>
              </a:p>
              <a:p>
                <a:endParaRPr lang="en-US" altLang="ja-JP" sz="2400" b="1" dirty="0">
                  <a:solidFill>
                    <a:srgbClr val="205AA8"/>
                  </a:solidFill>
                </a:endParaRPr>
              </a:p>
              <a:p>
                <a:r>
                  <a:rPr kumimoji="1" lang="ja-JP" altLang="en-US" sz="2400" dirty="0">
                    <a:solidFill>
                      <a:srgbClr val="1D1843"/>
                    </a:solidFill>
                  </a:rPr>
                  <a:t>余った時間は作業をする</a:t>
                </a:r>
                <a:endParaRPr kumimoji="1" lang="en-US" altLang="ja-JP" sz="2400" dirty="0">
                  <a:solidFill>
                    <a:srgbClr val="1D1843"/>
                  </a:solidFill>
                </a:endParaRPr>
              </a:p>
            </p:txBody>
          </p:sp>
        </p:grpSp>
      </p:grpSp>
      <p:grpSp>
        <p:nvGrpSpPr>
          <p:cNvPr id="24" name="グループ化 23">
            <a:extLst>
              <a:ext uri="{FF2B5EF4-FFF2-40B4-BE49-F238E27FC236}">
                <a16:creationId xmlns:a16="http://schemas.microsoft.com/office/drawing/2014/main" id="{823B3523-30E8-19E4-6A36-4A8751CF322A}"/>
              </a:ext>
            </a:extLst>
          </p:cNvPr>
          <p:cNvGrpSpPr/>
          <p:nvPr/>
        </p:nvGrpSpPr>
        <p:grpSpPr>
          <a:xfrm>
            <a:off x="-8410799" y="787722"/>
            <a:ext cx="5802878" cy="5353462"/>
            <a:chOff x="1178026" y="787722"/>
            <a:chExt cx="5802878" cy="5353462"/>
          </a:xfrm>
        </p:grpSpPr>
        <p:sp>
          <p:nvSpPr>
            <p:cNvPr id="25" name="テキスト ボックス 24">
              <a:extLst>
                <a:ext uri="{FF2B5EF4-FFF2-40B4-BE49-F238E27FC236}">
                  <a16:creationId xmlns:a16="http://schemas.microsoft.com/office/drawing/2014/main" id="{5F142318-887A-53D2-BC7F-6F640508BB01}"/>
                </a:ext>
              </a:extLst>
            </p:cNvPr>
            <p:cNvSpPr txBox="1"/>
            <p:nvPr/>
          </p:nvSpPr>
          <p:spPr>
            <a:xfrm>
              <a:off x="1179871" y="787722"/>
              <a:ext cx="5801033" cy="1015663"/>
            </a:xfrm>
            <a:prstGeom prst="rect">
              <a:avLst/>
            </a:prstGeom>
            <a:noFill/>
          </p:spPr>
          <p:txBody>
            <a:bodyPr wrap="square" rtlCol="0">
              <a:spAutoFit/>
            </a:bodyPr>
            <a:lstStyle/>
            <a:p>
              <a:r>
                <a:rPr lang="ja-JP" altLang="en-US" sz="6000" b="1" dirty="0">
                  <a:solidFill>
                    <a:srgbClr val="1D1843"/>
                  </a:solidFill>
                </a:rPr>
                <a:t>仕事を把握</a:t>
              </a:r>
              <a:endParaRPr kumimoji="1" lang="ja-JP" altLang="en-US" sz="6000" b="1" dirty="0">
                <a:solidFill>
                  <a:srgbClr val="1D1843"/>
                </a:solidFill>
              </a:endParaRPr>
            </a:p>
          </p:txBody>
        </p:sp>
        <p:sp>
          <p:nvSpPr>
            <p:cNvPr id="26" name="テキスト ボックス 25">
              <a:extLst>
                <a:ext uri="{FF2B5EF4-FFF2-40B4-BE49-F238E27FC236}">
                  <a16:creationId xmlns:a16="http://schemas.microsoft.com/office/drawing/2014/main" id="{758C8285-0B9B-15A0-746E-F13A29286F6E}"/>
                </a:ext>
              </a:extLst>
            </p:cNvPr>
            <p:cNvSpPr txBox="1"/>
            <p:nvPr/>
          </p:nvSpPr>
          <p:spPr>
            <a:xfrm>
              <a:off x="1178026" y="1667019"/>
              <a:ext cx="5763547" cy="400110"/>
            </a:xfrm>
            <a:prstGeom prst="rect">
              <a:avLst/>
            </a:prstGeom>
            <a:noFill/>
          </p:spPr>
          <p:txBody>
            <a:bodyPr wrap="square" rtlCol="0">
              <a:spAutoFit/>
            </a:bodyPr>
            <a:lstStyle/>
            <a:p>
              <a:r>
                <a:rPr lang="ja-JP" altLang="en-US" sz="2000" dirty="0">
                  <a:solidFill>
                    <a:srgbClr val="1D1843"/>
                  </a:solidFill>
                </a:rPr>
                <a:t>自分の仕事を把握しよう</a:t>
              </a:r>
              <a:r>
                <a:rPr lang="en-US" altLang="ja-JP" sz="2000" dirty="0">
                  <a:solidFill>
                    <a:srgbClr val="1D1843"/>
                  </a:solidFill>
                </a:rPr>
                <a:t>(</a:t>
              </a:r>
              <a:r>
                <a:rPr lang="ja-JP" altLang="en-US" sz="2000" dirty="0">
                  <a:solidFill>
                    <a:srgbClr val="1D1843"/>
                  </a:solidFill>
                </a:rPr>
                <a:t>下は仮です</a:t>
              </a:r>
              <a:r>
                <a:rPr lang="en-US" altLang="ja-JP" sz="2000" dirty="0">
                  <a:solidFill>
                    <a:srgbClr val="1D1843"/>
                  </a:solidFill>
                </a:rPr>
                <a:t>)</a:t>
              </a:r>
              <a:endParaRPr kumimoji="1" lang="en-US" altLang="ja-JP" sz="2000" dirty="0">
                <a:solidFill>
                  <a:srgbClr val="1D1843"/>
                </a:solidFill>
              </a:endParaRPr>
            </a:p>
          </p:txBody>
        </p:sp>
        <p:sp>
          <p:nvSpPr>
            <p:cNvPr id="27" name="テキスト ボックス 26">
              <a:extLst>
                <a:ext uri="{FF2B5EF4-FFF2-40B4-BE49-F238E27FC236}">
                  <a16:creationId xmlns:a16="http://schemas.microsoft.com/office/drawing/2014/main" id="{4B63EF98-B72F-197B-3D94-1F9F5D6E6E2D}"/>
                </a:ext>
              </a:extLst>
            </p:cNvPr>
            <p:cNvSpPr txBox="1"/>
            <p:nvPr/>
          </p:nvSpPr>
          <p:spPr>
            <a:xfrm>
              <a:off x="1178027" y="2170866"/>
              <a:ext cx="5801033" cy="3970318"/>
            </a:xfrm>
            <a:prstGeom prst="rect">
              <a:avLst/>
            </a:prstGeom>
            <a:noFill/>
          </p:spPr>
          <p:txBody>
            <a:bodyPr wrap="square" rtlCol="0">
              <a:spAutoFit/>
            </a:bodyPr>
            <a:lstStyle/>
            <a:p>
              <a:r>
                <a:rPr lang="ja-JP" altLang="en-US" sz="2800" dirty="0">
                  <a:solidFill>
                    <a:srgbClr val="1D1843"/>
                  </a:solidFill>
                </a:rPr>
                <a:t>中村</a:t>
              </a:r>
              <a:r>
                <a:rPr lang="en-US" altLang="ja-JP" sz="2800" dirty="0">
                  <a:solidFill>
                    <a:srgbClr val="1D1843"/>
                  </a:solidFill>
                </a:rPr>
                <a:t>(</a:t>
              </a:r>
              <a:r>
                <a:rPr lang="ja-JP" altLang="en-US" sz="2800" dirty="0">
                  <a:solidFill>
                    <a:srgbClr val="1D1843"/>
                  </a:solidFill>
                </a:rPr>
                <a:t>リーダー</a:t>
              </a:r>
              <a:r>
                <a:rPr lang="en-US" altLang="ja-JP" sz="2800" dirty="0">
                  <a:solidFill>
                    <a:srgbClr val="1D1843"/>
                  </a:solidFill>
                </a:rPr>
                <a:t>)</a:t>
              </a:r>
              <a:r>
                <a:rPr lang="ja-JP" altLang="en-US" sz="2800" dirty="0">
                  <a:solidFill>
                    <a:srgbClr val="1D1843"/>
                  </a:solidFill>
                </a:rPr>
                <a:t>　：</a:t>
              </a:r>
              <a:r>
                <a:rPr lang="ja-JP" altLang="en-US" sz="2800" dirty="0">
                  <a:solidFill>
                    <a:srgbClr val="205AA8"/>
                  </a:solidFill>
                </a:rPr>
                <a:t>機能実装</a:t>
              </a:r>
              <a:endParaRPr lang="en-US" altLang="ja-JP" sz="2800" dirty="0">
                <a:solidFill>
                  <a:srgbClr val="205AA8"/>
                </a:solidFill>
              </a:endParaRPr>
            </a:p>
            <a:p>
              <a:r>
                <a:rPr lang="ja-JP" altLang="en-US" sz="2800" dirty="0">
                  <a:solidFill>
                    <a:srgbClr val="1D1843"/>
                  </a:solidFill>
                </a:rPr>
                <a:t>中谷</a:t>
              </a:r>
              <a:r>
                <a:rPr lang="en-US" altLang="ja-JP" sz="2800" dirty="0">
                  <a:solidFill>
                    <a:srgbClr val="1D1843"/>
                  </a:solidFill>
                </a:rPr>
                <a:t>(</a:t>
              </a:r>
              <a:r>
                <a:rPr lang="ja-JP" altLang="en-US" sz="2800" dirty="0">
                  <a:solidFill>
                    <a:srgbClr val="1D1843"/>
                  </a:solidFill>
                </a:rPr>
                <a:t>副リーダー</a:t>
              </a:r>
              <a:r>
                <a:rPr lang="en-US" altLang="ja-JP" sz="2800" dirty="0">
                  <a:solidFill>
                    <a:srgbClr val="1D1843"/>
                  </a:solidFill>
                </a:rPr>
                <a:t>)</a:t>
              </a:r>
              <a:r>
                <a:rPr lang="ja-JP" altLang="en-US" sz="2800" dirty="0">
                  <a:solidFill>
                    <a:srgbClr val="1D1843"/>
                  </a:solidFill>
                </a:rPr>
                <a:t>：</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小西：</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杉澤：</a:t>
              </a:r>
              <a:r>
                <a:rPr lang="ja-JP" altLang="en-US" sz="2800" dirty="0">
                  <a:solidFill>
                    <a:srgbClr val="00B050"/>
                  </a:solidFill>
                </a:rPr>
                <a:t>資料作成</a:t>
              </a:r>
              <a:endParaRPr lang="en-US" altLang="ja-JP" sz="2800" dirty="0">
                <a:solidFill>
                  <a:srgbClr val="00B050"/>
                </a:solidFill>
              </a:endParaRPr>
            </a:p>
            <a:p>
              <a:r>
                <a:rPr lang="ja-JP" altLang="en-US" sz="2800" dirty="0">
                  <a:solidFill>
                    <a:srgbClr val="1D1843"/>
                  </a:solidFill>
                </a:rPr>
                <a:t>富永：</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中島：</a:t>
              </a:r>
              <a:r>
                <a:rPr lang="en-US" altLang="ja-JP" sz="2800" dirty="0">
                  <a:solidFill>
                    <a:srgbClr val="205AA8"/>
                  </a:solidFill>
                </a:rPr>
                <a:t>AI</a:t>
              </a:r>
              <a:r>
                <a:rPr lang="ja-JP" altLang="en-US" sz="2800" dirty="0">
                  <a:solidFill>
                    <a:srgbClr val="205AA8"/>
                  </a:solidFill>
                </a:rPr>
                <a:t>実装</a:t>
              </a:r>
              <a:endParaRPr lang="en-US" altLang="ja-JP" sz="2800" dirty="0">
                <a:solidFill>
                  <a:srgbClr val="205AA8"/>
                </a:solidFill>
              </a:endParaRPr>
            </a:p>
            <a:p>
              <a:r>
                <a:rPr lang="ja-JP" altLang="en-US" sz="2800" dirty="0">
                  <a:solidFill>
                    <a:srgbClr val="1D1843"/>
                  </a:solidFill>
                </a:rPr>
                <a:t>松谷：</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屋良：</a:t>
              </a:r>
              <a:r>
                <a:rPr lang="ja-JP" altLang="en-US" sz="2800" dirty="0">
                  <a:solidFill>
                    <a:srgbClr val="205AA8"/>
                  </a:solidFill>
                </a:rPr>
                <a:t>機能実装</a:t>
              </a:r>
              <a:endParaRPr lang="en-US" altLang="ja-JP" sz="2800" dirty="0">
                <a:solidFill>
                  <a:srgbClr val="205AA8"/>
                </a:solidFill>
              </a:endParaRPr>
            </a:p>
            <a:p>
              <a:endParaRPr lang="en-US" altLang="ja-JP" sz="2800" dirty="0">
                <a:solidFill>
                  <a:srgbClr val="1D1843"/>
                </a:solidFill>
              </a:endParaRPr>
            </a:p>
          </p:txBody>
        </p:sp>
      </p:grpSp>
      <p:grpSp>
        <p:nvGrpSpPr>
          <p:cNvPr id="28" name="グループ化 27">
            <a:extLst>
              <a:ext uri="{FF2B5EF4-FFF2-40B4-BE49-F238E27FC236}">
                <a16:creationId xmlns:a16="http://schemas.microsoft.com/office/drawing/2014/main" id="{1068B0A6-DC50-91F1-DAB6-9CABF11D614C}"/>
              </a:ext>
            </a:extLst>
          </p:cNvPr>
          <p:cNvGrpSpPr/>
          <p:nvPr/>
        </p:nvGrpSpPr>
        <p:grpSpPr>
          <a:xfrm>
            <a:off x="-16419773" y="787722"/>
            <a:ext cx="5921593" cy="4137432"/>
            <a:chOff x="1178026" y="787722"/>
            <a:chExt cx="5921593" cy="4137432"/>
          </a:xfrm>
        </p:grpSpPr>
        <p:sp>
          <p:nvSpPr>
            <p:cNvPr id="29" name="テキスト ボックス 28">
              <a:extLst>
                <a:ext uri="{FF2B5EF4-FFF2-40B4-BE49-F238E27FC236}">
                  <a16:creationId xmlns:a16="http://schemas.microsoft.com/office/drawing/2014/main" id="{84B34D83-A3C2-6423-DB44-385A278694FB}"/>
                </a:ext>
              </a:extLst>
            </p:cNvPr>
            <p:cNvSpPr txBox="1"/>
            <p:nvPr/>
          </p:nvSpPr>
          <p:spPr>
            <a:xfrm>
              <a:off x="1179871" y="787722"/>
              <a:ext cx="5801033" cy="1015663"/>
            </a:xfrm>
            <a:prstGeom prst="rect">
              <a:avLst/>
            </a:prstGeom>
            <a:noFill/>
          </p:spPr>
          <p:txBody>
            <a:bodyPr wrap="square" rtlCol="0">
              <a:spAutoFit/>
            </a:bodyPr>
            <a:lstStyle/>
            <a:p>
              <a:r>
                <a:rPr lang="ja-JP" altLang="en-US" sz="6000" b="1" dirty="0">
                  <a:solidFill>
                    <a:srgbClr val="1D1843"/>
                  </a:solidFill>
                </a:rPr>
                <a:t>目的を明確に</a:t>
              </a:r>
              <a:endParaRPr kumimoji="1" lang="ja-JP" altLang="en-US" sz="6000" b="1" dirty="0">
                <a:solidFill>
                  <a:srgbClr val="1D1843"/>
                </a:solidFill>
              </a:endParaRPr>
            </a:p>
          </p:txBody>
        </p:sp>
        <p:sp>
          <p:nvSpPr>
            <p:cNvPr id="30" name="テキスト ボックス 29">
              <a:extLst>
                <a:ext uri="{FF2B5EF4-FFF2-40B4-BE49-F238E27FC236}">
                  <a16:creationId xmlns:a16="http://schemas.microsoft.com/office/drawing/2014/main" id="{12361834-22BF-E90F-F6BE-55CC5D54AA73}"/>
                </a:ext>
              </a:extLst>
            </p:cNvPr>
            <p:cNvSpPr txBox="1"/>
            <p:nvPr/>
          </p:nvSpPr>
          <p:spPr>
            <a:xfrm>
              <a:off x="1178026" y="1667019"/>
              <a:ext cx="5763547" cy="400110"/>
            </a:xfrm>
            <a:prstGeom prst="rect">
              <a:avLst/>
            </a:prstGeom>
            <a:noFill/>
          </p:spPr>
          <p:txBody>
            <a:bodyPr wrap="square" rtlCol="0">
              <a:spAutoFit/>
            </a:bodyPr>
            <a:lstStyle/>
            <a:p>
              <a:r>
                <a:rPr kumimoji="1" lang="ja-JP" altLang="en-US" sz="2000" dirty="0">
                  <a:solidFill>
                    <a:srgbClr val="1D1843"/>
                  </a:solidFill>
                </a:rPr>
                <a:t>ターゲットや使うことのメリット</a:t>
              </a:r>
              <a:endParaRPr kumimoji="1" lang="en-US" altLang="ja-JP" sz="2000" dirty="0">
                <a:solidFill>
                  <a:srgbClr val="1D1843"/>
                </a:solidFill>
              </a:endParaRPr>
            </a:p>
          </p:txBody>
        </p:sp>
        <p:sp>
          <p:nvSpPr>
            <p:cNvPr id="31" name="テキスト ボックス 30">
              <a:extLst>
                <a:ext uri="{FF2B5EF4-FFF2-40B4-BE49-F238E27FC236}">
                  <a16:creationId xmlns:a16="http://schemas.microsoft.com/office/drawing/2014/main" id="{8806C965-95D4-88F7-B496-E5651139B6E6}"/>
                </a:ext>
              </a:extLst>
            </p:cNvPr>
            <p:cNvSpPr txBox="1"/>
            <p:nvPr/>
          </p:nvSpPr>
          <p:spPr>
            <a:xfrm>
              <a:off x="1178027" y="2801496"/>
              <a:ext cx="5921592" cy="2123658"/>
            </a:xfrm>
            <a:prstGeom prst="rect">
              <a:avLst/>
            </a:prstGeom>
            <a:noFill/>
          </p:spPr>
          <p:txBody>
            <a:bodyPr wrap="square" rtlCol="0">
              <a:spAutoFit/>
            </a:bodyPr>
            <a:lstStyle/>
            <a:p>
              <a:r>
                <a:rPr lang="ja-JP" altLang="en-US" sz="2800" dirty="0">
                  <a:solidFill>
                    <a:srgbClr val="1D1843"/>
                  </a:solidFill>
                </a:rPr>
                <a:t>捉え方を変えてみよう</a:t>
              </a:r>
              <a:endParaRPr lang="en-US" altLang="ja-JP" sz="2800" dirty="0">
                <a:solidFill>
                  <a:srgbClr val="1D1843"/>
                </a:solidFill>
              </a:endParaRPr>
            </a:p>
            <a:p>
              <a:r>
                <a:rPr lang="ja-JP" altLang="en-US" sz="2800" dirty="0">
                  <a:solidFill>
                    <a:srgbClr val="1D1843"/>
                  </a:solidFill>
                </a:rPr>
                <a:t>猫好きの為の</a:t>
              </a:r>
              <a:r>
                <a:rPr lang="en-US" altLang="ja-JP" sz="2800" dirty="0">
                  <a:solidFill>
                    <a:srgbClr val="1D1843"/>
                  </a:solidFill>
                </a:rPr>
                <a:t>SNS</a:t>
              </a:r>
              <a:r>
                <a:rPr lang="ja-JP" altLang="en-US" sz="2800" dirty="0">
                  <a:solidFill>
                    <a:srgbClr val="1D1843"/>
                  </a:solidFill>
                </a:rPr>
                <a:t>ではなく、</a:t>
              </a:r>
              <a:endParaRPr lang="en-US" altLang="ja-JP" sz="2800" dirty="0">
                <a:solidFill>
                  <a:srgbClr val="1D1843"/>
                </a:solidFill>
              </a:endParaRPr>
            </a:p>
            <a:p>
              <a:r>
                <a:rPr lang="ja-JP" altLang="en-US" sz="2800" b="1" dirty="0">
                  <a:solidFill>
                    <a:srgbClr val="205AA8"/>
                  </a:solidFill>
                </a:rPr>
                <a:t>猫を対象</a:t>
              </a:r>
              <a:r>
                <a:rPr lang="ja-JP" altLang="en-US" sz="2800" dirty="0">
                  <a:solidFill>
                    <a:srgbClr val="1D1843"/>
                  </a:solidFill>
                </a:rPr>
                <a:t>にすると寄付機能が際立つ</a:t>
              </a:r>
              <a:endParaRPr lang="en-US" altLang="ja-JP" sz="2800" dirty="0">
                <a:solidFill>
                  <a:srgbClr val="1D1843"/>
                </a:solidFill>
              </a:endParaRPr>
            </a:p>
            <a:p>
              <a:r>
                <a:rPr lang="ja-JP" altLang="en-US" sz="2400" dirty="0">
                  <a:solidFill>
                    <a:srgbClr val="1D1843"/>
                  </a:solidFill>
                </a:rPr>
                <a:t>また</a:t>
              </a:r>
              <a:r>
                <a:rPr lang="ja-JP" altLang="en-US" sz="2400" b="1" dirty="0">
                  <a:solidFill>
                    <a:srgbClr val="205AA8"/>
                  </a:solidFill>
                </a:rPr>
                <a:t>保護猫</a:t>
              </a:r>
              <a:r>
                <a:rPr lang="ja-JP" altLang="en-US" sz="2400" dirty="0">
                  <a:solidFill>
                    <a:srgbClr val="1D1843"/>
                  </a:solidFill>
                </a:rPr>
                <a:t>も対象にすると殺処分に</a:t>
              </a:r>
              <a:endParaRPr lang="en-US" altLang="ja-JP" sz="2400" dirty="0">
                <a:solidFill>
                  <a:srgbClr val="1D1843"/>
                </a:solidFill>
              </a:endParaRPr>
            </a:p>
            <a:p>
              <a:r>
                <a:rPr lang="ja-JP" altLang="en-US" sz="2400" dirty="0">
                  <a:solidFill>
                    <a:srgbClr val="1D1843"/>
                  </a:solidFill>
                </a:rPr>
                <a:t>対する援助も期待できる</a:t>
              </a:r>
              <a:endParaRPr lang="en-US" altLang="ja-JP" sz="2400" dirty="0">
                <a:solidFill>
                  <a:srgbClr val="1D1843"/>
                </a:solidFill>
              </a:endParaRPr>
            </a:p>
          </p:txBody>
        </p:sp>
      </p:grpSp>
      <p:pic>
        <p:nvPicPr>
          <p:cNvPr id="32" name="図 31">
            <a:extLst>
              <a:ext uri="{FF2B5EF4-FFF2-40B4-BE49-F238E27FC236}">
                <a16:creationId xmlns:a16="http://schemas.microsoft.com/office/drawing/2014/main" id="{5659C905-2401-0B24-BE5B-4BDE7617FB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5947" y="-6191431"/>
            <a:ext cx="4762500" cy="4762500"/>
          </a:xfrm>
          <a:prstGeom prst="rect">
            <a:avLst/>
          </a:prstGeom>
        </p:spPr>
      </p:pic>
      <p:pic>
        <p:nvPicPr>
          <p:cNvPr id="33" name="図 32" descr="グラフィカル ユーザー インターフェイス が含まれている画像&#10;&#10;自動的に生成された説明">
            <a:extLst>
              <a:ext uri="{FF2B5EF4-FFF2-40B4-BE49-F238E27FC236}">
                <a16:creationId xmlns:a16="http://schemas.microsoft.com/office/drawing/2014/main" id="{1EB6CF0A-9C18-FEB8-6B8D-6CFD2E4B92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7310" y="-12154073"/>
            <a:ext cx="4762500" cy="4762500"/>
          </a:xfrm>
          <a:prstGeom prst="rect">
            <a:avLst/>
          </a:prstGeom>
        </p:spPr>
      </p:pic>
    </p:spTree>
    <p:extLst>
      <p:ext uri="{BB962C8B-B14F-4D97-AF65-F5344CB8AC3E}">
        <p14:creationId xmlns:p14="http://schemas.microsoft.com/office/powerpoint/2010/main" val="42452380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1D18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 name="グループ化 6">
            <a:extLst>
              <a:ext uri="{FF2B5EF4-FFF2-40B4-BE49-F238E27FC236}">
                <a16:creationId xmlns:a16="http://schemas.microsoft.com/office/drawing/2014/main" id="{F3729CC6-1E44-28A5-06A2-D9A026C38158}"/>
              </a:ext>
            </a:extLst>
          </p:cNvPr>
          <p:cNvGrpSpPr/>
          <p:nvPr/>
        </p:nvGrpSpPr>
        <p:grpSpPr>
          <a:xfrm>
            <a:off x="1178026" y="787722"/>
            <a:ext cx="5802878" cy="5353462"/>
            <a:chOff x="1178026" y="787722"/>
            <a:chExt cx="5802878" cy="5353462"/>
          </a:xfrm>
        </p:grpSpPr>
        <p:sp>
          <p:nvSpPr>
            <p:cNvPr id="10" name="テキスト ボックス 9">
              <a:extLst>
                <a:ext uri="{FF2B5EF4-FFF2-40B4-BE49-F238E27FC236}">
                  <a16:creationId xmlns:a16="http://schemas.microsoft.com/office/drawing/2014/main" id="{9B91E05B-6EA5-5CD0-700B-7A37E787D615}"/>
                </a:ext>
              </a:extLst>
            </p:cNvPr>
            <p:cNvSpPr txBox="1"/>
            <p:nvPr/>
          </p:nvSpPr>
          <p:spPr>
            <a:xfrm>
              <a:off x="1179871" y="787722"/>
              <a:ext cx="5801033" cy="1015663"/>
            </a:xfrm>
            <a:prstGeom prst="rect">
              <a:avLst/>
            </a:prstGeom>
            <a:noFill/>
          </p:spPr>
          <p:txBody>
            <a:bodyPr wrap="square" rtlCol="0">
              <a:spAutoFit/>
            </a:bodyPr>
            <a:lstStyle/>
            <a:p>
              <a:r>
                <a:rPr lang="ja-JP" altLang="en-US" sz="6000" b="1" dirty="0">
                  <a:solidFill>
                    <a:srgbClr val="1D1843"/>
                  </a:solidFill>
                </a:rPr>
                <a:t>仕事を把握</a:t>
              </a:r>
              <a:endParaRPr kumimoji="1" lang="ja-JP" altLang="en-US" sz="6000" b="1" dirty="0">
                <a:solidFill>
                  <a:srgbClr val="1D1843"/>
                </a:solidFill>
              </a:endParaRPr>
            </a:p>
          </p:txBody>
        </p:sp>
        <p:sp>
          <p:nvSpPr>
            <p:cNvPr id="11" name="テキスト ボックス 10">
              <a:extLst>
                <a:ext uri="{FF2B5EF4-FFF2-40B4-BE49-F238E27FC236}">
                  <a16:creationId xmlns:a16="http://schemas.microsoft.com/office/drawing/2014/main" id="{153345C4-6304-2410-D63B-ECEFBFF624CF}"/>
                </a:ext>
              </a:extLst>
            </p:cNvPr>
            <p:cNvSpPr txBox="1"/>
            <p:nvPr/>
          </p:nvSpPr>
          <p:spPr>
            <a:xfrm>
              <a:off x="1178026" y="1667019"/>
              <a:ext cx="5763547" cy="400110"/>
            </a:xfrm>
            <a:prstGeom prst="rect">
              <a:avLst/>
            </a:prstGeom>
            <a:noFill/>
          </p:spPr>
          <p:txBody>
            <a:bodyPr wrap="square" rtlCol="0">
              <a:spAutoFit/>
            </a:bodyPr>
            <a:lstStyle/>
            <a:p>
              <a:r>
                <a:rPr lang="ja-JP" altLang="en-US" sz="2000" dirty="0">
                  <a:solidFill>
                    <a:srgbClr val="1D1843"/>
                  </a:solidFill>
                </a:rPr>
                <a:t>自分の仕事を把握しよう</a:t>
              </a:r>
              <a:r>
                <a:rPr lang="en-US" altLang="ja-JP" sz="2000" dirty="0">
                  <a:solidFill>
                    <a:srgbClr val="1D1843"/>
                  </a:solidFill>
                </a:rPr>
                <a:t>(</a:t>
              </a:r>
              <a:r>
                <a:rPr lang="ja-JP" altLang="en-US" sz="2000" dirty="0">
                  <a:solidFill>
                    <a:srgbClr val="1D1843"/>
                  </a:solidFill>
                </a:rPr>
                <a:t>下は仮です</a:t>
              </a:r>
              <a:r>
                <a:rPr lang="en-US" altLang="ja-JP" sz="2000" dirty="0">
                  <a:solidFill>
                    <a:srgbClr val="1D1843"/>
                  </a:solidFill>
                </a:rPr>
                <a:t>)</a:t>
              </a:r>
              <a:endParaRPr kumimoji="1" lang="en-US" altLang="ja-JP" sz="2000" dirty="0">
                <a:solidFill>
                  <a:srgbClr val="1D1843"/>
                </a:solidFill>
              </a:endParaRPr>
            </a:p>
          </p:txBody>
        </p:sp>
        <p:sp>
          <p:nvSpPr>
            <p:cNvPr id="12" name="テキスト ボックス 11">
              <a:extLst>
                <a:ext uri="{FF2B5EF4-FFF2-40B4-BE49-F238E27FC236}">
                  <a16:creationId xmlns:a16="http://schemas.microsoft.com/office/drawing/2014/main" id="{3C1FDA11-3EA4-C04A-6E4E-6E9DF85A5061}"/>
                </a:ext>
              </a:extLst>
            </p:cNvPr>
            <p:cNvSpPr txBox="1"/>
            <p:nvPr/>
          </p:nvSpPr>
          <p:spPr>
            <a:xfrm>
              <a:off x="1178027" y="2170866"/>
              <a:ext cx="5801033" cy="3970318"/>
            </a:xfrm>
            <a:prstGeom prst="rect">
              <a:avLst/>
            </a:prstGeom>
            <a:noFill/>
          </p:spPr>
          <p:txBody>
            <a:bodyPr wrap="square" rtlCol="0">
              <a:spAutoFit/>
            </a:bodyPr>
            <a:lstStyle/>
            <a:p>
              <a:r>
                <a:rPr lang="ja-JP" altLang="en-US" sz="2800" dirty="0">
                  <a:solidFill>
                    <a:srgbClr val="1D1843"/>
                  </a:solidFill>
                </a:rPr>
                <a:t>中村</a:t>
              </a:r>
              <a:r>
                <a:rPr lang="en-US" altLang="ja-JP" sz="2800" dirty="0">
                  <a:solidFill>
                    <a:srgbClr val="1D1843"/>
                  </a:solidFill>
                </a:rPr>
                <a:t>(</a:t>
              </a:r>
              <a:r>
                <a:rPr lang="ja-JP" altLang="en-US" sz="2800" dirty="0">
                  <a:solidFill>
                    <a:srgbClr val="1D1843"/>
                  </a:solidFill>
                </a:rPr>
                <a:t>リーダー</a:t>
              </a:r>
              <a:r>
                <a:rPr lang="en-US" altLang="ja-JP" sz="2800" dirty="0">
                  <a:solidFill>
                    <a:srgbClr val="1D1843"/>
                  </a:solidFill>
                </a:rPr>
                <a:t>)</a:t>
              </a:r>
              <a:r>
                <a:rPr lang="ja-JP" altLang="en-US" sz="2800" dirty="0">
                  <a:solidFill>
                    <a:srgbClr val="1D1843"/>
                  </a:solidFill>
                </a:rPr>
                <a:t>　：</a:t>
              </a:r>
              <a:r>
                <a:rPr lang="ja-JP" altLang="en-US" sz="2800" dirty="0">
                  <a:solidFill>
                    <a:srgbClr val="205AA8"/>
                  </a:solidFill>
                </a:rPr>
                <a:t>機能実装</a:t>
              </a:r>
              <a:endParaRPr lang="en-US" altLang="ja-JP" sz="2800" dirty="0">
                <a:solidFill>
                  <a:srgbClr val="205AA8"/>
                </a:solidFill>
              </a:endParaRPr>
            </a:p>
            <a:p>
              <a:r>
                <a:rPr lang="ja-JP" altLang="en-US" sz="2800" dirty="0">
                  <a:solidFill>
                    <a:srgbClr val="1D1843"/>
                  </a:solidFill>
                </a:rPr>
                <a:t>中谷</a:t>
              </a:r>
              <a:r>
                <a:rPr lang="en-US" altLang="ja-JP" sz="2800" dirty="0">
                  <a:solidFill>
                    <a:srgbClr val="1D1843"/>
                  </a:solidFill>
                </a:rPr>
                <a:t>(</a:t>
              </a:r>
              <a:r>
                <a:rPr lang="ja-JP" altLang="en-US" sz="2800" dirty="0">
                  <a:solidFill>
                    <a:srgbClr val="1D1843"/>
                  </a:solidFill>
                </a:rPr>
                <a:t>副リーダー</a:t>
              </a:r>
              <a:r>
                <a:rPr lang="en-US" altLang="ja-JP" sz="2800" dirty="0">
                  <a:solidFill>
                    <a:srgbClr val="1D1843"/>
                  </a:solidFill>
                </a:rPr>
                <a:t>)</a:t>
              </a:r>
              <a:r>
                <a:rPr lang="ja-JP" altLang="en-US" sz="2800" dirty="0">
                  <a:solidFill>
                    <a:srgbClr val="1D1843"/>
                  </a:solidFill>
                </a:rPr>
                <a:t>：</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小西：</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杉澤：</a:t>
              </a:r>
              <a:r>
                <a:rPr lang="ja-JP" altLang="en-US" sz="2800" dirty="0">
                  <a:solidFill>
                    <a:srgbClr val="00B050"/>
                  </a:solidFill>
                </a:rPr>
                <a:t>資料作成</a:t>
              </a:r>
              <a:endParaRPr lang="en-US" altLang="ja-JP" sz="2800" dirty="0">
                <a:solidFill>
                  <a:srgbClr val="00B050"/>
                </a:solidFill>
              </a:endParaRPr>
            </a:p>
            <a:p>
              <a:r>
                <a:rPr lang="ja-JP" altLang="en-US" sz="2800" dirty="0">
                  <a:solidFill>
                    <a:srgbClr val="1D1843"/>
                  </a:solidFill>
                </a:rPr>
                <a:t>富永：</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中島：</a:t>
              </a:r>
              <a:r>
                <a:rPr lang="en-US" altLang="ja-JP" sz="2800" dirty="0">
                  <a:solidFill>
                    <a:srgbClr val="205AA8"/>
                  </a:solidFill>
                </a:rPr>
                <a:t>AI</a:t>
              </a:r>
              <a:r>
                <a:rPr lang="ja-JP" altLang="en-US" sz="2800" dirty="0">
                  <a:solidFill>
                    <a:srgbClr val="205AA8"/>
                  </a:solidFill>
                </a:rPr>
                <a:t>実装</a:t>
              </a:r>
              <a:endParaRPr lang="en-US" altLang="ja-JP" sz="2800" dirty="0">
                <a:solidFill>
                  <a:srgbClr val="205AA8"/>
                </a:solidFill>
              </a:endParaRPr>
            </a:p>
            <a:p>
              <a:r>
                <a:rPr lang="ja-JP" altLang="en-US" sz="2800" dirty="0">
                  <a:solidFill>
                    <a:srgbClr val="1D1843"/>
                  </a:solidFill>
                </a:rPr>
                <a:t>松谷：</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屋良：</a:t>
              </a:r>
              <a:r>
                <a:rPr lang="ja-JP" altLang="en-US" sz="2800" dirty="0">
                  <a:solidFill>
                    <a:srgbClr val="205AA8"/>
                  </a:solidFill>
                </a:rPr>
                <a:t>機能実装</a:t>
              </a:r>
              <a:endParaRPr lang="en-US" altLang="ja-JP" sz="2800" dirty="0">
                <a:solidFill>
                  <a:srgbClr val="205AA8"/>
                </a:solidFill>
              </a:endParaRPr>
            </a:p>
            <a:p>
              <a:endParaRPr lang="en-US" altLang="ja-JP" sz="2800" dirty="0">
                <a:solidFill>
                  <a:srgbClr val="1D1843"/>
                </a:solidFill>
              </a:endParaRPr>
            </a:p>
          </p:txBody>
        </p:sp>
      </p:grpSp>
      <p:pic>
        <p:nvPicPr>
          <p:cNvPr id="6" name="図 5">
            <a:extLst>
              <a:ext uri="{FF2B5EF4-FFF2-40B4-BE49-F238E27FC236}">
                <a16:creationId xmlns:a16="http://schemas.microsoft.com/office/drawing/2014/main" id="{8C09A840-7938-EF42-D0B9-6BD346A34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947" y="1307778"/>
            <a:ext cx="4762500" cy="4762500"/>
          </a:xfrm>
          <a:prstGeom prst="rect">
            <a:avLst/>
          </a:prstGeom>
        </p:spPr>
      </p:pic>
      <p:sp>
        <p:nvSpPr>
          <p:cNvPr id="25" name="テキスト ボックス 24">
            <a:extLst>
              <a:ext uri="{FF2B5EF4-FFF2-40B4-BE49-F238E27FC236}">
                <a16:creationId xmlns:a16="http://schemas.microsoft.com/office/drawing/2014/main" id="{DA18586C-1908-5D5D-3825-84885BDFAD14}"/>
              </a:ext>
            </a:extLst>
          </p:cNvPr>
          <p:cNvSpPr txBox="1"/>
          <p:nvPr/>
        </p:nvSpPr>
        <p:spPr>
          <a:xfrm>
            <a:off x="1179871" y="8079473"/>
            <a:ext cx="5801033" cy="1015663"/>
          </a:xfrm>
          <a:prstGeom prst="rect">
            <a:avLst/>
          </a:prstGeom>
          <a:noFill/>
        </p:spPr>
        <p:txBody>
          <a:bodyPr wrap="square" rtlCol="0">
            <a:spAutoFit/>
          </a:bodyPr>
          <a:lstStyle/>
          <a:p>
            <a:r>
              <a:rPr kumimoji="1" lang="ja-JP" altLang="en-US" sz="6000" b="1" dirty="0">
                <a:solidFill>
                  <a:srgbClr val="1D1843"/>
                </a:solidFill>
              </a:rPr>
              <a:t>時間が足りない</a:t>
            </a:r>
          </a:p>
        </p:txBody>
      </p:sp>
      <p:pic>
        <p:nvPicPr>
          <p:cNvPr id="26" name="図 25">
            <a:extLst>
              <a:ext uri="{FF2B5EF4-FFF2-40B4-BE49-F238E27FC236}">
                <a16:creationId xmlns:a16="http://schemas.microsoft.com/office/drawing/2014/main" id="{2C10399C-975D-D305-C394-8AEE81286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536" y="8599529"/>
            <a:ext cx="4762500" cy="4762500"/>
          </a:xfrm>
          <a:prstGeom prst="rect">
            <a:avLst/>
          </a:prstGeom>
        </p:spPr>
      </p:pic>
      <p:grpSp>
        <p:nvGrpSpPr>
          <p:cNvPr id="27" name="グループ化 26">
            <a:extLst>
              <a:ext uri="{FF2B5EF4-FFF2-40B4-BE49-F238E27FC236}">
                <a16:creationId xmlns:a16="http://schemas.microsoft.com/office/drawing/2014/main" id="{1DA62FDD-4A5C-157B-3D3B-14B73B104EE9}"/>
              </a:ext>
            </a:extLst>
          </p:cNvPr>
          <p:cNvGrpSpPr/>
          <p:nvPr/>
        </p:nvGrpSpPr>
        <p:grpSpPr>
          <a:xfrm>
            <a:off x="1178026" y="8958770"/>
            <a:ext cx="5921593" cy="4696029"/>
            <a:chOff x="1178026" y="1667019"/>
            <a:chExt cx="5921593" cy="4696029"/>
          </a:xfrm>
        </p:grpSpPr>
        <p:sp>
          <p:nvSpPr>
            <p:cNvPr id="28" name="テキスト ボックス 27">
              <a:extLst>
                <a:ext uri="{FF2B5EF4-FFF2-40B4-BE49-F238E27FC236}">
                  <a16:creationId xmlns:a16="http://schemas.microsoft.com/office/drawing/2014/main" id="{5BCEDDAD-9771-020C-F216-565BC8747946}"/>
                </a:ext>
              </a:extLst>
            </p:cNvPr>
            <p:cNvSpPr txBox="1"/>
            <p:nvPr/>
          </p:nvSpPr>
          <p:spPr>
            <a:xfrm>
              <a:off x="1178026" y="1667019"/>
              <a:ext cx="5763547" cy="400110"/>
            </a:xfrm>
            <a:prstGeom prst="rect">
              <a:avLst/>
            </a:prstGeom>
            <a:noFill/>
          </p:spPr>
          <p:txBody>
            <a:bodyPr wrap="square" rtlCol="0">
              <a:spAutoFit/>
            </a:bodyPr>
            <a:lstStyle/>
            <a:p>
              <a:r>
                <a:rPr kumimoji="1" lang="ja-JP" altLang="en-US" sz="2000" dirty="0">
                  <a:solidFill>
                    <a:srgbClr val="1D1843"/>
                  </a:solidFill>
                </a:rPr>
                <a:t>割り振られた作業はきちんとやる</a:t>
              </a:r>
              <a:endParaRPr kumimoji="1" lang="en-US" altLang="ja-JP" sz="2000" dirty="0">
                <a:solidFill>
                  <a:srgbClr val="1D1843"/>
                </a:solidFill>
              </a:endParaRPr>
            </a:p>
          </p:txBody>
        </p:sp>
        <p:sp>
          <p:nvSpPr>
            <p:cNvPr id="29" name="テキスト ボックス 28">
              <a:extLst>
                <a:ext uri="{FF2B5EF4-FFF2-40B4-BE49-F238E27FC236}">
                  <a16:creationId xmlns:a16="http://schemas.microsoft.com/office/drawing/2014/main" id="{48630DE5-1F6A-CA34-0A27-0D54C5B3A839}"/>
                </a:ext>
              </a:extLst>
            </p:cNvPr>
            <p:cNvSpPr txBox="1"/>
            <p:nvPr/>
          </p:nvSpPr>
          <p:spPr>
            <a:xfrm>
              <a:off x="1178027" y="2801496"/>
              <a:ext cx="5801033" cy="1877437"/>
            </a:xfrm>
            <a:prstGeom prst="rect">
              <a:avLst/>
            </a:prstGeom>
            <a:noFill/>
          </p:spPr>
          <p:txBody>
            <a:bodyPr wrap="square" rtlCol="0">
              <a:spAutoFit/>
            </a:bodyPr>
            <a:lstStyle/>
            <a:p>
              <a:r>
                <a:rPr lang="ja-JP" altLang="en-US" sz="2800" dirty="0">
                  <a:solidFill>
                    <a:srgbClr val="1D1843"/>
                  </a:solidFill>
                </a:rPr>
                <a:t>授業内で終わるものではない</a:t>
              </a:r>
              <a:endParaRPr lang="en-US" altLang="ja-JP" sz="2800" dirty="0">
                <a:solidFill>
                  <a:srgbClr val="1D1843"/>
                </a:solidFill>
              </a:endParaRPr>
            </a:p>
            <a:p>
              <a:r>
                <a:rPr lang="ja-JP" altLang="en-US" sz="3200" b="1" dirty="0">
                  <a:solidFill>
                    <a:srgbClr val="205AA8"/>
                  </a:solidFill>
                </a:rPr>
                <a:t>学校外</a:t>
              </a:r>
              <a:r>
                <a:rPr lang="ja-JP" altLang="en-US" sz="2800" dirty="0">
                  <a:solidFill>
                    <a:srgbClr val="1D1843"/>
                  </a:solidFill>
                </a:rPr>
                <a:t>でも作業をしよう</a:t>
              </a:r>
              <a:endParaRPr lang="en-US" altLang="ja-JP" sz="2800" dirty="0">
                <a:solidFill>
                  <a:srgbClr val="1D1843"/>
                </a:solidFill>
              </a:endParaRPr>
            </a:p>
            <a:p>
              <a:endParaRPr lang="en-US" altLang="ja-JP" sz="2800" dirty="0">
                <a:solidFill>
                  <a:srgbClr val="1D1843"/>
                </a:solidFill>
              </a:endParaRPr>
            </a:p>
            <a:p>
              <a:r>
                <a:rPr lang="ja-JP" altLang="en-US" sz="2800" b="1" dirty="0">
                  <a:solidFill>
                    <a:srgbClr val="205AA8"/>
                  </a:solidFill>
                </a:rPr>
                <a:t>報連相</a:t>
              </a:r>
              <a:r>
                <a:rPr lang="ja-JP" altLang="en-US" sz="2800" dirty="0">
                  <a:solidFill>
                    <a:srgbClr val="1D1843"/>
                  </a:solidFill>
                </a:rPr>
                <a:t>を大切にしよう</a:t>
              </a:r>
              <a:endParaRPr lang="en-US" altLang="ja-JP" sz="2800" dirty="0">
                <a:solidFill>
                  <a:srgbClr val="1D1843"/>
                </a:solidFill>
              </a:endParaRPr>
            </a:p>
          </p:txBody>
        </p:sp>
        <p:pic>
          <p:nvPicPr>
            <p:cNvPr id="30" name="図 29" descr="アイコン&#10;&#10;自動的に生成された説明">
              <a:extLst>
                <a:ext uri="{FF2B5EF4-FFF2-40B4-BE49-F238E27FC236}">
                  <a16:creationId xmlns:a16="http://schemas.microsoft.com/office/drawing/2014/main" id="{B8D893FE-8A02-D288-FDBA-6662D0B36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369" y="3981798"/>
              <a:ext cx="2381250" cy="2381250"/>
            </a:xfrm>
            <a:prstGeom prst="rect">
              <a:avLst/>
            </a:prstGeom>
          </p:spPr>
        </p:pic>
      </p:grpSp>
      <p:grpSp>
        <p:nvGrpSpPr>
          <p:cNvPr id="31" name="グループ化 30">
            <a:extLst>
              <a:ext uri="{FF2B5EF4-FFF2-40B4-BE49-F238E27FC236}">
                <a16:creationId xmlns:a16="http://schemas.microsoft.com/office/drawing/2014/main" id="{C3656831-0E05-37A5-AE59-DEA8677187B6}"/>
              </a:ext>
            </a:extLst>
          </p:cNvPr>
          <p:cNvGrpSpPr/>
          <p:nvPr/>
        </p:nvGrpSpPr>
        <p:grpSpPr>
          <a:xfrm>
            <a:off x="1178026" y="15738562"/>
            <a:ext cx="9835947" cy="4308373"/>
            <a:chOff x="1178026" y="1570702"/>
            <a:chExt cx="9835947" cy="4308373"/>
          </a:xfrm>
        </p:grpSpPr>
        <p:pic>
          <p:nvPicPr>
            <p:cNvPr id="32" name="図 31" descr="グラフィカル ユーザー インターフェイス, アプリケーション&#10;&#10;自動的に生成された説明">
              <a:extLst>
                <a:ext uri="{FF2B5EF4-FFF2-40B4-BE49-F238E27FC236}">
                  <a16:creationId xmlns:a16="http://schemas.microsoft.com/office/drawing/2014/main" id="{BBB8722D-6456-2AD8-787B-DD91A502C6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1570702"/>
              <a:ext cx="4308373" cy="4308373"/>
            </a:xfrm>
            <a:prstGeom prst="rect">
              <a:avLst/>
            </a:prstGeom>
          </p:spPr>
        </p:pic>
        <p:grpSp>
          <p:nvGrpSpPr>
            <p:cNvPr id="33" name="グループ化 32">
              <a:extLst>
                <a:ext uri="{FF2B5EF4-FFF2-40B4-BE49-F238E27FC236}">
                  <a16:creationId xmlns:a16="http://schemas.microsoft.com/office/drawing/2014/main" id="{B3BB6224-0071-17FA-983D-D48E110928F8}"/>
                </a:ext>
              </a:extLst>
            </p:cNvPr>
            <p:cNvGrpSpPr/>
            <p:nvPr/>
          </p:nvGrpSpPr>
          <p:grpSpPr>
            <a:xfrm>
              <a:off x="1178026" y="1667019"/>
              <a:ext cx="5801034" cy="3011914"/>
              <a:chOff x="1178026" y="1667019"/>
              <a:chExt cx="5801034" cy="3011914"/>
            </a:xfrm>
          </p:grpSpPr>
          <p:sp>
            <p:nvSpPr>
              <p:cNvPr id="34" name="テキスト ボックス 33">
                <a:extLst>
                  <a:ext uri="{FF2B5EF4-FFF2-40B4-BE49-F238E27FC236}">
                    <a16:creationId xmlns:a16="http://schemas.microsoft.com/office/drawing/2014/main" id="{2848D570-CEE6-69F8-C0C6-76B42BDC3574}"/>
                  </a:ext>
                </a:extLst>
              </p:cNvPr>
              <p:cNvSpPr txBox="1"/>
              <p:nvPr/>
            </p:nvSpPr>
            <p:spPr>
              <a:xfrm>
                <a:off x="1178026" y="1667019"/>
                <a:ext cx="5763547" cy="707886"/>
              </a:xfrm>
              <a:prstGeom prst="rect">
                <a:avLst/>
              </a:prstGeom>
              <a:noFill/>
            </p:spPr>
            <p:txBody>
              <a:bodyPr wrap="square" rtlCol="0">
                <a:spAutoFit/>
              </a:bodyPr>
              <a:lstStyle/>
              <a:p>
                <a:r>
                  <a:rPr lang="ja-JP" altLang="en-US" sz="2000" dirty="0">
                    <a:solidFill>
                      <a:srgbClr val="1D1843"/>
                    </a:solidFill>
                  </a:rPr>
                  <a:t>おそらく授業</a:t>
                </a:r>
                <a:r>
                  <a:rPr kumimoji="1" lang="ja-JP" altLang="en-US" sz="2000" dirty="0">
                    <a:solidFill>
                      <a:srgbClr val="1D1843"/>
                    </a:solidFill>
                  </a:rPr>
                  <a:t>時間だけでは足りない</a:t>
                </a:r>
                <a:endParaRPr kumimoji="1" lang="en-US" altLang="ja-JP" sz="2000" dirty="0">
                  <a:solidFill>
                    <a:srgbClr val="1D1843"/>
                  </a:solidFill>
                </a:endParaRPr>
              </a:p>
              <a:p>
                <a:r>
                  <a:rPr kumimoji="1" lang="ja-JP" altLang="en-US" sz="2000" dirty="0">
                    <a:solidFill>
                      <a:srgbClr val="1D1843"/>
                    </a:solidFill>
                  </a:rPr>
                  <a:t>授業時間の使い方を変えよう</a:t>
                </a:r>
              </a:p>
            </p:txBody>
          </p:sp>
          <p:sp>
            <p:nvSpPr>
              <p:cNvPr id="35" name="テキスト ボックス 34">
                <a:extLst>
                  <a:ext uri="{FF2B5EF4-FFF2-40B4-BE49-F238E27FC236}">
                    <a16:creationId xmlns:a16="http://schemas.microsoft.com/office/drawing/2014/main" id="{FCF1485B-C068-F8E4-21FA-04C57EC71954}"/>
                  </a:ext>
                </a:extLst>
              </p:cNvPr>
              <p:cNvSpPr txBox="1"/>
              <p:nvPr/>
            </p:nvSpPr>
            <p:spPr>
              <a:xfrm>
                <a:off x="1178027" y="2801496"/>
                <a:ext cx="5801033" cy="1877437"/>
              </a:xfrm>
              <a:prstGeom prst="rect">
                <a:avLst/>
              </a:prstGeom>
              <a:noFill/>
            </p:spPr>
            <p:txBody>
              <a:bodyPr wrap="square" rtlCol="0">
                <a:spAutoFit/>
              </a:bodyPr>
              <a:lstStyle/>
              <a:p>
                <a:r>
                  <a:rPr lang="ja-JP" altLang="en-US" sz="2800" dirty="0">
                    <a:solidFill>
                      <a:srgbClr val="1D1843"/>
                    </a:solidFill>
                  </a:rPr>
                  <a:t>授業時間の使い方</a:t>
                </a:r>
                <a:endParaRPr lang="en-US" altLang="ja-JP" sz="2800" dirty="0">
                  <a:solidFill>
                    <a:srgbClr val="1D1843"/>
                  </a:solidFill>
                </a:endParaRPr>
              </a:p>
              <a:p>
                <a:r>
                  <a:rPr kumimoji="1" lang="ja-JP" altLang="en-US" sz="4000" b="1" dirty="0">
                    <a:solidFill>
                      <a:srgbClr val="205AA8"/>
                    </a:solidFill>
                  </a:rPr>
                  <a:t>進捗報告</a:t>
                </a:r>
                <a:r>
                  <a:rPr lang="ja-JP" altLang="en-US" sz="4000" b="1" dirty="0">
                    <a:solidFill>
                      <a:srgbClr val="1D1843"/>
                    </a:solidFill>
                  </a:rPr>
                  <a:t>＆</a:t>
                </a:r>
                <a:r>
                  <a:rPr kumimoji="1" lang="ja-JP" altLang="en-US" sz="4000" b="1" dirty="0">
                    <a:solidFill>
                      <a:srgbClr val="205AA8"/>
                    </a:solidFill>
                  </a:rPr>
                  <a:t>仕事振り分け</a:t>
                </a:r>
                <a:endParaRPr kumimoji="1" lang="en-US" altLang="ja-JP" sz="4000" b="1" dirty="0">
                  <a:solidFill>
                    <a:srgbClr val="205AA8"/>
                  </a:solidFill>
                </a:endParaRPr>
              </a:p>
              <a:p>
                <a:endParaRPr lang="en-US" altLang="ja-JP" sz="2400" b="1" dirty="0">
                  <a:solidFill>
                    <a:srgbClr val="205AA8"/>
                  </a:solidFill>
                </a:endParaRPr>
              </a:p>
              <a:p>
                <a:r>
                  <a:rPr kumimoji="1" lang="ja-JP" altLang="en-US" sz="2400" dirty="0">
                    <a:solidFill>
                      <a:srgbClr val="1D1843"/>
                    </a:solidFill>
                  </a:rPr>
                  <a:t>余った時間は作業をする</a:t>
                </a:r>
                <a:endParaRPr kumimoji="1" lang="en-US" altLang="ja-JP" sz="2400" dirty="0">
                  <a:solidFill>
                    <a:srgbClr val="1D1843"/>
                  </a:solidFill>
                </a:endParaRPr>
              </a:p>
            </p:txBody>
          </p:sp>
        </p:grpSp>
      </p:grpSp>
      <p:pic>
        <p:nvPicPr>
          <p:cNvPr id="36" name="図 35" descr="グラフィカル ユーザー インターフェイス が含まれている画像&#10;&#10;自動的に生成された説明">
            <a:extLst>
              <a:ext uri="{FF2B5EF4-FFF2-40B4-BE49-F238E27FC236}">
                <a16:creationId xmlns:a16="http://schemas.microsoft.com/office/drawing/2014/main" id="{34005A82-1148-B59D-A623-C711A8AF9B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7310" y="-5595161"/>
            <a:ext cx="4762500" cy="4762500"/>
          </a:xfrm>
          <a:prstGeom prst="rect">
            <a:avLst/>
          </a:prstGeom>
        </p:spPr>
      </p:pic>
      <p:grpSp>
        <p:nvGrpSpPr>
          <p:cNvPr id="41" name="グループ化 40">
            <a:extLst>
              <a:ext uri="{FF2B5EF4-FFF2-40B4-BE49-F238E27FC236}">
                <a16:creationId xmlns:a16="http://schemas.microsoft.com/office/drawing/2014/main" id="{2180145E-188C-1E79-4141-C8A6D133C818}"/>
              </a:ext>
            </a:extLst>
          </p:cNvPr>
          <p:cNvGrpSpPr/>
          <p:nvPr/>
        </p:nvGrpSpPr>
        <p:grpSpPr>
          <a:xfrm>
            <a:off x="-8310255" y="787722"/>
            <a:ext cx="5921593" cy="4137432"/>
            <a:chOff x="1178026" y="787722"/>
            <a:chExt cx="5921593" cy="4137432"/>
          </a:xfrm>
        </p:grpSpPr>
        <p:sp>
          <p:nvSpPr>
            <p:cNvPr id="42" name="テキスト ボックス 41">
              <a:extLst>
                <a:ext uri="{FF2B5EF4-FFF2-40B4-BE49-F238E27FC236}">
                  <a16:creationId xmlns:a16="http://schemas.microsoft.com/office/drawing/2014/main" id="{B2D8CA68-1627-9E0A-511F-959EB79A510A}"/>
                </a:ext>
              </a:extLst>
            </p:cNvPr>
            <p:cNvSpPr txBox="1"/>
            <p:nvPr/>
          </p:nvSpPr>
          <p:spPr>
            <a:xfrm>
              <a:off x="1179871" y="787722"/>
              <a:ext cx="5801033" cy="1015663"/>
            </a:xfrm>
            <a:prstGeom prst="rect">
              <a:avLst/>
            </a:prstGeom>
            <a:noFill/>
          </p:spPr>
          <p:txBody>
            <a:bodyPr wrap="square" rtlCol="0">
              <a:spAutoFit/>
            </a:bodyPr>
            <a:lstStyle/>
            <a:p>
              <a:r>
                <a:rPr lang="ja-JP" altLang="en-US" sz="6000" b="1" dirty="0">
                  <a:solidFill>
                    <a:srgbClr val="1D1843"/>
                  </a:solidFill>
                </a:rPr>
                <a:t>目的を明確に</a:t>
              </a:r>
              <a:endParaRPr kumimoji="1" lang="ja-JP" altLang="en-US" sz="6000" b="1" dirty="0">
                <a:solidFill>
                  <a:srgbClr val="1D1843"/>
                </a:solidFill>
              </a:endParaRPr>
            </a:p>
          </p:txBody>
        </p:sp>
        <p:sp>
          <p:nvSpPr>
            <p:cNvPr id="43" name="テキスト ボックス 42">
              <a:extLst>
                <a:ext uri="{FF2B5EF4-FFF2-40B4-BE49-F238E27FC236}">
                  <a16:creationId xmlns:a16="http://schemas.microsoft.com/office/drawing/2014/main" id="{886A1ED6-5932-228A-C448-3D02BA3CFF9D}"/>
                </a:ext>
              </a:extLst>
            </p:cNvPr>
            <p:cNvSpPr txBox="1"/>
            <p:nvPr/>
          </p:nvSpPr>
          <p:spPr>
            <a:xfrm>
              <a:off x="1178026" y="1667019"/>
              <a:ext cx="5763547" cy="400110"/>
            </a:xfrm>
            <a:prstGeom prst="rect">
              <a:avLst/>
            </a:prstGeom>
            <a:noFill/>
          </p:spPr>
          <p:txBody>
            <a:bodyPr wrap="square" rtlCol="0">
              <a:spAutoFit/>
            </a:bodyPr>
            <a:lstStyle/>
            <a:p>
              <a:r>
                <a:rPr kumimoji="1" lang="ja-JP" altLang="en-US" sz="2000" dirty="0">
                  <a:solidFill>
                    <a:srgbClr val="1D1843"/>
                  </a:solidFill>
                </a:rPr>
                <a:t>ターゲットや使うことのメリット</a:t>
              </a:r>
              <a:endParaRPr kumimoji="1" lang="en-US" altLang="ja-JP" sz="2000" dirty="0">
                <a:solidFill>
                  <a:srgbClr val="1D1843"/>
                </a:solidFill>
              </a:endParaRPr>
            </a:p>
          </p:txBody>
        </p:sp>
        <p:sp>
          <p:nvSpPr>
            <p:cNvPr id="44" name="テキスト ボックス 43">
              <a:extLst>
                <a:ext uri="{FF2B5EF4-FFF2-40B4-BE49-F238E27FC236}">
                  <a16:creationId xmlns:a16="http://schemas.microsoft.com/office/drawing/2014/main" id="{81C17661-BF7D-47FC-AEE7-845A6A679149}"/>
                </a:ext>
              </a:extLst>
            </p:cNvPr>
            <p:cNvSpPr txBox="1"/>
            <p:nvPr/>
          </p:nvSpPr>
          <p:spPr>
            <a:xfrm>
              <a:off x="1178027" y="2801496"/>
              <a:ext cx="5921592" cy="2123658"/>
            </a:xfrm>
            <a:prstGeom prst="rect">
              <a:avLst/>
            </a:prstGeom>
            <a:noFill/>
          </p:spPr>
          <p:txBody>
            <a:bodyPr wrap="square" rtlCol="0">
              <a:spAutoFit/>
            </a:bodyPr>
            <a:lstStyle/>
            <a:p>
              <a:r>
                <a:rPr lang="ja-JP" altLang="en-US" sz="2800" dirty="0">
                  <a:solidFill>
                    <a:srgbClr val="1D1843"/>
                  </a:solidFill>
                </a:rPr>
                <a:t>捉え方を変えてみよう</a:t>
              </a:r>
              <a:endParaRPr lang="en-US" altLang="ja-JP" sz="2800" dirty="0">
                <a:solidFill>
                  <a:srgbClr val="1D1843"/>
                </a:solidFill>
              </a:endParaRPr>
            </a:p>
            <a:p>
              <a:r>
                <a:rPr lang="ja-JP" altLang="en-US" sz="2800" dirty="0">
                  <a:solidFill>
                    <a:srgbClr val="1D1843"/>
                  </a:solidFill>
                </a:rPr>
                <a:t>猫好きの為の</a:t>
              </a:r>
              <a:r>
                <a:rPr lang="en-US" altLang="ja-JP" sz="2800" dirty="0">
                  <a:solidFill>
                    <a:srgbClr val="1D1843"/>
                  </a:solidFill>
                </a:rPr>
                <a:t>SNS</a:t>
              </a:r>
              <a:r>
                <a:rPr lang="ja-JP" altLang="en-US" sz="2800" dirty="0">
                  <a:solidFill>
                    <a:srgbClr val="1D1843"/>
                  </a:solidFill>
                </a:rPr>
                <a:t>ではなく、</a:t>
              </a:r>
              <a:endParaRPr lang="en-US" altLang="ja-JP" sz="2800" dirty="0">
                <a:solidFill>
                  <a:srgbClr val="1D1843"/>
                </a:solidFill>
              </a:endParaRPr>
            </a:p>
            <a:p>
              <a:r>
                <a:rPr lang="ja-JP" altLang="en-US" sz="2800" b="1" dirty="0">
                  <a:solidFill>
                    <a:srgbClr val="205AA8"/>
                  </a:solidFill>
                </a:rPr>
                <a:t>猫を対象</a:t>
              </a:r>
              <a:r>
                <a:rPr lang="ja-JP" altLang="en-US" sz="2800" dirty="0">
                  <a:solidFill>
                    <a:srgbClr val="1D1843"/>
                  </a:solidFill>
                </a:rPr>
                <a:t>にすると寄付機能が際立つ</a:t>
              </a:r>
              <a:endParaRPr lang="en-US" altLang="ja-JP" sz="2800" dirty="0">
                <a:solidFill>
                  <a:srgbClr val="1D1843"/>
                </a:solidFill>
              </a:endParaRPr>
            </a:p>
            <a:p>
              <a:r>
                <a:rPr lang="ja-JP" altLang="en-US" sz="2400" dirty="0">
                  <a:solidFill>
                    <a:srgbClr val="1D1843"/>
                  </a:solidFill>
                </a:rPr>
                <a:t>また</a:t>
              </a:r>
              <a:r>
                <a:rPr lang="ja-JP" altLang="en-US" sz="2400" b="1" dirty="0">
                  <a:solidFill>
                    <a:srgbClr val="205AA8"/>
                  </a:solidFill>
                </a:rPr>
                <a:t>保護猫</a:t>
              </a:r>
              <a:r>
                <a:rPr lang="ja-JP" altLang="en-US" sz="2400" dirty="0">
                  <a:solidFill>
                    <a:srgbClr val="1D1843"/>
                  </a:solidFill>
                </a:rPr>
                <a:t>も対象にすると殺処分に</a:t>
              </a:r>
              <a:endParaRPr lang="en-US" altLang="ja-JP" sz="2400" dirty="0">
                <a:solidFill>
                  <a:srgbClr val="1D1843"/>
                </a:solidFill>
              </a:endParaRPr>
            </a:p>
            <a:p>
              <a:r>
                <a:rPr lang="ja-JP" altLang="en-US" sz="2400" dirty="0">
                  <a:solidFill>
                    <a:srgbClr val="1D1843"/>
                  </a:solidFill>
                </a:rPr>
                <a:t>対する援助も期待できる</a:t>
              </a:r>
              <a:endParaRPr lang="en-US" altLang="ja-JP" sz="2400" dirty="0">
                <a:solidFill>
                  <a:srgbClr val="1D1843"/>
                </a:solidFill>
              </a:endParaRPr>
            </a:p>
          </p:txBody>
        </p:sp>
      </p:grpSp>
    </p:spTree>
    <p:extLst>
      <p:ext uri="{BB962C8B-B14F-4D97-AF65-F5344CB8AC3E}">
        <p14:creationId xmlns:p14="http://schemas.microsoft.com/office/powerpoint/2010/main" val="2923156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1D18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 name="グループ化 6">
            <a:extLst>
              <a:ext uri="{FF2B5EF4-FFF2-40B4-BE49-F238E27FC236}">
                <a16:creationId xmlns:a16="http://schemas.microsoft.com/office/drawing/2014/main" id="{34BC3298-C17D-A05B-DF38-190D131B715D}"/>
              </a:ext>
            </a:extLst>
          </p:cNvPr>
          <p:cNvGrpSpPr/>
          <p:nvPr/>
        </p:nvGrpSpPr>
        <p:grpSpPr>
          <a:xfrm>
            <a:off x="1178026" y="787722"/>
            <a:ext cx="5921593" cy="4137432"/>
            <a:chOff x="1178026" y="787722"/>
            <a:chExt cx="5921593" cy="4137432"/>
          </a:xfrm>
        </p:grpSpPr>
        <p:sp>
          <p:nvSpPr>
            <p:cNvPr id="10" name="テキスト ボックス 9">
              <a:extLst>
                <a:ext uri="{FF2B5EF4-FFF2-40B4-BE49-F238E27FC236}">
                  <a16:creationId xmlns:a16="http://schemas.microsoft.com/office/drawing/2014/main" id="{9B91E05B-6EA5-5CD0-700B-7A37E787D615}"/>
                </a:ext>
              </a:extLst>
            </p:cNvPr>
            <p:cNvSpPr txBox="1"/>
            <p:nvPr/>
          </p:nvSpPr>
          <p:spPr>
            <a:xfrm>
              <a:off x="1179871" y="787722"/>
              <a:ext cx="5801033" cy="1015663"/>
            </a:xfrm>
            <a:prstGeom prst="rect">
              <a:avLst/>
            </a:prstGeom>
            <a:noFill/>
          </p:spPr>
          <p:txBody>
            <a:bodyPr wrap="square" rtlCol="0">
              <a:spAutoFit/>
            </a:bodyPr>
            <a:lstStyle/>
            <a:p>
              <a:r>
                <a:rPr lang="ja-JP" altLang="en-US" sz="6000" b="1" dirty="0">
                  <a:solidFill>
                    <a:srgbClr val="1D1843"/>
                  </a:solidFill>
                </a:rPr>
                <a:t>目的を明確に</a:t>
              </a:r>
              <a:endParaRPr kumimoji="1" lang="ja-JP" altLang="en-US" sz="6000" b="1" dirty="0">
                <a:solidFill>
                  <a:srgbClr val="1D1843"/>
                </a:solidFill>
              </a:endParaRPr>
            </a:p>
          </p:txBody>
        </p:sp>
        <p:sp>
          <p:nvSpPr>
            <p:cNvPr id="11" name="テキスト ボックス 10">
              <a:extLst>
                <a:ext uri="{FF2B5EF4-FFF2-40B4-BE49-F238E27FC236}">
                  <a16:creationId xmlns:a16="http://schemas.microsoft.com/office/drawing/2014/main" id="{153345C4-6304-2410-D63B-ECEFBFF624CF}"/>
                </a:ext>
              </a:extLst>
            </p:cNvPr>
            <p:cNvSpPr txBox="1"/>
            <p:nvPr/>
          </p:nvSpPr>
          <p:spPr>
            <a:xfrm>
              <a:off x="1178026" y="1667019"/>
              <a:ext cx="5763547" cy="400110"/>
            </a:xfrm>
            <a:prstGeom prst="rect">
              <a:avLst/>
            </a:prstGeom>
            <a:noFill/>
          </p:spPr>
          <p:txBody>
            <a:bodyPr wrap="square" rtlCol="0">
              <a:spAutoFit/>
            </a:bodyPr>
            <a:lstStyle/>
            <a:p>
              <a:r>
                <a:rPr kumimoji="1" lang="ja-JP" altLang="en-US" sz="2000" dirty="0">
                  <a:solidFill>
                    <a:srgbClr val="1D1843"/>
                  </a:solidFill>
                </a:rPr>
                <a:t>ターゲットや使うことのメリット</a:t>
              </a:r>
              <a:endParaRPr kumimoji="1" lang="en-US" altLang="ja-JP" sz="2000" dirty="0">
                <a:solidFill>
                  <a:srgbClr val="1D1843"/>
                </a:solidFill>
              </a:endParaRPr>
            </a:p>
          </p:txBody>
        </p:sp>
        <p:sp>
          <p:nvSpPr>
            <p:cNvPr id="12" name="テキスト ボックス 11">
              <a:extLst>
                <a:ext uri="{FF2B5EF4-FFF2-40B4-BE49-F238E27FC236}">
                  <a16:creationId xmlns:a16="http://schemas.microsoft.com/office/drawing/2014/main" id="{3C1FDA11-3EA4-C04A-6E4E-6E9DF85A5061}"/>
                </a:ext>
              </a:extLst>
            </p:cNvPr>
            <p:cNvSpPr txBox="1"/>
            <p:nvPr/>
          </p:nvSpPr>
          <p:spPr>
            <a:xfrm>
              <a:off x="1178027" y="2801496"/>
              <a:ext cx="5921592" cy="2123658"/>
            </a:xfrm>
            <a:prstGeom prst="rect">
              <a:avLst/>
            </a:prstGeom>
            <a:noFill/>
          </p:spPr>
          <p:txBody>
            <a:bodyPr wrap="square" rtlCol="0">
              <a:spAutoFit/>
            </a:bodyPr>
            <a:lstStyle/>
            <a:p>
              <a:r>
                <a:rPr lang="ja-JP" altLang="en-US" sz="2800" dirty="0">
                  <a:solidFill>
                    <a:srgbClr val="1D1843"/>
                  </a:solidFill>
                </a:rPr>
                <a:t>捉え方を変えてみよう</a:t>
              </a:r>
              <a:endParaRPr lang="en-US" altLang="ja-JP" sz="2800" dirty="0">
                <a:solidFill>
                  <a:srgbClr val="1D1843"/>
                </a:solidFill>
              </a:endParaRPr>
            </a:p>
            <a:p>
              <a:r>
                <a:rPr lang="ja-JP" altLang="en-US" sz="2800" dirty="0">
                  <a:solidFill>
                    <a:srgbClr val="1D1843"/>
                  </a:solidFill>
                </a:rPr>
                <a:t>猫好きの為の</a:t>
              </a:r>
              <a:r>
                <a:rPr lang="en-US" altLang="ja-JP" sz="2800" dirty="0">
                  <a:solidFill>
                    <a:srgbClr val="1D1843"/>
                  </a:solidFill>
                </a:rPr>
                <a:t>SNS</a:t>
              </a:r>
              <a:r>
                <a:rPr lang="ja-JP" altLang="en-US" sz="2800" dirty="0">
                  <a:solidFill>
                    <a:srgbClr val="1D1843"/>
                  </a:solidFill>
                </a:rPr>
                <a:t>ではなく、</a:t>
              </a:r>
              <a:endParaRPr lang="en-US" altLang="ja-JP" sz="2800" dirty="0">
                <a:solidFill>
                  <a:srgbClr val="1D1843"/>
                </a:solidFill>
              </a:endParaRPr>
            </a:p>
            <a:p>
              <a:r>
                <a:rPr lang="ja-JP" altLang="en-US" sz="2800" b="1" dirty="0">
                  <a:solidFill>
                    <a:srgbClr val="205AA8"/>
                  </a:solidFill>
                </a:rPr>
                <a:t>猫を対象</a:t>
              </a:r>
              <a:r>
                <a:rPr lang="ja-JP" altLang="en-US" sz="2800" dirty="0">
                  <a:solidFill>
                    <a:srgbClr val="1D1843"/>
                  </a:solidFill>
                </a:rPr>
                <a:t>にすると寄付機能が際立つ</a:t>
              </a:r>
              <a:endParaRPr lang="en-US" altLang="ja-JP" sz="2800" dirty="0">
                <a:solidFill>
                  <a:srgbClr val="1D1843"/>
                </a:solidFill>
              </a:endParaRPr>
            </a:p>
            <a:p>
              <a:r>
                <a:rPr lang="ja-JP" altLang="en-US" sz="2400" dirty="0">
                  <a:solidFill>
                    <a:srgbClr val="1D1843"/>
                  </a:solidFill>
                </a:rPr>
                <a:t>また</a:t>
              </a:r>
              <a:r>
                <a:rPr lang="ja-JP" altLang="en-US" sz="2400" b="1" dirty="0">
                  <a:solidFill>
                    <a:srgbClr val="205AA8"/>
                  </a:solidFill>
                </a:rPr>
                <a:t>保護猫</a:t>
              </a:r>
              <a:r>
                <a:rPr lang="ja-JP" altLang="en-US" sz="2400" dirty="0">
                  <a:solidFill>
                    <a:srgbClr val="1D1843"/>
                  </a:solidFill>
                </a:rPr>
                <a:t>も対象にすると殺処分に</a:t>
              </a:r>
              <a:endParaRPr lang="en-US" altLang="ja-JP" sz="2400" dirty="0">
                <a:solidFill>
                  <a:srgbClr val="1D1843"/>
                </a:solidFill>
              </a:endParaRPr>
            </a:p>
            <a:p>
              <a:r>
                <a:rPr lang="ja-JP" altLang="en-US" sz="2400" dirty="0">
                  <a:solidFill>
                    <a:srgbClr val="1D1843"/>
                  </a:solidFill>
                </a:rPr>
                <a:t>対する援助も期待できる</a:t>
              </a:r>
              <a:endParaRPr lang="en-US" altLang="ja-JP" sz="2400" dirty="0">
                <a:solidFill>
                  <a:srgbClr val="1D1843"/>
                </a:solidFill>
              </a:endParaRPr>
            </a:p>
          </p:txBody>
        </p:sp>
      </p:grpSp>
      <p:pic>
        <p:nvPicPr>
          <p:cNvPr id="6" name="図 5" descr="グラフィカル ユーザー インターフェイス が含まれている画像&#10;&#10;自動的に生成された説明">
            <a:extLst>
              <a:ext uri="{FF2B5EF4-FFF2-40B4-BE49-F238E27FC236}">
                <a16:creationId xmlns:a16="http://schemas.microsoft.com/office/drawing/2014/main" id="{E0E335ED-D3EA-9B03-5E21-4A40F5F8C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310" y="1360155"/>
            <a:ext cx="4762500" cy="4762500"/>
          </a:xfrm>
          <a:prstGeom prst="rect">
            <a:avLst/>
          </a:prstGeom>
        </p:spPr>
      </p:pic>
      <p:grpSp>
        <p:nvGrpSpPr>
          <p:cNvPr id="9" name="グループ化 8">
            <a:extLst>
              <a:ext uri="{FF2B5EF4-FFF2-40B4-BE49-F238E27FC236}">
                <a16:creationId xmlns:a16="http://schemas.microsoft.com/office/drawing/2014/main" id="{E7763FB4-50E8-6B1A-2980-8F4D2F2F2335}"/>
              </a:ext>
            </a:extLst>
          </p:cNvPr>
          <p:cNvGrpSpPr/>
          <p:nvPr/>
        </p:nvGrpSpPr>
        <p:grpSpPr>
          <a:xfrm>
            <a:off x="1178026" y="8157538"/>
            <a:ext cx="5802878" cy="5353462"/>
            <a:chOff x="1178026" y="787722"/>
            <a:chExt cx="5802878" cy="5353462"/>
          </a:xfrm>
        </p:grpSpPr>
        <p:sp>
          <p:nvSpPr>
            <p:cNvPr id="13" name="テキスト ボックス 12">
              <a:extLst>
                <a:ext uri="{FF2B5EF4-FFF2-40B4-BE49-F238E27FC236}">
                  <a16:creationId xmlns:a16="http://schemas.microsoft.com/office/drawing/2014/main" id="{D8D59693-B5C6-482E-365F-248C8CAE9E77}"/>
                </a:ext>
              </a:extLst>
            </p:cNvPr>
            <p:cNvSpPr txBox="1"/>
            <p:nvPr/>
          </p:nvSpPr>
          <p:spPr>
            <a:xfrm>
              <a:off x="1179871" y="787722"/>
              <a:ext cx="5801033" cy="1015663"/>
            </a:xfrm>
            <a:prstGeom prst="rect">
              <a:avLst/>
            </a:prstGeom>
            <a:noFill/>
          </p:spPr>
          <p:txBody>
            <a:bodyPr wrap="square" rtlCol="0">
              <a:spAutoFit/>
            </a:bodyPr>
            <a:lstStyle/>
            <a:p>
              <a:r>
                <a:rPr lang="ja-JP" altLang="en-US" sz="6000" b="1" dirty="0">
                  <a:solidFill>
                    <a:srgbClr val="1D1843"/>
                  </a:solidFill>
                </a:rPr>
                <a:t>仕事を把握</a:t>
              </a:r>
              <a:endParaRPr kumimoji="1" lang="ja-JP" altLang="en-US" sz="6000" b="1" dirty="0">
                <a:solidFill>
                  <a:srgbClr val="1D1843"/>
                </a:solidFill>
              </a:endParaRPr>
            </a:p>
          </p:txBody>
        </p:sp>
        <p:sp>
          <p:nvSpPr>
            <p:cNvPr id="14" name="テキスト ボックス 13">
              <a:extLst>
                <a:ext uri="{FF2B5EF4-FFF2-40B4-BE49-F238E27FC236}">
                  <a16:creationId xmlns:a16="http://schemas.microsoft.com/office/drawing/2014/main" id="{9D4FB395-E62E-6E46-B789-BA5331021692}"/>
                </a:ext>
              </a:extLst>
            </p:cNvPr>
            <p:cNvSpPr txBox="1"/>
            <p:nvPr/>
          </p:nvSpPr>
          <p:spPr>
            <a:xfrm>
              <a:off x="1178026" y="1667019"/>
              <a:ext cx="5763547" cy="400110"/>
            </a:xfrm>
            <a:prstGeom prst="rect">
              <a:avLst/>
            </a:prstGeom>
            <a:noFill/>
          </p:spPr>
          <p:txBody>
            <a:bodyPr wrap="square" rtlCol="0">
              <a:spAutoFit/>
            </a:bodyPr>
            <a:lstStyle/>
            <a:p>
              <a:r>
                <a:rPr lang="ja-JP" altLang="en-US" sz="2000" dirty="0">
                  <a:solidFill>
                    <a:srgbClr val="1D1843"/>
                  </a:solidFill>
                </a:rPr>
                <a:t>自分の仕事を把握しよう</a:t>
              </a:r>
              <a:r>
                <a:rPr lang="en-US" altLang="ja-JP" sz="2000" dirty="0">
                  <a:solidFill>
                    <a:srgbClr val="1D1843"/>
                  </a:solidFill>
                </a:rPr>
                <a:t>(</a:t>
              </a:r>
              <a:r>
                <a:rPr lang="ja-JP" altLang="en-US" sz="2000" dirty="0">
                  <a:solidFill>
                    <a:srgbClr val="1D1843"/>
                  </a:solidFill>
                </a:rPr>
                <a:t>下は仮です</a:t>
              </a:r>
              <a:r>
                <a:rPr lang="en-US" altLang="ja-JP" sz="2000" dirty="0">
                  <a:solidFill>
                    <a:srgbClr val="1D1843"/>
                  </a:solidFill>
                </a:rPr>
                <a:t>)</a:t>
              </a:r>
              <a:endParaRPr kumimoji="1" lang="en-US" altLang="ja-JP" sz="2000" dirty="0">
                <a:solidFill>
                  <a:srgbClr val="1D1843"/>
                </a:solidFill>
              </a:endParaRPr>
            </a:p>
          </p:txBody>
        </p:sp>
        <p:sp>
          <p:nvSpPr>
            <p:cNvPr id="15" name="テキスト ボックス 14">
              <a:extLst>
                <a:ext uri="{FF2B5EF4-FFF2-40B4-BE49-F238E27FC236}">
                  <a16:creationId xmlns:a16="http://schemas.microsoft.com/office/drawing/2014/main" id="{15A42762-F378-2D52-1945-CD776C46C1A7}"/>
                </a:ext>
              </a:extLst>
            </p:cNvPr>
            <p:cNvSpPr txBox="1"/>
            <p:nvPr/>
          </p:nvSpPr>
          <p:spPr>
            <a:xfrm>
              <a:off x="1178027" y="2170866"/>
              <a:ext cx="5801033" cy="3970318"/>
            </a:xfrm>
            <a:prstGeom prst="rect">
              <a:avLst/>
            </a:prstGeom>
            <a:noFill/>
          </p:spPr>
          <p:txBody>
            <a:bodyPr wrap="square" rtlCol="0">
              <a:spAutoFit/>
            </a:bodyPr>
            <a:lstStyle/>
            <a:p>
              <a:r>
                <a:rPr lang="ja-JP" altLang="en-US" sz="2800" dirty="0">
                  <a:solidFill>
                    <a:srgbClr val="1D1843"/>
                  </a:solidFill>
                </a:rPr>
                <a:t>中村</a:t>
              </a:r>
              <a:r>
                <a:rPr lang="en-US" altLang="ja-JP" sz="2800" dirty="0">
                  <a:solidFill>
                    <a:srgbClr val="1D1843"/>
                  </a:solidFill>
                </a:rPr>
                <a:t>(</a:t>
              </a:r>
              <a:r>
                <a:rPr lang="ja-JP" altLang="en-US" sz="2800" dirty="0">
                  <a:solidFill>
                    <a:srgbClr val="1D1843"/>
                  </a:solidFill>
                </a:rPr>
                <a:t>リーダー</a:t>
              </a:r>
              <a:r>
                <a:rPr lang="en-US" altLang="ja-JP" sz="2800" dirty="0">
                  <a:solidFill>
                    <a:srgbClr val="1D1843"/>
                  </a:solidFill>
                </a:rPr>
                <a:t>)</a:t>
              </a:r>
              <a:r>
                <a:rPr lang="ja-JP" altLang="en-US" sz="2800" dirty="0">
                  <a:solidFill>
                    <a:srgbClr val="1D1843"/>
                  </a:solidFill>
                </a:rPr>
                <a:t>　：</a:t>
              </a:r>
              <a:r>
                <a:rPr lang="ja-JP" altLang="en-US" sz="2800" dirty="0">
                  <a:solidFill>
                    <a:srgbClr val="205AA8"/>
                  </a:solidFill>
                </a:rPr>
                <a:t>機能実装</a:t>
              </a:r>
              <a:endParaRPr lang="en-US" altLang="ja-JP" sz="2800" dirty="0">
                <a:solidFill>
                  <a:srgbClr val="205AA8"/>
                </a:solidFill>
              </a:endParaRPr>
            </a:p>
            <a:p>
              <a:r>
                <a:rPr lang="ja-JP" altLang="en-US" sz="2800" dirty="0">
                  <a:solidFill>
                    <a:srgbClr val="1D1843"/>
                  </a:solidFill>
                </a:rPr>
                <a:t>中谷</a:t>
              </a:r>
              <a:r>
                <a:rPr lang="en-US" altLang="ja-JP" sz="2800" dirty="0">
                  <a:solidFill>
                    <a:srgbClr val="1D1843"/>
                  </a:solidFill>
                </a:rPr>
                <a:t>(</a:t>
              </a:r>
              <a:r>
                <a:rPr lang="ja-JP" altLang="en-US" sz="2800" dirty="0">
                  <a:solidFill>
                    <a:srgbClr val="1D1843"/>
                  </a:solidFill>
                </a:rPr>
                <a:t>副リーダー</a:t>
              </a:r>
              <a:r>
                <a:rPr lang="en-US" altLang="ja-JP" sz="2800" dirty="0">
                  <a:solidFill>
                    <a:srgbClr val="1D1843"/>
                  </a:solidFill>
                </a:rPr>
                <a:t>)</a:t>
              </a:r>
              <a:r>
                <a:rPr lang="ja-JP" altLang="en-US" sz="2800" dirty="0">
                  <a:solidFill>
                    <a:srgbClr val="1D1843"/>
                  </a:solidFill>
                </a:rPr>
                <a:t>：</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小西：</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杉澤：</a:t>
              </a:r>
              <a:r>
                <a:rPr lang="ja-JP" altLang="en-US" sz="2800" dirty="0">
                  <a:solidFill>
                    <a:srgbClr val="00B050"/>
                  </a:solidFill>
                </a:rPr>
                <a:t>資料作成</a:t>
              </a:r>
              <a:endParaRPr lang="en-US" altLang="ja-JP" sz="2800" dirty="0">
                <a:solidFill>
                  <a:srgbClr val="00B050"/>
                </a:solidFill>
              </a:endParaRPr>
            </a:p>
            <a:p>
              <a:r>
                <a:rPr lang="ja-JP" altLang="en-US" sz="2800" dirty="0">
                  <a:solidFill>
                    <a:srgbClr val="1D1843"/>
                  </a:solidFill>
                </a:rPr>
                <a:t>富永：</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中島：</a:t>
              </a:r>
              <a:r>
                <a:rPr lang="en-US" altLang="ja-JP" sz="2800" dirty="0">
                  <a:solidFill>
                    <a:srgbClr val="205AA8"/>
                  </a:solidFill>
                </a:rPr>
                <a:t>AI</a:t>
              </a:r>
              <a:r>
                <a:rPr lang="ja-JP" altLang="en-US" sz="2800" dirty="0">
                  <a:solidFill>
                    <a:srgbClr val="205AA8"/>
                  </a:solidFill>
                </a:rPr>
                <a:t>実装</a:t>
              </a:r>
              <a:endParaRPr lang="en-US" altLang="ja-JP" sz="2800" dirty="0">
                <a:solidFill>
                  <a:srgbClr val="205AA8"/>
                </a:solidFill>
              </a:endParaRPr>
            </a:p>
            <a:p>
              <a:r>
                <a:rPr lang="ja-JP" altLang="en-US" sz="2800" dirty="0">
                  <a:solidFill>
                    <a:srgbClr val="1D1843"/>
                  </a:solidFill>
                </a:rPr>
                <a:t>松谷：</a:t>
              </a:r>
              <a:r>
                <a:rPr lang="ja-JP" altLang="en-US" sz="2800" dirty="0">
                  <a:solidFill>
                    <a:srgbClr val="FFC000"/>
                  </a:solidFill>
                </a:rPr>
                <a:t>デザイン実装</a:t>
              </a:r>
              <a:endParaRPr lang="en-US" altLang="ja-JP" sz="2800" dirty="0">
                <a:solidFill>
                  <a:srgbClr val="FFC000"/>
                </a:solidFill>
              </a:endParaRPr>
            </a:p>
            <a:p>
              <a:r>
                <a:rPr lang="ja-JP" altLang="en-US" sz="2800" dirty="0">
                  <a:solidFill>
                    <a:srgbClr val="1D1843"/>
                  </a:solidFill>
                </a:rPr>
                <a:t>屋良：</a:t>
              </a:r>
              <a:r>
                <a:rPr lang="ja-JP" altLang="en-US" sz="2800" dirty="0">
                  <a:solidFill>
                    <a:srgbClr val="205AA8"/>
                  </a:solidFill>
                </a:rPr>
                <a:t>機能実装</a:t>
              </a:r>
              <a:endParaRPr lang="en-US" altLang="ja-JP" sz="2800" dirty="0">
                <a:solidFill>
                  <a:srgbClr val="205AA8"/>
                </a:solidFill>
              </a:endParaRPr>
            </a:p>
            <a:p>
              <a:endParaRPr lang="en-US" altLang="ja-JP" sz="2800" dirty="0">
                <a:solidFill>
                  <a:srgbClr val="1D1843"/>
                </a:solidFill>
              </a:endParaRPr>
            </a:p>
          </p:txBody>
        </p:sp>
      </p:grpSp>
      <p:pic>
        <p:nvPicPr>
          <p:cNvPr id="16" name="図 15">
            <a:extLst>
              <a:ext uri="{FF2B5EF4-FFF2-40B4-BE49-F238E27FC236}">
                <a16:creationId xmlns:a16="http://schemas.microsoft.com/office/drawing/2014/main" id="{316E36CC-BA9D-D66D-11C8-8F7AA4677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947" y="8677594"/>
            <a:ext cx="4762500" cy="4762500"/>
          </a:xfrm>
          <a:prstGeom prst="rect">
            <a:avLst/>
          </a:prstGeom>
        </p:spPr>
      </p:pic>
      <p:sp>
        <p:nvSpPr>
          <p:cNvPr id="17" name="テキスト ボックス 16">
            <a:extLst>
              <a:ext uri="{FF2B5EF4-FFF2-40B4-BE49-F238E27FC236}">
                <a16:creationId xmlns:a16="http://schemas.microsoft.com/office/drawing/2014/main" id="{E2DF2BB1-AB2E-EEBA-FBE4-53210342E4B4}"/>
              </a:ext>
            </a:extLst>
          </p:cNvPr>
          <p:cNvSpPr txBox="1"/>
          <p:nvPr/>
        </p:nvSpPr>
        <p:spPr>
          <a:xfrm>
            <a:off x="1179871" y="15449289"/>
            <a:ext cx="5801033" cy="1015663"/>
          </a:xfrm>
          <a:prstGeom prst="rect">
            <a:avLst/>
          </a:prstGeom>
          <a:noFill/>
        </p:spPr>
        <p:txBody>
          <a:bodyPr wrap="square" rtlCol="0">
            <a:spAutoFit/>
          </a:bodyPr>
          <a:lstStyle/>
          <a:p>
            <a:r>
              <a:rPr kumimoji="1" lang="ja-JP" altLang="en-US" sz="6000" b="1" dirty="0">
                <a:solidFill>
                  <a:srgbClr val="1D1843"/>
                </a:solidFill>
              </a:rPr>
              <a:t>時間が足りない</a:t>
            </a:r>
          </a:p>
        </p:txBody>
      </p:sp>
      <p:pic>
        <p:nvPicPr>
          <p:cNvPr id="18" name="図 17">
            <a:extLst>
              <a:ext uri="{FF2B5EF4-FFF2-40B4-BE49-F238E27FC236}">
                <a16:creationId xmlns:a16="http://schemas.microsoft.com/office/drawing/2014/main" id="{553DEB29-53E8-E43A-3890-8044510EC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536" y="15969345"/>
            <a:ext cx="4762500" cy="4762500"/>
          </a:xfrm>
          <a:prstGeom prst="rect">
            <a:avLst/>
          </a:prstGeom>
        </p:spPr>
      </p:pic>
      <p:grpSp>
        <p:nvGrpSpPr>
          <p:cNvPr id="19" name="グループ化 18">
            <a:extLst>
              <a:ext uri="{FF2B5EF4-FFF2-40B4-BE49-F238E27FC236}">
                <a16:creationId xmlns:a16="http://schemas.microsoft.com/office/drawing/2014/main" id="{97F5E6D5-200A-CBC4-6BCA-556424634629}"/>
              </a:ext>
            </a:extLst>
          </p:cNvPr>
          <p:cNvGrpSpPr/>
          <p:nvPr/>
        </p:nvGrpSpPr>
        <p:grpSpPr>
          <a:xfrm>
            <a:off x="1178026" y="16328586"/>
            <a:ext cx="5921593" cy="4696029"/>
            <a:chOff x="1178026" y="1667019"/>
            <a:chExt cx="5921593" cy="4696029"/>
          </a:xfrm>
        </p:grpSpPr>
        <p:sp>
          <p:nvSpPr>
            <p:cNvPr id="20" name="テキスト ボックス 19">
              <a:extLst>
                <a:ext uri="{FF2B5EF4-FFF2-40B4-BE49-F238E27FC236}">
                  <a16:creationId xmlns:a16="http://schemas.microsoft.com/office/drawing/2014/main" id="{F11D7A4F-378C-FB59-6888-F5552ECDACD7}"/>
                </a:ext>
              </a:extLst>
            </p:cNvPr>
            <p:cNvSpPr txBox="1"/>
            <p:nvPr/>
          </p:nvSpPr>
          <p:spPr>
            <a:xfrm>
              <a:off x="1178026" y="1667019"/>
              <a:ext cx="5763547" cy="400110"/>
            </a:xfrm>
            <a:prstGeom prst="rect">
              <a:avLst/>
            </a:prstGeom>
            <a:noFill/>
          </p:spPr>
          <p:txBody>
            <a:bodyPr wrap="square" rtlCol="0">
              <a:spAutoFit/>
            </a:bodyPr>
            <a:lstStyle/>
            <a:p>
              <a:r>
                <a:rPr kumimoji="1" lang="ja-JP" altLang="en-US" sz="2000" dirty="0">
                  <a:solidFill>
                    <a:srgbClr val="1D1843"/>
                  </a:solidFill>
                </a:rPr>
                <a:t>割り振られた作業はきちんとやる</a:t>
              </a:r>
              <a:endParaRPr kumimoji="1" lang="en-US" altLang="ja-JP" sz="2000" dirty="0">
                <a:solidFill>
                  <a:srgbClr val="1D1843"/>
                </a:solidFill>
              </a:endParaRPr>
            </a:p>
          </p:txBody>
        </p:sp>
        <p:sp>
          <p:nvSpPr>
            <p:cNvPr id="21" name="テキスト ボックス 20">
              <a:extLst>
                <a:ext uri="{FF2B5EF4-FFF2-40B4-BE49-F238E27FC236}">
                  <a16:creationId xmlns:a16="http://schemas.microsoft.com/office/drawing/2014/main" id="{EE5B3CC9-51DC-95D0-6AE2-7973B77909E8}"/>
                </a:ext>
              </a:extLst>
            </p:cNvPr>
            <p:cNvSpPr txBox="1"/>
            <p:nvPr/>
          </p:nvSpPr>
          <p:spPr>
            <a:xfrm>
              <a:off x="1178027" y="2801496"/>
              <a:ext cx="5801033" cy="1877437"/>
            </a:xfrm>
            <a:prstGeom prst="rect">
              <a:avLst/>
            </a:prstGeom>
            <a:noFill/>
          </p:spPr>
          <p:txBody>
            <a:bodyPr wrap="square" rtlCol="0">
              <a:spAutoFit/>
            </a:bodyPr>
            <a:lstStyle/>
            <a:p>
              <a:r>
                <a:rPr lang="ja-JP" altLang="en-US" sz="2800" dirty="0">
                  <a:solidFill>
                    <a:srgbClr val="1D1843"/>
                  </a:solidFill>
                </a:rPr>
                <a:t>授業内で終わるものではない</a:t>
              </a:r>
              <a:endParaRPr lang="en-US" altLang="ja-JP" sz="2800" dirty="0">
                <a:solidFill>
                  <a:srgbClr val="1D1843"/>
                </a:solidFill>
              </a:endParaRPr>
            </a:p>
            <a:p>
              <a:r>
                <a:rPr lang="ja-JP" altLang="en-US" sz="3200" b="1" dirty="0">
                  <a:solidFill>
                    <a:srgbClr val="205AA8"/>
                  </a:solidFill>
                </a:rPr>
                <a:t>学校外</a:t>
              </a:r>
              <a:r>
                <a:rPr lang="ja-JP" altLang="en-US" sz="2800" dirty="0">
                  <a:solidFill>
                    <a:srgbClr val="1D1843"/>
                  </a:solidFill>
                </a:rPr>
                <a:t>でも作業をしよう</a:t>
              </a:r>
              <a:endParaRPr lang="en-US" altLang="ja-JP" sz="2800" dirty="0">
                <a:solidFill>
                  <a:srgbClr val="1D1843"/>
                </a:solidFill>
              </a:endParaRPr>
            </a:p>
            <a:p>
              <a:endParaRPr lang="en-US" altLang="ja-JP" sz="2800" dirty="0">
                <a:solidFill>
                  <a:srgbClr val="1D1843"/>
                </a:solidFill>
              </a:endParaRPr>
            </a:p>
            <a:p>
              <a:r>
                <a:rPr lang="ja-JP" altLang="en-US" sz="2800" b="1" dirty="0">
                  <a:solidFill>
                    <a:srgbClr val="205AA8"/>
                  </a:solidFill>
                </a:rPr>
                <a:t>報連相</a:t>
              </a:r>
              <a:r>
                <a:rPr lang="ja-JP" altLang="en-US" sz="2800" dirty="0">
                  <a:solidFill>
                    <a:srgbClr val="1D1843"/>
                  </a:solidFill>
                </a:rPr>
                <a:t>を大切にしよう</a:t>
              </a:r>
              <a:endParaRPr lang="en-US" altLang="ja-JP" sz="2800" dirty="0">
                <a:solidFill>
                  <a:srgbClr val="1D1843"/>
                </a:solidFill>
              </a:endParaRPr>
            </a:p>
          </p:txBody>
        </p:sp>
        <p:pic>
          <p:nvPicPr>
            <p:cNvPr id="22" name="図 21" descr="アイコン&#10;&#10;自動的に生成された説明">
              <a:extLst>
                <a:ext uri="{FF2B5EF4-FFF2-40B4-BE49-F238E27FC236}">
                  <a16:creationId xmlns:a16="http://schemas.microsoft.com/office/drawing/2014/main" id="{E1536C5F-24C1-D3B7-8147-3294CC22CA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369" y="3981798"/>
              <a:ext cx="2381250" cy="2381250"/>
            </a:xfrm>
            <a:prstGeom prst="rect">
              <a:avLst/>
            </a:prstGeom>
          </p:spPr>
        </p:pic>
      </p:grpSp>
      <p:grpSp>
        <p:nvGrpSpPr>
          <p:cNvPr id="23" name="グループ化 22">
            <a:extLst>
              <a:ext uri="{FF2B5EF4-FFF2-40B4-BE49-F238E27FC236}">
                <a16:creationId xmlns:a16="http://schemas.microsoft.com/office/drawing/2014/main" id="{F850978B-26F1-A41C-EEAC-779C11890C14}"/>
              </a:ext>
            </a:extLst>
          </p:cNvPr>
          <p:cNvGrpSpPr/>
          <p:nvPr/>
        </p:nvGrpSpPr>
        <p:grpSpPr>
          <a:xfrm>
            <a:off x="1178026" y="23108378"/>
            <a:ext cx="9835947" cy="4308373"/>
            <a:chOff x="1178026" y="1570702"/>
            <a:chExt cx="9835947" cy="4308373"/>
          </a:xfrm>
        </p:grpSpPr>
        <p:pic>
          <p:nvPicPr>
            <p:cNvPr id="24" name="図 23" descr="グラフィカル ユーザー インターフェイス, アプリケーション&#10;&#10;自動的に生成された説明">
              <a:extLst>
                <a:ext uri="{FF2B5EF4-FFF2-40B4-BE49-F238E27FC236}">
                  <a16:creationId xmlns:a16="http://schemas.microsoft.com/office/drawing/2014/main" id="{60AB0EAD-D7E1-669B-F7CF-18893E0A94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5600" y="1570702"/>
              <a:ext cx="4308373" cy="4308373"/>
            </a:xfrm>
            <a:prstGeom prst="rect">
              <a:avLst/>
            </a:prstGeom>
          </p:spPr>
        </p:pic>
        <p:grpSp>
          <p:nvGrpSpPr>
            <p:cNvPr id="25" name="グループ化 24">
              <a:extLst>
                <a:ext uri="{FF2B5EF4-FFF2-40B4-BE49-F238E27FC236}">
                  <a16:creationId xmlns:a16="http://schemas.microsoft.com/office/drawing/2014/main" id="{A4FE7B51-AF6E-FDEF-B227-F9AFECA2496E}"/>
                </a:ext>
              </a:extLst>
            </p:cNvPr>
            <p:cNvGrpSpPr/>
            <p:nvPr/>
          </p:nvGrpSpPr>
          <p:grpSpPr>
            <a:xfrm>
              <a:off x="1178026" y="1667019"/>
              <a:ext cx="5801034" cy="3011914"/>
              <a:chOff x="1178026" y="1667019"/>
              <a:chExt cx="5801034" cy="3011914"/>
            </a:xfrm>
          </p:grpSpPr>
          <p:sp>
            <p:nvSpPr>
              <p:cNvPr id="26" name="テキスト ボックス 25">
                <a:extLst>
                  <a:ext uri="{FF2B5EF4-FFF2-40B4-BE49-F238E27FC236}">
                    <a16:creationId xmlns:a16="http://schemas.microsoft.com/office/drawing/2014/main" id="{6F8A6338-16F6-2763-D21E-237A62D4EB1F}"/>
                  </a:ext>
                </a:extLst>
              </p:cNvPr>
              <p:cNvSpPr txBox="1"/>
              <p:nvPr/>
            </p:nvSpPr>
            <p:spPr>
              <a:xfrm>
                <a:off x="1178026" y="1667019"/>
                <a:ext cx="5763547" cy="707886"/>
              </a:xfrm>
              <a:prstGeom prst="rect">
                <a:avLst/>
              </a:prstGeom>
              <a:noFill/>
            </p:spPr>
            <p:txBody>
              <a:bodyPr wrap="square" rtlCol="0">
                <a:spAutoFit/>
              </a:bodyPr>
              <a:lstStyle/>
              <a:p>
                <a:r>
                  <a:rPr lang="ja-JP" altLang="en-US" sz="2000" dirty="0">
                    <a:solidFill>
                      <a:srgbClr val="1D1843"/>
                    </a:solidFill>
                  </a:rPr>
                  <a:t>おそらく授業</a:t>
                </a:r>
                <a:r>
                  <a:rPr kumimoji="1" lang="ja-JP" altLang="en-US" sz="2000" dirty="0">
                    <a:solidFill>
                      <a:srgbClr val="1D1843"/>
                    </a:solidFill>
                  </a:rPr>
                  <a:t>時間だけでは足りない</a:t>
                </a:r>
                <a:endParaRPr kumimoji="1" lang="en-US" altLang="ja-JP" sz="2000" dirty="0">
                  <a:solidFill>
                    <a:srgbClr val="1D1843"/>
                  </a:solidFill>
                </a:endParaRPr>
              </a:p>
              <a:p>
                <a:r>
                  <a:rPr kumimoji="1" lang="ja-JP" altLang="en-US" sz="2000" dirty="0">
                    <a:solidFill>
                      <a:srgbClr val="1D1843"/>
                    </a:solidFill>
                  </a:rPr>
                  <a:t>授業時間の使い方を変えよう</a:t>
                </a:r>
              </a:p>
            </p:txBody>
          </p:sp>
          <p:sp>
            <p:nvSpPr>
              <p:cNvPr id="27" name="テキスト ボックス 26">
                <a:extLst>
                  <a:ext uri="{FF2B5EF4-FFF2-40B4-BE49-F238E27FC236}">
                    <a16:creationId xmlns:a16="http://schemas.microsoft.com/office/drawing/2014/main" id="{D4B3671E-D7C2-ADF9-5C45-19FEAFCD4FCF}"/>
                  </a:ext>
                </a:extLst>
              </p:cNvPr>
              <p:cNvSpPr txBox="1"/>
              <p:nvPr/>
            </p:nvSpPr>
            <p:spPr>
              <a:xfrm>
                <a:off x="1178027" y="2801496"/>
                <a:ext cx="5801033" cy="1877437"/>
              </a:xfrm>
              <a:prstGeom prst="rect">
                <a:avLst/>
              </a:prstGeom>
              <a:noFill/>
            </p:spPr>
            <p:txBody>
              <a:bodyPr wrap="square" rtlCol="0">
                <a:spAutoFit/>
              </a:bodyPr>
              <a:lstStyle/>
              <a:p>
                <a:r>
                  <a:rPr lang="ja-JP" altLang="en-US" sz="2800" dirty="0">
                    <a:solidFill>
                      <a:srgbClr val="1D1843"/>
                    </a:solidFill>
                  </a:rPr>
                  <a:t>授業時間の使い方</a:t>
                </a:r>
                <a:endParaRPr lang="en-US" altLang="ja-JP" sz="2800" dirty="0">
                  <a:solidFill>
                    <a:srgbClr val="1D1843"/>
                  </a:solidFill>
                </a:endParaRPr>
              </a:p>
              <a:p>
                <a:r>
                  <a:rPr kumimoji="1" lang="ja-JP" altLang="en-US" sz="4000" b="1" dirty="0">
                    <a:solidFill>
                      <a:srgbClr val="205AA8"/>
                    </a:solidFill>
                  </a:rPr>
                  <a:t>進捗報告</a:t>
                </a:r>
                <a:r>
                  <a:rPr lang="ja-JP" altLang="en-US" sz="4000" b="1" dirty="0">
                    <a:solidFill>
                      <a:srgbClr val="1D1843"/>
                    </a:solidFill>
                  </a:rPr>
                  <a:t>＆</a:t>
                </a:r>
                <a:r>
                  <a:rPr kumimoji="1" lang="ja-JP" altLang="en-US" sz="4000" b="1" dirty="0">
                    <a:solidFill>
                      <a:srgbClr val="205AA8"/>
                    </a:solidFill>
                  </a:rPr>
                  <a:t>仕事振り分け</a:t>
                </a:r>
                <a:endParaRPr kumimoji="1" lang="en-US" altLang="ja-JP" sz="4000" b="1" dirty="0">
                  <a:solidFill>
                    <a:srgbClr val="205AA8"/>
                  </a:solidFill>
                </a:endParaRPr>
              </a:p>
              <a:p>
                <a:endParaRPr lang="en-US" altLang="ja-JP" sz="2400" b="1" dirty="0">
                  <a:solidFill>
                    <a:srgbClr val="205AA8"/>
                  </a:solidFill>
                </a:endParaRPr>
              </a:p>
              <a:p>
                <a:r>
                  <a:rPr kumimoji="1" lang="ja-JP" altLang="en-US" sz="2400" dirty="0">
                    <a:solidFill>
                      <a:srgbClr val="1D1843"/>
                    </a:solidFill>
                  </a:rPr>
                  <a:t>余った時間は作業をする</a:t>
                </a:r>
                <a:endParaRPr kumimoji="1" lang="en-US" altLang="ja-JP" sz="2400" dirty="0">
                  <a:solidFill>
                    <a:srgbClr val="1D1843"/>
                  </a:solidFill>
                </a:endParaRPr>
              </a:p>
            </p:txBody>
          </p:sp>
        </p:grpSp>
      </p:grpSp>
    </p:spTree>
    <p:extLst>
      <p:ext uri="{BB962C8B-B14F-4D97-AF65-F5344CB8AC3E}">
        <p14:creationId xmlns:p14="http://schemas.microsoft.com/office/powerpoint/2010/main" val="3952750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DC8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FFCC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7" y="757087"/>
            <a:ext cx="3726426" cy="1012722"/>
          </a:xfrm>
          <a:prstGeom prst="rect">
            <a:avLst/>
          </a:prstGeom>
          <a:solidFill>
            <a:srgbClr val="DC8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rgbClr val="FFFFFF"/>
                </a:solidFill>
              </a:rPr>
              <a:t>カラー案</a:t>
            </a:r>
          </a:p>
        </p:txBody>
      </p:sp>
      <p:sp>
        <p:nvSpPr>
          <p:cNvPr id="8" name="正方形/長方形 7">
            <a:extLst>
              <a:ext uri="{FF2B5EF4-FFF2-40B4-BE49-F238E27FC236}">
                <a16:creationId xmlns:a16="http://schemas.microsoft.com/office/drawing/2014/main" id="{BA87590C-BD85-3DA3-218C-47EB7E5A853A}"/>
              </a:ext>
            </a:extLst>
          </p:cNvPr>
          <p:cNvSpPr/>
          <p:nvPr/>
        </p:nvSpPr>
        <p:spPr>
          <a:xfrm>
            <a:off x="1258529" y="2622754"/>
            <a:ext cx="1986116" cy="1986116"/>
          </a:xfrm>
          <a:prstGeom prst="rect">
            <a:avLst/>
          </a:prstGeom>
          <a:solidFill>
            <a:srgbClr val="FFCC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#FFCC77</a:t>
            </a:r>
            <a:endParaRPr kumimoji="1" lang="ja-JP" altLang="en-US" dirty="0"/>
          </a:p>
        </p:txBody>
      </p:sp>
      <p:sp>
        <p:nvSpPr>
          <p:cNvPr id="9" name="正方形/長方形 8">
            <a:extLst>
              <a:ext uri="{FF2B5EF4-FFF2-40B4-BE49-F238E27FC236}">
                <a16:creationId xmlns:a16="http://schemas.microsoft.com/office/drawing/2014/main" id="{4A73D8DA-7A2D-0049-94F0-C05DE5ED1A70}"/>
              </a:ext>
            </a:extLst>
          </p:cNvPr>
          <p:cNvSpPr/>
          <p:nvPr/>
        </p:nvSpPr>
        <p:spPr>
          <a:xfrm>
            <a:off x="5102942" y="2622754"/>
            <a:ext cx="1986116" cy="1986116"/>
          </a:xfrm>
          <a:prstGeom prst="rect">
            <a:avLst/>
          </a:prstGeom>
          <a:solidFill>
            <a:srgbClr val="DC8F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#DC8F45</a:t>
            </a:r>
            <a:endParaRPr kumimoji="1" lang="ja-JP" altLang="en-US" dirty="0"/>
          </a:p>
        </p:txBody>
      </p:sp>
      <p:sp>
        <p:nvSpPr>
          <p:cNvPr id="10" name="正方形/長方形 9">
            <a:extLst>
              <a:ext uri="{FF2B5EF4-FFF2-40B4-BE49-F238E27FC236}">
                <a16:creationId xmlns:a16="http://schemas.microsoft.com/office/drawing/2014/main" id="{47CA2177-034E-E2FE-732D-A2552C37B423}"/>
              </a:ext>
            </a:extLst>
          </p:cNvPr>
          <p:cNvSpPr/>
          <p:nvPr/>
        </p:nvSpPr>
        <p:spPr>
          <a:xfrm>
            <a:off x="8947355" y="2622754"/>
            <a:ext cx="1986116" cy="1986116"/>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#FFFFFF</a:t>
            </a:r>
            <a:endParaRPr kumimoji="1" lang="ja-JP" altLang="en-US" dirty="0">
              <a:solidFill>
                <a:schemeClr val="tx1"/>
              </a:solidFill>
            </a:endParaRPr>
          </a:p>
        </p:txBody>
      </p:sp>
      <p:sp>
        <p:nvSpPr>
          <p:cNvPr id="11" name="テキスト ボックス 10">
            <a:extLst>
              <a:ext uri="{FF2B5EF4-FFF2-40B4-BE49-F238E27FC236}">
                <a16:creationId xmlns:a16="http://schemas.microsoft.com/office/drawing/2014/main" id="{C378DE1D-4BE7-E87B-5C93-615AC08BA499}"/>
              </a:ext>
            </a:extLst>
          </p:cNvPr>
          <p:cNvSpPr txBox="1"/>
          <p:nvPr/>
        </p:nvSpPr>
        <p:spPr>
          <a:xfrm>
            <a:off x="1258529" y="2240356"/>
            <a:ext cx="1986116" cy="369332"/>
          </a:xfrm>
          <a:prstGeom prst="rect">
            <a:avLst/>
          </a:prstGeom>
          <a:solidFill>
            <a:srgbClr val="DC8F45"/>
          </a:solidFill>
        </p:spPr>
        <p:txBody>
          <a:bodyPr wrap="square" rtlCol="0">
            <a:spAutoFit/>
          </a:bodyPr>
          <a:lstStyle/>
          <a:p>
            <a:pPr algn="ctr"/>
            <a:r>
              <a:rPr kumimoji="1" lang="ja-JP" altLang="en-US" dirty="0">
                <a:solidFill>
                  <a:srgbClr val="FFFFFF"/>
                </a:solidFill>
              </a:rPr>
              <a:t>ベース</a:t>
            </a:r>
          </a:p>
        </p:txBody>
      </p:sp>
      <p:sp>
        <p:nvSpPr>
          <p:cNvPr id="12" name="テキスト ボックス 11">
            <a:extLst>
              <a:ext uri="{FF2B5EF4-FFF2-40B4-BE49-F238E27FC236}">
                <a16:creationId xmlns:a16="http://schemas.microsoft.com/office/drawing/2014/main" id="{1353019F-191B-5A0D-9B45-665902DFF422}"/>
              </a:ext>
            </a:extLst>
          </p:cNvPr>
          <p:cNvSpPr txBox="1"/>
          <p:nvPr/>
        </p:nvSpPr>
        <p:spPr>
          <a:xfrm>
            <a:off x="5102942" y="2240356"/>
            <a:ext cx="1986116" cy="369332"/>
          </a:xfrm>
          <a:prstGeom prst="rect">
            <a:avLst/>
          </a:prstGeom>
          <a:solidFill>
            <a:srgbClr val="DC8F45"/>
          </a:solidFill>
        </p:spPr>
        <p:txBody>
          <a:bodyPr wrap="square" rtlCol="0">
            <a:spAutoFit/>
          </a:bodyPr>
          <a:lstStyle/>
          <a:p>
            <a:pPr algn="ctr"/>
            <a:r>
              <a:rPr kumimoji="1" lang="ja-JP" altLang="en-US" dirty="0">
                <a:solidFill>
                  <a:srgbClr val="FFFFFF"/>
                </a:solidFill>
              </a:rPr>
              <a:t>アクセント</a:t>
            </a:r>
          </a:p>
        </p:txBody>
      </p:sp>
      <p:sp>
        <p:nvSpPr>
          <p:cNvPr id="13" name="テキスト ボックス 12">
            <a:extLst>
              <a:ext uri="{FF2B5EF4-FFF2-40B4-BE49-F238E27FC236}">
                <a16:creationId xmlns:a16="http://schemas.microsoft.com/office/drawing/2014/main" id="{E50C7709-CC56-3711-DFAF-C5D4540FFDC4}"/>
              </a:ext>
            </a:extLst>
          </p:cNvPr>
          <p:cNvSpPr txBox="1"/>
          <p:nvPr/>
        </p:nvSpPr>
        <p:spPr>
          <a:xfrm>
            <a:off x="8947355" y="2243343"/>
            <a:ext cx="1986116" cy="369332"/>
          </a:xfrm>
          <a:prstGeom prst="rect">
            <a:avLst/>
          </a:prstGeom>
          <a:solidFill>
            <a:srgbClr val="DC8F45"/>
          </a:solidFill>
        </p:spPr>
        <p:txBody>
          <a:bodyPr wrap="square" rtlCol="0">
            <a:spAutoFit/>
          </a:bodyPr>
          <a:lstStyle/>
          <a:p>
            <a:pPr algn="ctr"/>
            <a:r>
              <a:rPr lang="ja-JP" altLang="en-US" dirty="0">
                <a:solidFill>
                  <a:srgbClr val="FFFFFF"/>
                </a:solidFill>
              </a:rPr>
              <a:t>テキスト</a:t>
            </a:r>
            <a:endParaRPr kumimoji="1" lang="ja-JP" altLang="en-US" dirty="0">
              <a:solidFill>
                <a:srgbClr val="FFFFFF"/>
              </a:solidFill>
            </a:endParaRPr>
          </a:p>
        </p:txBody>
      </p:sp>
    </p:spTree>
    <p:extLst>
      <p:ext uri="{BB962C8B-B14F-4D97-AF65-F5344CB8AC3E}">
        <p14:creationId xmlns:p14="http://schemas.microsoft.com/office/powerpoint/2010/main" val="2006736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FFCC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DC8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7" y="757087"/>
            <a:ext cx="3726426" cy="1012722"/>
          </a:xfrm>
          <a:prstGeom prst="rect">
            <a:avLst/>
          </a:prstGeom>
          <a:solidFill>
            <a:srgbClr val="FFCC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rgbClr val="FFFFFF"/>
                </a:solidFill>
              </a:rPr>
              <a:t>カラー案</a:t>
            </a:r>
          </a:p>
        </p:txBody>
      </p:sp>
      <p:sp>
        <p:nvSpPr>
          <p:cNvPr id="8" name="正方形/長方形 7">
            <a:extLst>
              <a:ext uri="{FF2B5EF4-FFF2-40B4-BE49-F238E27FC236}">
                <a16:creationId xmlns:a16="http://schemas.microsoft.com/office/drawing/2014/main" id="{BA87590C-BD85-3DA3-218C-47EB7E5A853A}"/>
              </a:ext>
            </a:extLst>
          </p:cNvPr>
          <p:cNvSpPr/>
          <p:nvPr/>
        </p:nvSpPr>
        <p:spPr>
          <a:xfrm>
            <a:off x="1258529" y="2622754"/>
            <a:ext cx="1986116" cy="1986116"/>
          </a:xfrm>
          <a:prstGeom prst="rect">
            <a:avLst/>
          </a:prstGeom>
          <a:solidFill>
            <a:srgbClr val="DC8F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#DC8F45</a:t>
            </a:r>
            <a:endParaRPr kumimoji="1" lang="ja-JP" altLang="en-US" dirty="0"/>
          </a:p>
        </p:txBody>
      </p:sp>
      <p:sp>
        <p:nvSpPr>
          <p:cNvPr id="9" name="正方形/長方形 8">
            <a:extLst>
              <a:ext uri="{FF2B5EF4-FFF2-40B4-BE49-F238E27FC236}">
                <a16:creationId xmlns:a16="http://schemas.microsoft.com/office/drawing/2014/main" id="{4A73D8DA-7A2D-0049-94F0-C05DE5ED1A70}"/>
              </a:ext>
            </a:extLst>
          </p:cNvPr>
          <p:cNvSpPr/>
          <p:nvPr/>
        </p:nvSpPr>
        <p:spPr>
          <a:xfrm>
            <a:off x="5102942" y="2622754"/>
            <a:ext cx="1986116" cy="1986116"/>
          </a:xfrm>
          <a:prstGeom prst="rect">
            <a:avLst/>
          </a:prstGeom>
          <a:solidFill>
            <a:srgbClr val="FFCC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#FFCC77</a:t>
            </a:r>
            <a:endParaRPr kumimoji="1" lang="ja-JP" altLang="en-US" dirty="0"/>
          </a:p>
        </p:txBody>
      </p:sp>
      <p:sp>
        <p:nvSpPr>
          <p:cNvPr id="10" name="正方形/長方形 9">
            <a:extLst>
              <a:ext uri="{FF2B5EF4-FFF2-40B4-BE49-F238E27FC236}">
                <a16:creationId xmlns:a16="http://schemas.microsoft.com/office/drawing/2014/main" id="{47CA2177-034E-E2FE-732D-A2552C37B423}"/>
              </a:ext>
            </a:extLst>
          </p:cNvPr>
          <p:cNvSpPr/>
          <p:nvPr/>
        </p:nvSpPr>
        <p:spPr>
          <a:xfrm>
            <a:off x="8947355" y="2622754"/>
            <a:ext cx="1986116" cy="1986116"/>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#FFFFFF</a:t>
            </a:r>
            <a:endParaRPr kumimoji="1" lang="ja-JP" altLang="en-US" dirty="0">
              <a:solidFill>
                <a:schemeClr val="tx1"/>
              </a:solidFill>
            </a:endParaRPr>
          </a:p>
        </p:txBody>
      </p:sp>
      <p:sp>
        <p:nvSpPr>
          <p:cNvPr id="11" name="テキスト ボックス 10">
            <a:extLst>
              <a:ext uri="{FF2B5EF4-FFF2-40B4-BE49-F238E27FC236}">
                <a16:creationId xmlns:a16="http://schemas.microsoft.com/office/drawing/2014/main" id="{C378DE1D-4BE7-E87B-5C93-615AC08BA499}"/>
              </a:ext>
            </a:extLst>
          </p:cNvPr>
          <p:cNvSpPr txBox="1"/>
          <p:nvPr/>
        </p:nvSpPr>
        <p:spPr>
          <a:xfrm>
            <a:off x="1258529" y="2240356"/>
            <a:ext cx="1986116" cy="369332"/>
          </a:xfrm>
          <a:prstGeom prst="rect">
            <a:avLst/>
          </a:prstGeom>
          <a:solidFill>
            <a:srgbClr val="FFCC77"/>
          </a:solidFill>
        </p:spPr>
        <p:txBody>
          <a:bodyPr wrap="square" rtlCol="0">
            <a:spAutoFit/>
          </a:bodyPr>
          <a:lstStyle/>
          <a:p>
            <a:pPr algn="ctr"/>
            <a:r>
              <a:rPr kumimoji="1" lang="ja-JP" altLang="en-US" dirty="0">
                <a:solidFill>
                  <a:srgbClr val="FFFFFF"/>
                </a:solidFill>
              </a:rPr>
              <a:t>ベース</a:t>
            </a:r>
          </a:p>
        </p:txBody>
      </p:sp>
      <p:sp>
        <p:nvSpPr>
          <p:cNvPr id="12" name="テキスト ボックス 11">
            <a:extLst>
              <a:ext uri="{FF2B5EF4-FFF2-40B4-BE49-F238E27FC236}">
                <a16:creationId xmlns:a16="http://schemas.microsoft.com/office/drawing/2014/main" id="{1353019F-191B-5A0D-9B45-665902DFF422}"/>
              </a:ext>
            </a:extLst>
          </p:cNvPr>
          <p:cNvSpPr txBox="1"/>
          <p:nvPr/>
        </p:nvSpPr>
        <p:spPr>
          <a:xfrm>
            <a:off x="5102942" y="2240356"/>
            <a:ext cx="1986116" cy="369332"/>
          </a:xfrm>
          <a:prstGeom prst="rect">
            <a:avLst/>
          </a:prstGeom>
          <a:solidFill>
            <a:srgbClr val="FFCC77"/>
          </a:solidFill>
        </p:spPr>
        <p:txBody>
          <a:bodyPr wrap="square" rtlCol="0">
            <a:spAutoFit/>
          </a:bodyPr>
          <a:lstStyle/>
          <a:p>
            <a:pPr algn="ctr"/>
            <a:r>
              <a:rPr kumimoji="1" lang="ja-JP" altLang="en-US" dirty="0">
                <a:solidFill>
                  <a:srgbClr val="FFFFFF"/>
                </a:solidFill>
              </a:rPr>
              <a:t>アクセント</a:t>
            </a:r>
          </a:p>
        </p:txBody>
      </p:sp>
      <p:sp>
        <p:nvSpPr>
          <p:cNvPr id="13" name="テキスト ボックス 12">
            <a:extLst>
              <a:ext uri="{FF2B5EF4-FFF2-40B4-BE49-F238E27FC236}">
                <a16:creationId xmlns:a16="http://schemas.microsoft.com/office/drawing/2014/main" id="{E50C7709-CC56-3711-DFAF-C5D4540FFDC4}"/>
              </a:ext>
            </a:extLst>
          </p:cNvPr>
          <p:cNvSpPr txBox="1"/>
          <p:nvPr/>
        </p:nvSpPr>
        <p:spPr>
          <a:xfrm>
            <a:off x="8947355" y="2243343"/>
            <a:ext cx="1986116" cy="369332"/>
          </a:xfrm>
          <a:prstGeom prst="rect">
            <a:avLst/>
          </a:prstGeom>
          <a:solidFill>
            <a:srgbClr val="FFCC77"/>
          </a:solidFill>
        </p:spPr>
        <p:txBody>
          <a:bodyPr wrap="square" rtlCol="0">
            <a:spAutoFit/>
          </a:bodyPr>
          <a:lstStyle/>
          <a:p>
            <a:pPr algn="ctr"/>
            <a:r>
              <a:rPr kumimoji="1" lang="ja-JP" altLang="en-US" dirty="0">
                <a:solidFill>
                  <a:srgbClr val="FFFFFF"/>
                </a:solidFill>
              </a:rPr>
              <a:t>テキスト</a:t>
            </a:r>
          </a:p>
        </p:txBody>
      </p:sp>
    </p:spTree>
    <p:extLst>
      <p:ext uri="{BB962C8B-B14F-4D97-AF65-F5344CB8AC3E}">
        <p14:creationId xmlns:p14="http://schemas.microsoft.com/office/powerpoint/2010/main" val="2940298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849A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D7D5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7" y="757087"/>
            <a:ext cx="3726426" cy="1012722"/>
          </a:xfrm>
          <a:prstGeom prst="rect">
            <a:avLst/>
          </a:prstGeom>
          <a:solidFill>
            <a:srgbClr val="849A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chemeClr val="bg1">
                    <a:lumMod val="95000"/>
                  </a:schemeClr>
                </a:solidFill>
              </a:rPr>
              <a:t>カラー案</a:t>
            </a:r>
          </a:p>
        </p:txBody>
      </p:sp>
      <p:sp>
        <p:nvSpPr>
          <p:cNvPr id="8" name="正方形/長方形 7">
            <a:extLst>
              <a:ext uri="{FF2B5EF4-FFF2-40B4-BE49-F238E27FC236}">
                <a16:creationId xmlns:a16="http://schemas.microsoft.com/office/drawing/2014/main" id="{BA87590C-BD85-3DA3-218C-47EB7E5A853A}"/>
              </a:ext>
            </a:extLst>
          </p:cNvPr>
          <p:cNvSpPr/>
          <p:nvPr/>
        </p:nvSpPr>
        <p:spPr>
          <a:xfrm>
            <a:off x="1258529" y="2622754"/>
            <a:ext cx="1986116" cy="1986116"/>
          </a:xfrm>
          <a:prstGeom prst="rect">
            <a:avLst/>
          </a:prstGeom>
          <a:solidFill>
            <a:srgbClr val="D7D5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#D7D5C6</a:t>
            </a:r>
            <a:endParaRPr kumimoji="1" lang="ja-JP" altLang="en-US" dirty="0"/>
          </a:p>
        </p:txBody>
      </p:sp>
      <p:sp>
        <p:nvSpPr>
          <p:cNvPr id="9" name="正方形/長方形 8">
            <a:extLst>
              <a:ext uri="{FF2B5EF4-FFF2-40B4-BE49-F238E27FC236}">
                <a16:creationId xmlns:a16="http://schemas.microsoft.com/office/drawing/2014/main" id="{4A73D8DA-7A2D-0049-94F0-C05DE5ED1A70}"/>
              </a:ext>
            </a:extLst>
          </p:cNvPr>
          <p:cNvSpPr/>
          <p:nvPr/>
        </p:nvSpPr>
        <p:spPr>
          <a:xfrm>
            <a:off x="5102942" y="2622754"/>
            <a:ext cx="1986116" cy="1986116"/>
          </a:xfrm>
          <a:prstGeom prst="rect">
            <a:avLst/>
          </a:prstGeom>
          <a:solidFill>
            <a:srgbClr val="849A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#849AA0</a:t>
            </a:r>
            <a:endParaRPr kumimoji="1" lang="ja-JP" altLang="en-US" dirty="0"/>
          </a:p>
        </p:txBody>
      </p:sp>
      <p:sp>
        <p:nvSpPr>
          <p:cNvPr id="10" name="正方形/長方形 9">
            <a:extLst>
              <a:ext uri="{FF2B5EF4-FFF2-40B4-BE49-F238E27FC236}">
                <a16:creationId xmlns:a16="http://schemas.microsoft.com/office/drawing/2014/main" id="{47CA2177-034E-E2FE-732D-A2552C37B423}"/>
              </a:ext>
            </a:extLst>
          </p:cNvPr>
          <p:cNvSpPr/>
          <p:nvPr/>
        </p:nvSpPr>
        <p:spPr>
          <a:xfrm>
            <a:off x="8947355" y="2622754"/>
            <a:ext cx="1986116" cy="1986116"/>
          </a:xfrm>
          <a:prstGeom prst="rect">
            <a:avLst/>
          </a:prstGeom>
          <a:solidFill>
            <a:srgbClr val="F2F2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#F2F2F2</a:t>
            </a:r>
            <a:endParaRPr kumimoji="1" lang="ja-JP" altLang="en-US" dirty="0">
              <a:solidFill>
                <a:schemeClr val="tx1"/>
              </a:solidFill>
            </a:endParaRPr>
          </a:p>
        </p:txBody>
      </p:sp>
      <p:sp>
        <p:nvSpPr>
          <p:cNvPr id="11" name="テキスト ボックス 10">
            <a:extLst>
              <a:ext uri="{FF2B5EF4-FFF2-40B4-BE49-F238E27FC236}">
                <a16:creationId xmlns:a16="http://schemas.microsoft.com/office/drawing/2014/main" id="{C378DE1D-4BE7-E87B-5C93-615AC08BA499}"/>
              </a:ext>
            </a:extLst>
          </p:cNvPr>
          <p:cNvSpPr txBox="1"/>
          <p:nvPr/>
        </p:nvSpPr>
        <p:spPr>
          <a:xfrm>
            <a:off x="1258529" y="2240356"/>
            <a:ext cx="1986116" cy="369332"/>
          </a:xfrm>
          <a:prstGeom prst="rect">
            <a:avLst/>
          </a:prstGeom>
          <a:solidFill>
            <a:srgbClr val="849AA0"/>
          </a:solidFill>
        </p:spPr>
        <p:txBody>
          <a:bodyPr wrap="square" rtlCol="0">
            <a:spAutoFit/>
          </a:bodyPr>
          <a:lstStyle/>
          <a:p>
            <a:pPr algn="ctr"/>
            <a:r>
              <a:rPr lang="ja-JP" altLang="en-US" dirty="0">
                <a:solidFill>
                  <a:schemeClr val="bg1">
                    <a:lumMod val="95000"/>
                  </a:schemeClr>
                </a:solidFill>
              </a:rPr>
              <a:t>ベース</a:t>
            </a:r>
            <a:endParaRPr kumimoji="1" lang="ja-JP" altLang="en-US" dirty="0">
              <a:solidFill>
                <a:schemeClr val="bg1">
                  <a:lumMod val="95000"/>
                </a:schemeClr>
              </a:solidFill>
            </a:endParaRPr>
          </a:p>
        </p:txBody>
      </p:sp>
      <p:sp>
        <p:nvSpPr>
          <p:cNvPr id="12" name="テキスト ボックス 11">
            <a:extLst>
              <a:ext uri="{FF2B5EF4-FFF2-40B4-BE49-F238E27FC236}">
                <a16:creationId xmlns:a16="http://schemas.microsoft.com/office/drawing/2014/main" id="{1353019F-191B-5A0D-9B45-665902DFF422}"/>
              </a:ext>
            </a:extLst>
          </p:cNvPr>
          <p:cNvSpPr txBox="1"/>
          <p:nvPr/>
        </p:nvSpPr>
        <p:spPr>
          <a:xfrm>
            <a:off x="5102942" y="2240356"/>
            <a:ext cx="1986116" cy="369332"/>
          </a:xfrm>
          <a:prstGeom prst="rect">
            <a:avLst/>
          </a:prstGeom>
          <a:solidFill>
            <a:srgbClr val="849AA0"/>
          </a:solidFill>
        </p:spPr>
        <p:txBody>
          <a:bodyPr wrap="square" rtlCol="0">
            <a:spAutoFit/>
          </a:bodyPr>
          <a:lstStyle/>
          <a:p>
            <a:pPr algn="ctr"/>
            <a:r>
              <a:rPr lang="ja-JP" altLang="en-US" dirty="0">
                <a:solidFill>
                  <a:schemeClr val="bg1">
                    <a:lumMod val="95000"/>
                  </a:schemeClr>
                </a:solidFill>
              </a:rPr>
              <a:t>アクセント</a:t>
            </a:r>
          </a:p>
        </p:txBody>
      </p:sp>
      <p:sp>
        <p:nvSpPr>
          <p:cNvPr id="13" name="テキスト ボックス 12">
            <a:extLst>
              <a:ext uri="{FF2B5EF4-FFF2-40B4-BE49-F238E27FC236}">
                <a16:creationId xmlns:a16="http://schemas.microsoft.com/office/drawing/2014/main" id="{E50C7709-CC56-3711-DFAF-C5D4540FFDC4}"/>
              </a:ext>
            </a:extLst>
          </p:cNvPr>
          <p:cNvSpPr txBox="1"/>
          <p:nvPr/>
        </p:nvSpPr>
        <p:spPr>
          <a:xfrm>
            <a:off x="8947355" y="2243343"/>
            <a:ext cx="1986116" cy="369332"/>
          </a:xfrm>
          <a:prstGeom prst="rect">
            <a:avLst/>
          </a:prstGeom>
          <a:solidFill>
            <a:srgbClr val="849AA0"/>
          </a:solidFill>
        </p:spPr>
        <p:txBody>
          <a:bodyPr wrap="square" rtlCol="0">
            <a:spAutoFit/>
          </a:bodyPr>
          <a:lstStyle/>
          <a:p>
            <a:pPr algn="ctr"/>
            <a:r>
              <a:rPr lang="ja-JP" altLang="en-US" dirty="0">
                <a:solidFill>
                  <a:schemeClr val="bg1">
                    <a:lumMod val="95000"/>
                  </a:schemeClr>
                </a:solidFill>
              </a:rPr>
              <a:t>テキスト</a:t>
            </a:r>
            <a:endParaRPr kumimoji="1" lang="ja-JP" altLang="en-US" dirty="0">
              <a:solidFill>
                <a:schemeClr val="bg1">
                  <a:lumMod val="95000"/>
                </a:schemeClr>
              </a:solidFill>
            </a:endParaRPr>
          </a:p>
        </p:txBody>
      </p:sp>
    </p:spTree>
    <p:extLst>
      <p:ext uri="{BB962C8B-B14F-4D97-AF65-F5344CB8AC3E}">
        <p14:creationId xmlns:p14="http://schemas.microsoft.com/office/powerpoint/2010/main" val="33542638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4F22416-5374-BF01-273D-64448E2D9D49}"/>
              </a:ext>
            </a:extLst>
          </p:cNvPr>
          <p:cNvSpPr/>
          <p:nvPr/>
        </p:nvSpPr>
        <p:spPr>
          <a:xfrm>
            <a:off x="0" y="0"/>
            <a:ext cx="12192000" cy="6858000"/>
          </a:xfrm>
          <a:prstGeom prst="rect">
            <a:avLst/>
          </a:prstGeom>
          <a:solidFill>
            <a:srgbClr val="A6B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6637F9-E6E7-14A3-7C4A-E54B16D566AE}"/>
              </a:ext>
            </a:extLst>
          </p:cNvPr>
          <p:cNvSpPr/>
          <p:nvPr/>
        </p:nvSpPr>
        <p:spPr>
          <a:xfrm>
            <a:off x="569541" y="367481"/>
            <a:ext cx="11052917" cy="6123038"/>
          </a:xfrm>
          <a:prstGeom prst="rect">
            <a:avLst/>
          </a:prstGeom>
          <a:solidFill>
            <a:srgbClr val="F4EB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6BB68E7-525A-1603-11CB-FC139AA7481A}"/>
              </a:ext>
            </a:extLst>
          </p:cNvPr>
          <p:cNvSpPr/>
          <p:nvPr/>
        </p:nvSpPr>
        <p:spPr>
          <a:xfrm>
            <a:off x="4232787" y="757087"/>
            <a:ext cx="3726426" cy="1012722"/>
          </a:xfrm>
          <a:prstGeom prst="rect">
            <a:avLst/>
          </a:prstGeom>
          <a:solidFill>
            <a:srgbClr val="A6B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rgbClr val="262724"/>
                </a:solidFill>
              </a:rPr>
              <a:t>カラー案</a:t>
            </a:r>
          </a:p>
        </p:txBody>
      </p:sp>
      <p:sp>
        <p:nvSpPr>
          <p:cNvPr id="8" name="正方形/長方形 7">
            <a:extLst>
              <a:ext uri="{FF2B5EF4-FFF2-40B4-BE49-F238E27FC236}">
                <a16:creationId xmlns:a16="http://schemas.microsoft.com/office/drawing/2014/main" id="{BA87590C-BD85-3DA3-218C-47EB7E5A853A}"/>
              </a:ext>
            </a:extLst>
          </p:cNvPr>
          <p:cNvSpPr/>
          <p:nvPr/>
        </p:nvSpPr>
        <p:spPr>
          <a:xfrm>
            <a:off x="1258529" y="2622754"/>
            <a:ext cx="1986116" cy="1986116"/>
          </a:xfrm>
          <a:prstGeom prst="rect">
            <a:avLst/>
          </a:prstGeom>
          <a:solidFill>
            <a:srgbClr val="F4EB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#F4EBDA</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4A73D8DA-7A2D-0049-94F0-C05DE5ED1A70}"/>
              </a:ext>
            </a:extLst>
          </p:cNvPr>
          <p:cNvSpPr/>
          <p:nvPr/>
        </p:nvSpPr>
        <p:spPr>
          <a:xfrm>
            <a:off x="5102942" y="2622754"/>
            <a:ext cx="1986116" cy="1986116"/>
          </a:xfrm>
          <a:prstGeom prst="rect">
            <a:avLst/>
          </a:prstGeom>
          <a:solidFill>
            <a:srgbClr val="A6B5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#A6B5A5</a:t>
            </a:r>
            <a:endParaRPr kumimoji="1" lang="ja-JP" altLang="en-US" dirty="0"/>
          </a:p>
        </p:txBody>
      </p:sp>
      <p:sp>
        <p:nvSpPr>
          <p:cNvPr id="10" name="正方形/長方形 9">
            <a:extLst>
              <a:ext uri="{FF2B5EF4-FFF2-40B4-BE49-F238E27FC236}">
                <a16:creationId xmlns:a16="http://schemas.microsoft.com/office/drawing/2014/main" id="{47CA2177-034E-E2FE-732D-A2552C37B423}"/>
              </a:ext>
            </a:extLst>
          </p:cNvPr>
          <p:cNvSpPr/>
          <p:nvPr/>
        </p:nvSpPr>
        <p:spPr>
          <a:xfrm>
            <a:off x="8947355" y="2622754"/>
            <a:ext cx="1986116" cy="1986116"/>
          </a:xfrm>
          <a:prstGeom prst="rect">
            <a:avLst/>
          </a:prstGeom>
          <a:solidFill>
            <a:srgbClr val="2627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#262724</a:t>
            </a:r>
            <a:endParaRPr kumimoji="1" lang="ja-JP" altLang="en-US" dirty="0"/>
          </a:p>
        </p:txBody>
      </p:sp>
      <p:sp>
        <p:nvSpPr>
          <p:cNvPr id="11" name="テキスト ボックス 10">
            <a:extLst>
              <a:ext uri="{FF2B5EF4-FFF2-40B4-BE49-F238E27FC236}">
                <a16:creationId xmlns:a16="http://schemas.microsoft.com/office/drawing/2014/main" id="{C378DE1D-4BE7-E87B-5C93-615AC08BA499}"/>
              </a:ext>
            </a:extLst>
          </p:cNvPr>
          <p:cNvSpPr txBox="1"/>
          <p:nvPr/>
        </p:nvSpPr>
        <p:spPr>
          <a:xfrm>
            <a:off x="1258529" y="2240356"/>
            <a:ext cx="1986116" cy="369332"/>
          </a:xfrm>
          <a:prstGeom prst="rect">
            <a:avLst/>
          </a:prstGeom>
          <a:solidFill>
            <a:srgbClr val="A6B5A5"/>
          </a:solidFill>
        </p:spPr>
        <p:txBody>
          <a:bodyPr wrap="square" rtlCol="0">
            <a:spAutoFit/>
          </a:bodyPr>
          <a:lstStyle/>
          <a:p>
            <a:pPr algn="ctr"/>
            <a:r>
              <a:rPr kumimoji="1" lang="ja-JP" altLang="en-US" dirty="0">
                <a:solidFill>
                  <a:srgbClr val="262724"/>
                </a:solidFill>
              </a:rPr>
              <a:t>ベース</a:t>
            </a:r>
          </a:p>
        </p:txBody>
      </p:sp>
      <p:sp>
        <p:nvSpPr>
          <p:cNvPr id="12" name="テキスト ボックス 11">
            <a:extLst>
              <a:ext uri="{FF2B5EF4-FFF2-40B4-BE49-F238E27FC236}">
                <a16:creationId xmlns:a16="http://schemas.microsoft.com/office/drawing/2014/main" id="{1353019F-191B-5A0D-9B45-665902DFF422}"/>
              </a:ext>
            </a:extLst>
          </p:cNvPr>
          <p:cNvSpPr txBox="1"/>
          <p:nvPr/>
        </p:nvSpPr>
        <p:spPr>
          <a:xfrm>
            <a:off x="5102942" y="2240356"/>
            <a:ext cx="1986116" cy="369332"/>
          </a:xfrm>
          <a:prstGeom prst="rect">
            <a:avLst/>
          </a:prstGeom>
          <a:solidFill>
            <a:srgbClr val="A6B5A5"/>
          </a:solidFill>
        </p:spPr>
        <p:txBody>
          <a:bodyPr wrap="square" rtlCol="0">
            <a:spAutoFit/>
          </a:bodyPr>
          <a:lstStyle/>
          <a:p>
            <a:pPr algn="ctr"/>
            <a:r>
              <a:rPr kumimoji="1" lang="ja-JP" altLang="en-US" dirty="0">
                <a:solidFill>
                  <a:srgbClr val="262724"/>
                </a:solidFill>
              </a:rPr>
              <a:t>アクセント</a:t>
            </a:r>
          </a:p>
        </p:txBody>
      </p:sp>
      <p:sp>
        <p:nvSpPr>
          <p:cNvPr id="13" name="テキスト ボックス 12">
            <a:extLst>
              <a:ext uri="{FF2B5EF4-FFF2-40B4-BE49-F238E27FC236}">
                <a16:creationId xmlns:a16="http://schemas.microsoft.com/office/drawing/2014/main" id="{E50C7709-CC56-3711-DFAF-C5D4540FFDC4}"/>
              </a:ext>
            </a:extLst>
          </p:cNvPr>
          <p:cNvSpPr txBox="1"/>
          <p:nvPr/>
        </p:nvSpPr>
        <p:spPr>
          <a:xfrm>
            <a:off x="8947355" y="2243343"/>
            <a:ext cx="1986116" cy="369332"/>
          </a:xfrm>
          <a:prstGeom prst="rect">
            <a:avLst/>
          </a:prstGeom>
          <a:solidFill>
            <a:srgbClr val="A6B5A5"/>
          </a:solidFill>
        </p:spPr>
        <p:txBody>
          <a:bodyPr wrap="square" rtlCol="0">
            <a:spAutoFit/>
          </a:bodyPr>
          <a:lstStyle/>
          <a:p>
            <a:pPr algn="ctr"/>
            <a:r>
              <a:rPr lang="ja-JP" altLang="en-US" dirty="0">
                <a:solidFill>
                  <a:srgbClr val="262724"/>
                </a:solidFill>
              </a:rPr>
              <a:t>テキスト</a:t>
            </a:r>
            <a:endParaRPr kumimoji="1" lang="ja-JP" altLang="en-US" dirty="0">
              <a:solidFill>
                <a:srgbClr val="262724"/>
              </a:solidFill>
            </a:endParaRPr>
          </a:p>
        </p:txBody>
      </p:sp>
    </p:spTree>
    <p:extLst>
      <p:ext uri="{BB962C8B-B14F-4D97-AF65-F5344CB8AC3E}">
        <p14:creationId xmlns:p14="http://schemas.microsoft.com/office/powerpoint/2010/main" val="2417110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452</TotalTime>
  <Words>1022</Words>
  <Application>Microsoft Office PowerPoint</Application>
  <PresentationFormat>ワイド画面</PresentationFormat>
  <Paragraphs>202</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OHS22 中村響一</dc:creator>
  <cp:lastModifiedBy>OHIW13A43510 中村響一</cp:lastModifiedBy>
  <cp:revision>15</cp:revision>
  <dcterms:created xsi:type="dcterms:W3CDTF">2024-04-20T02:47:54Z</dcterms:created>
  <dcterms:modified xsi:type="dcterms:W3CDTF">2024-04-22T04:08:42Z</dcterms:modified>
</cp:coreProperties>
</file>