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15" autoAdjust="0"/>
    <p:restoredTop sz="94660"/>
  </p:normalViewPr>
  <p:slideViewPr>
    <p:cSldViewPr snapToGrid="0">
      <p:cViewPr>
        <p:scale>
          <a:sx n="170" d="100"/>
          <a:sy n="170" d="100"/>
        </p:scale>
        <p:origin x="-942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maori ippei" userId="2f53c6e1860c5e45" providerId="LiveId" clId="{6C9AC1B4-251C-4700-9762-86AACB4C2FC3}"/>
    <pc:docChg chg="undo custSel modSld">
      <pc:chgData name="yamaori ippei" userId="2f53c6e1860c5e45" providerId="LiveId" clId="{6C9AC1B4-251C-4700-9762-86AACB4C2FC3}" dt="2020-12-06T10:48:46.259" v="1287" actId="478"/>
      <pc:docMkLst>
        <pc:docMk/>
      </pc:docMkLst>
      <pc:sldChg chg="addSp delSp modSp mod">
        <pc:chgData name="yamaori ippei" userId="2f53c6e1860c5e45" providerId="LiveId" clId="{6C9AC1B4-251C-4700-9762-86AACB4C2FC3}" dt="2020-12-06T10:48:46.259" v="1287" actId="478"/>
        <pc:sldMkLst>
          <pc:docMk/>
          <pc:sldMk cId="2379869906" sldId="257"/>
        </pc:sldMkLst>
        <pc:spChg chg="del">
          <ac:chgData name="yamaori ippei" userId="2f53c6e1860c5e45" providerId="LiveId" clId="{6C9AC1B4-251C-4700-9762-86AACB4C2FC3}" dt="2020-12-05T08:47:42.994" v="128" actId="478"/>
          <ac:spMkLst>
            <pc:docMk/>
            <pc:sldMk cId="2379869906" sldId="257"/>
            <ac:spMk id="2" creationId="{8939BCFD-B462-4F7F-9A63-954059490604}"/>
          </ac:spMkLst>
        </pc:spChg>
        <pc:spChg chg="del">
          <ac:chgData name="yamaori ippei" userId="2f53c6e1860c5e45" providerId="LiveId" clId="{6C9AC1B4-251C-4700-9762-86AACB4C2FC3}" dt="2020-12-05T08:47:46.125" v="129" actId="478"/>
          <ac:spMkLst>
            <pc:docMk/>
            <pc:sldMk cId="2379869906" sldId="257"/>
            <ac:spMk id="39" creationId="{779CF760-EA9E-43F7-9DBF-293834D3A0AE}"/>
          </ac:spMkLst>
        </pc:spChg>
        <pc:spChg chg="mod">
          <ac:chgData name="yamaori ippei" userId="2f53c6e1860c5e45" providerId="LiveId" clId="{6C9AC1B4-251C-4700-9762-86AACB4C2FC3}" dt="2020-12-05T08:35:51.493" v="31" actId="165"/>
          <ac:spMkLst>
            <pc:docMk/>
            <pc:sldMk cId="2379869906" sldId="257"/>
            <ac:spMk id="41" creationId="{9B5EB618-0905-4423-9640-B67C5DCE24DB}"/>
          </ac:spMkLst>
        </pc:spChg>
        <pc:spChg chg="mod">
          <ac:chgData name="yamaori ippei" userId="2f53c6e1860c5e45" providerId="LiveId" clId="{6C9AC1B4-251C-4700-9762-86AACB4C2FC3}" dt="2020-12-05T08:41:02.756" v="72" actId="165"/>
          <ac:spMkLst>
            <pc:docMk/>
            <pc:sldMk cId="2379869906" sldId="257"/>
            <ac:spMk id="52" creationId="{2FB3785C-C302-4D97-8C9E-C88BF159AD56}"/>
          </ac:spMkLst>
        </pc:spChg>
        <pc:spChg chg="mod">
          <ac:chgData name="yamaori ippei" userId="2f53c6e1860c5e45" providerId="LiveId" clId="{6C9AC1B4-251C-4700-9762-86AACB4C2FC3}" dt="2020-12-05T08:41:00.911" v="71" actId="165"/>
          <ac:spMkLst>
            <pc:docMk/>
            <pc:sldMk cId="2379869906" sldId="257"/>
            <ac:spMk id="72" creationId="{E6DE2701-DCF0-48F2-8DCA-3C46971ECFB7}"/>
          </ac:spMkLst>
        </pc:spChg>
        <pc:spChg chg="mod">
          <ac:chgData name="yamaori ippei" userId="2f53c6e1860c5e45" providerId="LiveId" clId="{6C9AC1B4-251C-4700-9762-86AACB4C2FC3}" dt="2020-12-05T08:42:57.188" v="97" actId="165"/>
          <ac:spMkLst>
            <pc:docMk/>
            <pc:sldMk cId="2379869906" sldId="257"/>
            <ac:spMk id="87" creationId="{8D5D4CCB-0B7D-45BD-BDA3-6C301513C100}"/>
          </ac:spMkLst>
        </pc:spChg>
        <pc:spChg chg="mod">
          <ac:chgData name="yamaori ippei" userId="2f53c6e1860c5e45" providerId="LiveId" clId="{6C9AC1B4-251C-4700-9762-86AACB4C2FC3}" dt="2020-12-05T08:40:59.101" v="70" actId="165"/>
          <ac:spMkLst>
            <pc:docMk/>
            <pc:sldMk cId="2379869906" sldId="257"/>
            <ac:spMk id="100" creationId="{42ED99F9-C357-44BF-95E1-6B38DD9198B4}"/>
          </ac:spMkLst>
        </pc:spChg>
        <pc:spChg chg="add mod">
          <ac:chgData name="yamaori ippei" userId="2f53c6e1860c5e45" providerId="LiveId" clId="{6C9AC1B4-251C-4700-9762-86AACB4C2FC3}" dt="2020-12-05T08:40:53.843" v="68" actId="164"/>
          <ac:spMkLst>
            <pc:docMk/>
            <pc:sldMk cId="2379869906" sldId="257"/>
            <ac:spMk id="106" creationId="{815C0DAE-A02A-4B68-96F6-33637147D3B5}"/>
          </ac:spMkLst>
        </pc:spChg>
        <pc:spChg chg="mod">
          <ac:chgData name="yamaori ippei" userId="2f53c6e1860c5e45" providerId="LiveId" clId="{6C9AC1B4-251C-4700-9762-86AACB4C2FC3}" dt="2020-12-05T08:40:17.846" v="58" actId="165"/>
          <ac:spMkLst>
            <pc:docMk/>
            <pc:sldMk cId="2379869906" sldId="257"/>
            <ac:spMk id="113" creationId="{7111F3FA-B3C1-4891-980C-A626209AE4B4}"/>
          </ac:spMkLst>
        </pc:spChg>
        <pc:spChg chg="mod">
          <ac:chgData name="yamaori ippei" userId="2f53c6e1860c5e45" providerId="LiveId" clId="{6C9AC1B4-251C-4700-9762-86AACB4C2FC3}" dt="2020-12-06T10:28:18.450" v="562" actId="14100"/>
          <ac:spMkLst>
            <pc:docMk/>
            <pc:sldMk cId="2379869906" sldId="257"/>
            <ac:spMk id="117" creationId="{28817247-7E7B-4788-8849-D2A9DD73F471}"/>
          </ac:spMkLst>
        </pc:spChg>
        <pc:spChg chg="mod">
          <ac:chgData name="yamaori ippei" userId="2f53c6e1860c5e45" providerId="LiveId" clId="{6C9AC1B4-251C-4700-9762-86AACB4C2FC3}" dt="2020-12-06T10:27:23.867" v="529" actId="165"/>
          <ac:spMkLst>
            <pc:docMk/>
            <pc:sldMk cId="2379869906" sldId="257"/>
            <ac:spMk id="120" creationId="{23484BD2-319E-4B9B-9EC9-5846F5FA2AE2}"/>
          </ac:spMkLst>
        </pc:spChg>
        <pc:spChg chg="mod">
          <ac:chgData name="yamaori ippei" userId="2f53c6e1860c5e45" providerId="LiveId" clId="{6C9AC1B4-251C-4700-9762-86AACB4C2FC3}" dt="2020-12-06T10:39:07.018" v="825" actId="14100"/>
          <ac:spMkLst>
            <pc:docMk/>
            <pc:sldMk cId="2379869906" sldId="257"/>
            <ac:spMk id="123" creationId="{BDA60A4F-2FA1-41B1-A80D-B10F64C83851}"/>
          </ac:spMkLst>
        </pc:spChg>
        <pc:spChg chg="mod">
          <ac:chgData name="yamaori ippei" userId="2f53c6e1860c5e45" providerId="LiveId" clId="{6C9AC1B4-251C-4700-9762-86AACB4C2FC3}" dt="2020-12-06T10:27:42.306" v="534" actId="165"/>
          <ac:spMkLst>
            <pc:docMk/>
            <pc:sldMk cId="2379869906" sldId="257"/>
            <ac:spMk id="126" creationId="{27F60BB9-1E4E-4371-8004-E92BC6C38028}"/>
          </ac:spMkLst>
        </pc:spChg>
        <pc:spChg chg="add mod">
          <ac:chgData name="yamaori ippei" userId="2f53c6e1860c5e45" providerId="LiveId" clId="{6C9AC1B4-251C-4700-9762-86AACB4C2FC3}" dt="2020-12-05T08:43:32.424" v="111" actId="164"/>
          <ac:spMkLst>
            <pc:docMk/>
            <pc:sldMk cId="2379869906" sldId="257"/>
            <ac:spMk id="130" creationId="{253EB169-EB2F-446E-B875-378452C30B4D}"/>
          </ac:spMkLst>
        </pc:spChg>
        <pc:spChg chg="mod">
          <ac:chgData name="yamaori ippei" userId="2f53c6e1860c5e45" providerId="LiveId" clId="{6C9AC1B4-251C-4700-9762-86AACB4C2FC3}" dt="2020-12-05T08:43:07.902" v="103"/>
          <ac:spMkLst>
            <pc:docMk/>
            <pc:sldMk cId="2379869906" sldId="257"/>
            <ac:spMk id="132" creationId="{385F9D9E-4180-4F57-BD00-BFCCCD9CD84F}"/>
          </ac:spMkLst>
        </pc:spChg>
        <pc:spChg chg="add del mod">
          <ac:chgData name="yamaori ippei" userId="2f53c6e1860c5e45" providerId="LiveId" clId="{6C9AC1B4-251C-4700-9762-86AACB4C2FC3}" dt="2020-12-05T08:47:48.737" v="130" actId="478"/>
          <ac:spMkLst>
            <pc:docMk/>
            <pc:sldMk cId="2379869906" sldId="257"/>
            <ac:spMk id="136" creationId="{0D1D6013-86C1-491F-AE95-B4D4C8E2AB22}"/>
          </ac:spMkLst>
        </pc:spChg>
        <pc:spChg chg="mod">
          <ac:chgData name="yamaori ippei" userId="2f53c6e1860c5e45" providerId="LiveId" clId="{6C9AC1B4-251C-4700-9762-86AACB4C2FC3}" dt="2020-12-05T08:48:56.647" v="131" actId="571"/>
          <ac:spMkLst>
            <pc:docMk/>
            <pc:sldMk cId="2379869906" sldId="257"/>
            <ac:spMk id="140" creationId="{0032F20F-C1B2-4641-9663-EA4B68F85E22}"/>
          </ac:spMkLst>
        </pc:spChg>
        <pc:spChg chg="mod">
          <ac:chgData name="yamaori ippei" userId="2f53c6e1860c5e45" providerId="LiveId" clId="{6C9AC1B4-251C-4700-9762-86AACB4C2FC3}" dt="2020-12-05T08:48:56.647" v="131" actId="571"/>
          <ac:spMkLst>
            <pc:docMk/>
            <pc:sldMk cId="2379869906" sldId="257"/>
            <ac:spMk id="143" creationId="{5DD6FD46-86AD-40E0-8BE6-52BFD8C88307}"/>
          </ac:spMkLst>
        </pc:spChg>
        <pc:spChg chg="add mod topLvl">
          <ac:chgData name="yamaori ippei" userId="2f53c6e1860c5e45" providerId="LiveId" clId="{6C9AC1B4-251C-4700-9762-86AACB4C2FC3}" dt="2020-12-06T10:32:38.105" v="659" actId="164"/>
          <ac:spMkLst>
            <pc:docMk/>
            <pc:sldMk cId="2379869906" sldId="257"/>
            <ac:spMk id="146" creationId="{776408AD-B1E2-4F68-A78E-914BD0E3022E}"/>
          </ac:spMkLst>
        </pc:spChg>
        <pc:spChg chg="add mod">
          <ac:chgData name="yamaori ippei" userId="2f53c6e1860c5e45" providerId="LiveId" clId="{6C9AC1B4-251C-4700-9762-86AACB4C2FC3}" dt="2020-12-05T12:16:06.988" v="386" actId="164"/>
          <ac:spMkLst>
            <pc:docMk/>
            <pc:sldMk cId="2379869906" sldId="257"/>
            <ac:spMk id="147" creationId="{D083EB90-D6C9-4408-862D-5D19C53413ED}"/>
          </ac:spMkLst>
        </pc:spChg>
        <pc:spChg chg="add mod topLvl">
          <ac:chgData name="yamaori ippei" userId="2f53c6e1860c5e45" providerId="LiveId" clId="{6C9AC1B4-251C-4700-9762-86AACB4C2FC3}" dt="2020-12-05T12:17:56.798" v="405" actId="164"/>
          <ac:spMkLst>
            <pc:docMk/>
            <pc:sldMk cId="2379869906" sldId="257"/>
            <ac:spMk id="148" creationId="{F2A6A46A-8DCA-4531-9785-BAD78E1BDAC0}"/>
          </ac:spMkLst>
        </pc:spChg>
        <pc:spChg chg="mod">
          <ac:chgData name="yamaori ippei" userId="2f53c6e1860c5e45" providerId="LiveId" clId="{6C9AC1B4-251C-4700-9762-86AACB4C2FC3}" dt="2020-12-06T10:28:34.614" v="566" actId="571"/>
          <ac:spMkLst>
            <pc:docMk/>
            <pc:sldMk cId="2379869906" sldId="257"/>
            <ac:spMk id="158" creationId="{FFC61F5A-768A-48C2-9C65-7B0AFC7394CA}"/>
          </ac:spMkLst>
        </pc:spChg>
        <pc:spChg chg="mod">
          <ac:chgData name="yamaori ippei" userId="2f53c6e1860c5e45" providerId="LiveId" clId="{6C9AC1B4-251C-4700-9762-86AACB4C2FC3}" dt="2020-12-06T10:28:34.614" v="566" actId="571"/>
          <ac:spMkLst>
            <pc:docMk/>
            <pc:sldMk cId="2379869906" sldId="257"/>
            <ac:spMk id="161" creationId="{69AC5A99-0AB6-4498-B80E-6A816ABEFA71}"/>
          </ac:spMkLst>
        </pc:spChg>
        <pc:spChg chg="add mod">
          <ac:chgData name="yamaori ippei" userId="2f53c6e1860c5e45" providerId="LiveId" clId="{6C9AC1B4-251C-4700-9762-86AACB4C2FC3}" dt="2020-12-06T10:48:19.754" v="1286" actId="1036"/>
          <ac:spMkLst>
            <pc:docMk/>
            <pc:sldMk cId="2379869906" sldId="257"/>
            <ac:spMk id="163" creationId="{D3CAF8ED-2AF6-41E2-BE29-A7127BF4AC40}"/>
          </ac:spMkLst>
        </pc:spChg>
        <pc:spChg chg="add del mod">
          <ac:chgData name="yamaori ippei" userId="2f53c6e1860c5e45" providerId="LiveId" clId="{6C9AC1B4-251C-4700-9762-86AACB4C2FC3}" dt="2020-12-06T10:32:19.976" v="656"/>
          <ac:spMkLst>
            <pc:docMk/>
            <pc:sldMk cId="2379869906" sldId="257"/>
            <ac:spMk id="173" creationId="{93F43469-040A-4303-9B3E-6A9303115E5D}"/>
          </ac:spMkLst>
        </pc:spChg>
        <pc:spChg chg="add del mod">
          <ac:chgData name="yamaori ippei" userId="2f53c6e1860c5e45" providerId="LiveId" clId="{6C9AC1B4-251C-4700-9762-86AACB4C2FC3}" dt="2020-12-06T10:48:19.754" v="1286" actId="1036"/>
          <ac:spMkLst>
            <pc:docMk/>
            <pc:sldMk cId="2379869906" sldId="257"/>
            <ac:spMk id="175" creationId="{919AF766-1285-4EA9-841F-55F99B365F32}"/>
          </ac:spMkLst>
        </pc:spChg>
        <pc:spChg chg="add del mod">
          <ac:chgData name="yamaori ippei" userId="2f53c6e1860c5e45" providerId="LiveId" clId="{6C9AC1B4-251C-4700-9762-86AACB4C2FC3}" dt="2020-12-06T10:34:06.380" v="698" actId="478"/>
          <ac:spMkLst>
            <pc:docMk/>
            <pc:sldMk cId="2379869906" sldId="257"/>
            <ac:spMk id="176" creationId="{C919E44A-F388-4006-8109-E5BD251D1188}"/>
          </ac:spMkLst>
        </pc:spChg>
        <pc:spChg chg="add del mod">
          <ac:chgData name="yamaori ippei" userId="2f53c6e1860c5e45" providerId="LiveId" clId="{6C9AC1B4-251C-4700-9762-86AACB4C2FC3}" dt="2020-12-06T10:48:46.259" v="1287" actId="478"/>
          <ac:spMkLst>
            <pc:docMk/>
            <pc:sldMk cId="2379869906" sldId="257"/>
            <ac:spMk id="177" creationId="{CD98934F-063A-48CF-A8EF-8A75E6933EC5}"/>
          </ac:spMkLst>
        </pc:spChg>
        <pc:spChg chg="add del mod">
          <ac:chgData name="yamaori ippei" userId="2f53c6e1860c5e45" providerId="LiveId" clId="{6C9AC1B4-251C-4700-9762-86AACB4C2FC3}" dt="2020-12-06T10:42:24.571" v="1122" actId="478"/>
          <ac:spMkLst>
            <pc:docMk/>
            <pc:sldMk cId="2379869906" sldId="257"/>
            <ac:spMk id="178" creationId="{75525E77-7E81-4E45-9842-56187E44AC5D}"/>
          </ac:spMkLst>
        </pc:spChg>
        <pc:spChg chg="add del mod">
          <ac:chgData name="yamaori ippei" userId="2f53c6e1860c5e45" providerId="LiveId" clId="{6C9AC1B4-251C-4700-9762-86AACB4C2FC3}" dt="2020-12-06T10:42:21.692" v="1121" actId="478"/>
          <ac:spMkLst>
            <pc:docMk/>
            <pc:sldMk cId="2379869906" sldId="257"/>
            <ac:spMk id="179" creationId="{8A4DBC3E-BF9B-4B91-8227-8F94F749ECD9}"/>
          </ac:spMkLst>
        </pc:spChg>
        <pc:spChg chg="add del mod">
          <ac:chgData name="yamaori ippei" userId="2f53c6e1860c5e45" providerId="LiveId" clId="{6C9AC1B4-251C-4700-9762-86AACB4C2FC3}" dt="2020-12-06T10:44:24.103" v="1162" actId="478"/>
          <ac:spMkLst>
            <pc:docMk/>
            <pc:sldMk cId="2379869906" sldId="257"/>
            <ac:spMk id="181" creationId="{9DAF223B-2AAB-4418-8A94-80BAF86E3D78}"/>
          </ac:spMkLst>
        </pc:spChg>
        <pc:spChg chg="add del mod">
          <ac:chgData name="yamaori ippei" userId="2f53c6e1860c5e45" providerId="LiveId" clId="{6C9AC1B4-251C-4700-9762-86AACB4C2FC3}" dt="2020-12-06T10:44:24.103" v="1162" actId="478"/>
          <ac:spMkLst>
            <pc:docMk/>
            <pc:sldMk cId="2379869906" sldId="257"/>
            <ac:spMk id="182" creationId="{1FBD8B0A-B746-4D3A-B278-7F6433573A9B}"/>
          </ac:spMkLst>
        </pc:spChg>
        <pc:spChg chg="add del mod">
          <ac:chgData name="yamaori ippei" userId="2f53c6e1860c5e45" providerId="LiveId" clId="{6C9AC1B4-251C-4700-9762-86AACB4C2FC3}" dt="2020-12-06T10:44:25.795" v="1163" actId="478"/>
          <ac:spMkLst>
            <pc:docMk/>
            <pc:sldMk cId="2379869906" sldId="257"/>
            <ac:spMk id="183" creationId="{137028B6-C592-434A-9AA4-3B2179DF9090}"/>
          </ac:spMkLst>
        </pc:spChg>
        <pc:spChg chg="add del mod">
          <ac:chgData name="yamaori ippei" userId="2f53c6e1860c5e45" providerId="LiveId" clId="{6C9AC1B4-251C-4700-9762-86AACB4C2FC3}" dt="2020-12-06T10:44:24.103" v="1162" actId="478"/>
          <ac:spMkLst>
            <pc:docMk/>
            <pc:sldMk cId="2379869906" sldId="257"/>
            <ac:spMk id="184" creationId="{B1B45362-C5F8-402D-8666-7DA7E0B4D971}"/>
          </ac:spMkLst>
        </pc:spChg>
        <pc:spChg chg="add mod">
          <ac:chgData name="yamaori ippei" userId="2f53c6e1860c5e45" providerId="LiveId" clId="{6C9AC1B4-251C-4700-9762-86AACB4C2FC3}" dt="2020-12-06T10:48:19.754" v="1286" actId="1036"/>
          <ac:spMkLst>
            <pc:docMk/>
            <pc:sldMk cId="2379869906" sldId="257"/>
            <ac:spMk id="185" creationId="{6058CC49-394C-416D-ABF9-14C35918884B}"/>
          </ac:spMkLst>
        </pc:spChg>
        <pc:spChg chg="add mod">
          <ac:chgData name="yamaori ippei" userId="2f53c6e1860c5e45" providerId="LiveId" clId="{6C9AC1B4-251C-4700-9762-86AACB4C2FC3}" dt="2020-12-06T10:48:19.754" v="1286" actId="1036"/>
          <ac:spMkLst>
            <pc:docMk/>
            <pc:sldMk cId="2379869906" sldId="257"/>
            <ac:spMk id="186" creationId="{B378C0AF-D3DA-4C28-A3F1-49868B71E159}"/>
          </ac:spMkLst>
        </pc:spChg>
        <pc:spChg chg="add mod">
          <ac:chgData name="yamaori ippei" userId="2f53c6e1860c5e45" providerId="LiveId" clId="{6C9AC1B4-251C-4700-9762-86AACB4C2FC3}" dt="2020-12-06T10:48:19.754" v="1286" actId="1036"/>
          <ac:spMkLst>
            <pc:docMk/>
            <pc:sldMk cId="2379869906" sldId="257"/>
            <ac:spMk id="187" creationId="{17BD0034-F8C0-48AF-A5E6-6240FEAD5737}"/>
          </ac:spMkLst>
        </pc:spChg>
        <pc:grpChg chg="del mod topLvl">
          <ac:chgData name="yamaori ippei" userId="2f53c6e1860c5e45" providerId="LiveId" clId="{6C9AC1B4-251C-4700-9762-86AACB4C2FC3}" dt="2020-12-05T08:35:32.661" v="8" actId="165"/>
          <ac:grpSpMkLst>
            <pc:docMk/>
            <pc:sldMk cId="2379869906" sldId="257"/>
            <ac:grpSpMk id="20" creationId="{81EF2414-E1DF-4C2B-9917-807FA0113AE7}"/>
          </ac:grpSpMkLst>
        </pc:grpChg>
        <pc:grpChg chg="mod topLvl">
          <ac:chgData name="yamaori ippei" userId="2f53c6e1860c5e45" providerId="LiveId" clId="{6C9AC1B4-251C-4700-9762-86AACB4C2FC3}" dt="2020-12-05T12:08:53.432" v="245" actId="164"/>
          <ac:grpSpMkLst>
            <pc:docMk/>
            <pc:sldMk cId="2379869906" sldId="257"/>
            <ac:grpSpMk id="43" creationId="{F67A51D8-665A-480D-AD9F-4D07CD5C1597}"/>
          </ac:grpSpMkLst>
        </pc:grpChg>
        <pc:grpChg chg="del mod topLvl">
          <ac:chgData name="yamaori ippei" userId="2f53c6e1860c5e45" providerId="LiveId" clId="{6C9AC1B4-251C-4700-9762-86AACB4C2FC3}" dt="2020-12-05T08:41:05.330" v="73" actId="478"/>
          <ac:grpSpMkLst>
            <pc:docMk/>
            <pc:sldMk cId="2379869906" sldId="257"/>
            <ac:grpSpMk id="48" creationId="{4CE5E373-5917-4806-9170-70F222F13C0A}"/>
          </ac:grpSpMkLst>
        </pc:grpChg>
        <pc:grpChg chg="mod">
          <ac:chgData name="yamaori ippei" userId="2f53c6e1860c5e45" providerId="LiveId" clId="{6C9AC1B4-251C-4700-9762-86AACB4C2FC3}" dt="2020-12-05T08:41:02.756" v="72" actId="165"/>
          <ac:grpSpMkLst>
            <pc:docMk/>
            <pc:sldMk cId="2379869906" sldId="257"/>
            <ac:grpSpMk id="51" creationId="{A6C14666-B26F-4696-AC75-F60CB83E4EC7}"/>
          </ac:grpSpMkLst>
        </pc:grpChg>
        <pc:grpChg chg="del mod topLvl">
          <ac:chgData name="yamaori ippei" userId="2f53c6e1860c5e45" providerId="LiveId" clId="{6C9AC1B4-251C-4700-9762-86AACB4C2FC3}" dt="2020-12-05T08:41:06.863" v="74" actId="478"/>
          <ac:grpSpMkLst>
            <pc:docMk/>
            <pc:sldMk cId="2379869906" sldId="257"/>
            <ac:grpSpMk id="68" creationId="{8C228AC2-8593-4E66-9BD9-B9A5CB0D665D}"/>
          </ac:grpSpMkLst>
        </pc:grpChg>
        <pc:grpChg chg="mod">
          <ac:chgData name="yamaori ippei" userId="2f53c6e1860c5e45" providerId="LiveId" clId="{6C9AC1B4-251C-4700-9762-86AACB4C2FC3}" dt="2020-12-05T08:41:00.911" v="71" actId="165"/>
          <ac:grpSpMkLst>
            <pc:docMk/>
            <pc:sldMk cId="2379869906" sldId="257"/>
            <ac:grpSpMk id="71" creationId="{B1DE91D1-4A89-4719-ADA7-CB7FA575AF6C}"/>
          </ac:grpSpMkLst>
        </pc:grpChg>
        <pc:grpChg chg="del mod topLvl">
          <ac:chgData name="yamaori ippei" userId="2f53c6e1860c5e45" providerId="LiveId" clId="{6C9AC1B4-251C-4700-9762-86AACB4C2FC3}" dt="2020-12-05T08:41:00.911" v="71" actId="165"/>
          <ac:grpSpMkLst>
            <pc:docMk/>
            <pc:sldMk cId="2379869906" sldId="257"/>
            <ac:grpSpMk id="74" creationId="{188949DE-9871-4D27-9E45-8A96871CF4EF}"/>
          </ac:grpSpMkLst>
        </pc:grpChg>
        <pc:grpChg chg="del topLvl">
          <ac:chgData name="yamaori ippei" userId="2f53c6e1860c5e45" providerId="LiveId" clId="{6C9AC1B4-251C-4700-9762-86AACB4C2FC3}" dt="2020-12-05T08:35:12.763" v="3" actId="21"/>
          <ac:grpSpMkLst>
            <pc:docMk/>
            <pc:sldMk cId="2379869906" sldId="257"/>
            <ac:grpSpMk id="75" creationId="{E8DBAAC4-7354-43BD-A519-71C65D35E852}"/>
          </ac:grpSpMkLst>
        </pc:grpChg>
        <pc:grpChg chg="del">
          <ac:chgData name="yamaori ippei" userId="2f53c6e1860c5e45" providerId="LiveId" clId="{6C9AC1B4-251C-4700-9762-86AACB4C2FC3}" dt="2020-12-05T08:35:06.463" v="0" actId="21"/>
          <ac:grpSpMkLst>
            <pc:docMk/>
            <pc:sldMk cId="2379869906" sldId="257"/>
            <ac:grpSpMk id="83" creationId="{4631C0B4-38E6-4B98-96E1-269EEF02089A}"/>
          </ac:grpSpMkLst>
        </pc:grpChg>
        <pc:grpChg chg="del">
          <ac:chgData name="yamaori ippei" userId="2f53c6e1860c5e45" providerId="LiveId" clId="{6C9AC1B4-251C-4700-9762-86AACB4C2FC3}" dt="2020-12-05T08:35:25.054" v="7" actId="165"/>
          <ac:grpSpMkLst>
            <pc:docMk/>
            <pc:sldMk cId="2379869906" sldId="257"/>
            <ac:grpSpMk id="84" creationId="{928C1C22-19DF-47D2-9B9A-5D74841418D3}"/>
          </ac:grpSpMkLst>
        </pc:grpChg>
        <pc:grpChg chg="del mod topLvl">
          <ac:chgData name="yamaori ippei" userId="2f53c6e1860c5e45" providerId="LiveId" clId="{6C9AC1B4-251C-4700-9762-86AACB4C2FC3}" dt="2020-12-05T08:43:07.122" v="102" actId="21"/>
          <ac:grpSpMkLst>
            <pc:docMk/>
            <pc:sldMk cId="2379869906" sldId="257"/>
            <ac:grpSpMk id="86" creationId="{4F29372D-787D-4E72-8DD0-D536C057BA07}"/>
          </ac:grpSpMkLst>
        </pc:grpChg>
        <pc:grpChg chg="add del mod topLvl">
          <ac:chgData name="yamaori ippei" userId="2f53c6e1860c5e45" providerId="LiveId" clId="{6C9AC1B4-251C-4700-9762-86AACB4C2FC3}" dt="2020-12-05T08:42:57.188" v="97" actId="165"/>
          <ac:grpSpMkLst>
            <pc:docMk/>
            <pc:sldMk cId="2379869906" sldId="257"/>
            <ac:grpSpMk id="89" creationId="{6C31AFA9-2A34-4967-A68C-C8BB83CE381C}"/>
          </ac:grpSpMkLst>
        </pc:grpChg>
        <pc:grpChg chg="del">
          <ac:chgData name="yamaori ippei" userId="2f53c6e1860c5e45" providerId="LiveId" clId="{6C9AC1B4-251C-4700-9762-86AACB4C2FC3}" dt="2020-12-05T08:35:51.493" v="31" actId="165"/>
          <ac:grpSpMkLst>
            <pc:docMk/>
            <pc:sldMk cId="2379869906" sldId="257"/>
            <ac:grpSpMk id="92" creationId="{51486022-A5B6-4331-84BF-BF79AD3C25D9}"/>
          </ac:grpSpMkLst>
        </pc:grpChg>
        <pc:grpChg chg="add del mod">
          <ac:chgData name="yamaori ippei" userId="2f53c6e1860c5e45" providerId="LiveId" clId="{6C9AC1B4-251C-4700-9762-86AACB4C2FC3}" dt="2020-12-05T08:40:59.101" v="70" actId="165"/>
          <ac:grpSpMkLst>
            <pc:docMk/>
            <pc:sldMk cId="2379869906" sldId="257"/>
            <ac:grpSpMk id="94" creationId="{FF8D1046-2F1C-41E6-B3DC-BC3541A199E3}"/>
          </ac:grpSpMkLst>
        </pc:grpChg>
        <pc:grpChg chg="del mod topLvl">
          <ac:chgData name="yamaori ippei" userId="2f53c6e1860c5e45" providerId="LiveId" clId="{6C9AC1B4-251C-4700-9762-86AACB4C2FC3}" dt="2020-12-05T08:41:08.639" v="75" actId="478"/>
          <ac:grpSpMkLst>
            <pc:docMk/>
            <pc:sldMk cId="2379869906" sldId="257"/>
            <ac:grpSpMk id="96" creationId="{0CBE6A32-91F9-4FAB-A554-637571A82274}"/>
          </ac:grpSpMkLst>
        </pc:grpChg>
        <pc:grpChg chg="mod">
          <ac:chgData name="yamaori ippei" userId="2f53c6e1860c5e45" providerId="LiveId" clId="{6C9AC1B4-251C-4700-9762-86AACB4C2FC3}" dt="2020-12-05T08:40:59.101" v="70" actId="165"/>
          <ac:grpSpMkLst>
            <pc:docMk/>
            <pc:sldMk cId="2379869906" sldId="257"/>
            <ac:grpSpMk id="99" creationId="{9E2ADD19-7883-4716-B881-32E388993FEE}"/>
          </ac:grpSpMkLst>
        </pc:grpChg>
        <pc:grpChg chg="add del mod">
          <ac:chgData name="yamaori ippei" userId="2f53c6e1860c5e45" providerId="LiveId" clId="{6C9AC1B4-251C-4700-9762-86AACB4C2FC3}" dt="2020-12-05T08:41:02.756" v="72" actId="165"/>
          <ac:grpSpMkLst>
            <pc:docMk/>
            <pc:sldMk cId="2379869906" sldId="257"/>
            <ac:grpSpMk id="102" creationId="{E593EC13-1CD9-4992-96F0-7EC3EAC7FE3A}"/>
          </ac:grpSpMkLst>
        </pc:grpChg>
        <pc:grpChg chg="add mod">
          <ac:chgData name="yamaori ippei" userId="2f53c6e1860c5e45" providerId="LiveId" clId="{6C9AC1B4-251C-4700-9762-86AACB4C2FC3}" dt="2020-12-05T12:16:06.988" v="386" actId="164"/>
          <ac:grpSpMkLst>
            <pc:docMk/>
            <pc:sldMk cId="2379869906" sldId="257"/>
            <ac:grpSpMk id="105" creationId="{585F3559-EA3E-4C5C-B026-1920DAE77C30}"/>
          </ac:grpSpMkLst>
        </pc:grpChg>
        <pc:grpChg chg="add del mod">
          <ac:chgData name="yamaori ippei" userId="2f53c6e1860c5e45" providerId="LiveId" clId="{6C9AC1B4-251C-4700-9762-86AACB4C2FC3}" dt="2020-12-05T08:40:17.549" v="57" actId="165"/>
          <ac:grpSpMkLst>
            <pc:docMk/>
            <pc:sldMk cId="2379869906" sldId="257"/>
            <ac:grpSpMk id="107" creationId="{932FCDA1-DFA7-4217-A290-99CF46D18A59}"/>
          </ac:grpSpMkLst>
        </pc:grpChg>
        <pc:grpChg chg="del mod topLvl">
          <ac:chgData name="yamaori ippei" userId="2f53c6e1860c5e45" providerId="LiveId" clId="{6C9AC1B4-251C-4700-9762-86AACB4C2FC3}" dt="2020-12-05T08:40:17.846" v="58" actId="165"/>
          <ac:grpSpMkLst>
            <pc:docMk/>
            <pc:sldMk cId="2379869906" sldId="257"/>
            <ac:grpSpMk id="109" creationId="{764A5BCB-96E7-4F33-AF45-186808DEE2BA}"/>
          </ac:grpSpMkLst>
        </pc:grpChg>
        <pc:grpChg chg="mod topLvl">
          <ac:chgData name="yamaori ippei" userId="2f53c6e1860c5e45" providerId="LiveId" clId="{6C9AC1B4-251C-4700-9762-86AACB4C2FC3}" dt="2020-12-05T08:40:53.843" v="68" actId="164"/>
          <ac:grpSpMkLst>
            <pc:docMk/>
            <pc:sldMk cId="2379869906" sldId="257"/>
            <ac:grpSpMk id="112" creationId="{A19ECE6E-D86E-4522-A352-B384EBDDF306}"/>
          </ac:grpSpMkLst>
        </pc:grpChg>
        <pc:grpChg chg="add del mod">
          <ac:chgData name="yamaori ippei" userId="2f53c6e1860c5e45" providerId="LiveId" clId="{6C9AC1B4-251C-4700-9762-86AACB4C2FC3}" dt="2020-12-05T08:42:21.026" v="89" actId="478"/>
          <ac:grpSpMkLst>
            <pc:docMk/>
            <pc:sldMk cId="2379869906" sldId="257"/>
            <ac:grpSpMk id="115" creationId="{F20520D7-965A-4618-91B1-0362B8649001}"/>
          </ac:grpSpMkLst>
        </pc:grpChg>
        <pc:grpChg chg="add mod topLvl">
          <ac:chgData name="yamaori ippei" userId="2f53c6e1860c5e45" providerId="LiveId" clId="{6C9AC1B4-251C-4700-9762-86AACB4C2FC3}" dt="2020-12-06T10:28:21.873" v="563" actId="164"/>
          <ac:grpSpMkLst>
            <pc:docMk/>
            <pc:sldMk cId="2379869906" sldId="257"/>
            <ac:grpSpMk id="116" creationId="{CC861F3F-82B8-466A-A9EF-A3843E539308}"/>
          </ac:grpSpMkLst>
        </pc:grpChg>
        <pc:grpChg chg="mod">
          <ac:chgData name="yamaori ippei" userId="2f53c6e1860c5e45" providerId="LiveId" clId="{6C9AC1B4-251C-4700-9762-86AACB4C2FC3}" dt="2020-12-06T10:27:23.867" v="529" actId="165"/>
          <ac:grpSpMkLst>
            <pc:docMk/>
            <pc:sldMk cId="2379869906" sldId="257"/>
            <ac:grpSpMk id="119" creationId="{B152FD07-1D5A-4C59-ABFB-6E39E85BEC03}"/>
          </ac:grpSpMkLst>
        </pc:grpChg>
        <pc:grpChg chg="add mod topLvl">
          <ac:chgData name="yamaori ippei" userId="2f53c6e1860c5e45" providerId="LiveId" clId="{6C9AC1B4-251C-4700-9762-86AACB4C2FC3}" dt="2020-12-06T10:28:24.977" v="564" actId="164"/>
          <ac:grpSpMkLst>
            <pc:docMk/>
            <pc:sldMk cId="2379869906" sldId="257"/>
            <ac:grpSpMk id="122" creationId="{CFD57D3C-144D-4DCE-8CD7-9CAD784D9475}"/>
          </ac:grpSpMkLst>
        </pc:grpChg>
        <pc:grpChg chg="mod">
          <ac:chgData name="yamaori ippei" userId="2f53c6e1860c5e45" providerId="LiveId" clId="{6C9AC1B4-251C-4700-9762-86AACB4C2FC3}" dt="2020-12-06T10:27:42.306" v="534" actId="165"/>
          <ac:grpSpMkLst>
            <pc:docMk/>
            <pc:sldMk cId="2379869906" sldId="257"/>
            <ac:grpSpMk id="125" creationId="{DF6FA68F-56B5-49FC-9598-F650135FE3DD}"/>
          </ac:grpSpMkLst>
        </pc:grpChg>
        <pc:grpChg chg="add del mod">
          <ac:chgData name="yamaori ippei" userId="2f53c6e1860c5e45" providerId="LiveId" clId="{6C9AC1B4-251C-4700-9762-86AACB4C2FC3}" dt="2020-12-06T10:27:23.867" v="529" actId="165"/>
          <ac:grpSpMkLst>
            <pc:docMk/>
            <pc:sldMk cId="2379869906" sldId="257"/>
            <ac:grpSpMk id="128" creationId="{F73F1BF5-A310-4EDF-9DA5-9D278E1221EF}"/>
          </ac:grpSpMkLst>
        </pc:grpChg>
        <pc:grpChg chg="add del mod">
          <ac:chgData name="yamaori ippei" userId="2f53c6e1860c5e45" providerId="LiveId" clId="{6C9AC1B4-251C-4700-9762-86AACB4C2FC3}" dt="2020-12-06T10:27:42.306" v="534" actId="165"/>
          <ac:grpSpMkLst>
            <pc:docMk/>
            <pc:sldMk cId="2379869906" sldId="257"/>
            <ac:grpSpMk id="129" creationId="{E5B3A66B-875E-4388-B066-20D2B52401B2}"/>
          </ac:grpSpMkLst>
        </pc:grpChg>
        <pc:grpChg chg="add mod">
          <ac:chgData name="yamaori ippei" userId="2f53c6e1860c5e45" providerId="LiveId" clId="{6C9AC1B4-251C-4700-9762-86AACB4C2FC3}" dt="2020-12-05T08:43:32.424" v="111" actId="164"/>
          <ac:grpSpMkLst>
            <pc:docMk/>
            <pc:sldMk cId="2379869906" sldId="257"/>
            <ac:grpSpMk id="131" creationId="{AFFABDBA-40BB-4AB8-8751-2ABD2F6F8810}"/>
          </ac:grpSpMkLst>
        </pc:grpChg>
        <pc:grpChg chg="add mod">
          <ac:chgData name="yamaori ippei" userId="2f53c6e1860c5e45" providerId="LiveId" clId="{6C9AC1B4-251C-4700-9762-86AACB4C2FC3}" dt="2020-12-05T12:08:53.432" v="245" actId="164"/>
          <ac:grpSpMkLst>
            <pc:docMk/>
            <pc:sldMk cId="2379869906" sldId="257"/>
            <ac:grpSpMk id="134" creationId="{65A5B0DE-C48E-42E8-B77B-9EC7E10F7FD2}"/>
          </ac:grpSpMkLst>
        </pc:grpChg>
        <pc:grpChg chg="add del mod">
          <ac:chgData name="yamaori ippei" userId="2f53c6e1860c5e45" providerId="LiveId" clId="{6C9AC1B4-251C-4700-9762-86AACB4C2FC3}" dt="2020-12-06T10:28:29.970" v="565" actId="478"/>
          <ac:grpSpMkLst>
            <pc:docMk/>
            <pc:sldMk cId="2379869906" sldId="257"/>
            <ac:grpSpMk id="137" creationId="{F8064859-6887-43C0-AA32-53AA358772F5}"/>
          </ac:grpSpMkLst>
        </pc:grpChg>
        <pc:grpChg chg="mod">
          <ac:chgData name="yamaori ippei" userId="2f53c6e1860c5e45" providerId="LiveId" clId="{6C9AC1B4-251C-4700-9762-86AACB4C2FC3}" dt="2020-12-05T08:48:56.647" v="131" actId="571"/>
          <ac:grpSpMkLst>
            <pc:docMk/>
            <pc:sldMk cId="2379869906" sldId="257"/>
            <ac:grpSpMk id="139" creationId="{2357F9FC-6629-454F-AC5A-018D3B3C1C7C}"/>
          </ac:grpSpMkLst>
        </pc:grpChg>
        <pc:grpChg chg="mod">
          <ac:chgData name="yamaori ippei" userId="2f53c6e1860c5e45" providerId="LiveId" clId="{6C9AC1B4-251C-4700-9762-86AACB4C2FC3}" dt="2020-12-05T08:48:56.647" v="131" actId="571"/>
          <ac:grpSpMkLst>
            <pc:docMk/>
            <pc:sldMk cId="2379869906" sldId="257"/>
            <ac:grpSpMk id="142" creationId="{BFD8BC61-F387-4223-BFA7-855447A92F00}"/>
          </ac:grpSpMkLst>
        </pc:grpChg>
        <pc:grpChg chg="add mod">
          <ac:chgData name="yamaori ippei" userId="2f53c6e1860c5e45" providerId="LiveId" clId="{6C9AC1B4-251C-4700-9762-86AACB4C2FC3}" dt="2020-12-06T10:48:19.754" v="1286" actId="1036"/>
          <ac:grpSpMkLst>
            <pc:docMk/>
            <pc:sldMk cId="2379869906" sldId="257"/>
            <ac:grpSpMk id="145" creationId="{85C79A6F-5895-4C15-A108-B499E48915E0}"/>
          </ac:grpSpMkLst>
        </pc:grpChg>
        <pc:grpChg chg="add mod">
          <ac:chgData name="yamaori ippei" userId="2f53c6e1860c5e45" providerId="LiveId" clId="{6C9AC1B4-251C-4700-9762-86AACB4C2FC3}" dt="2020-12-06T10:28:50.196" v="609" actId="1037"/>
          <ac:grpSpMkLst>
            <pc:docMk/>
            <pc:sldMk cId="2379869906" sldId="257"/>
            <ac:grpSpMk id="149" creationId="{4820F8CF-B202-432D-BD51-E54579463183}"/>
          </ac:grpSpMkLst>
        </pc:grpChg>
        <pc:grpChg chg="add del mod">
          <ac:chgData name="yamaori ippei" userId="2f53c6e1860c5e45" providerId="LiveId" clId="{6C9AC1B4-251C-4700-9762-86AACB4C2FC3}" dt="2020-12-06T10:32:23.426" v="657" actId="165"/>
          <ac:grpSpMkLst>
            <pc:docMk/>
            <pc:sldMk cId="2379869906" sldId="257"/>
            <ac:grpSpMk id="150" creationId="{3A495D39-11F7-4EE2-A219-C34C30C38D76}"/>
          </ac:grpSpMkLst>
        </pc:grpChg>
        <pc:grpChg chg="add del mod">
          <ac:chgData name="yamaori ippei" userId="2f53c6e1860c5e45" providerId="LiveId" clId="{6C9AC1B4-251C-4700-9762-86AACB4C2FC3}" dt="2020-12-05T12:17:42.859" v="402" actId="165"/>
          <ac:grpSpMkLst>
            <pc:docMk/>
            <pc:sldMk cId="2379869906" sldId="257"/>
            <ac:grpSpMk id="151" creationId="{2EAB4825-5783-45CD-9F0A-F54F36DA4C1C}"/>
          </ac:grpSpMkLst>
        </pc:grpChg>
        <pc:grpChg chg="add mod">
          <ac:chgData name="yamaori ippei" userId="2f53c6e1860c5e45" providerId="LiveId" clId="{6C9AC1B4-251C-4700-9762-86AACB4C2FC3}" dt="2020-12-06T10:28:46.969" v="604" actId="1038"/>
          <ac:grpSpMkLst>
            <pc:docMk/>
            <pc:sldMk cId="2379869906" sldId="257"/>
            <ac:grpSpMk id="152" creationId="{8FA15C20-236A-4454-8FBF-E264656B0839}"/>
          </ac:grpSpMkLst>
        </pc:grpChg>
        <pc:grpChg chg="add mod">
          <ac:chgData name="yamaori ippei" userId="2f53c6e1860c5e45" providerId="LiveId" clId="{6C9AC1B4-251C-4700-9762-86AACB4C2FC3}" dt="2020-12-06T10:48:19.754" v="1286" actId="1036"/>
          <ac:grpSpMkLst>
            <pc:docMk/>
            <pc:sldMk cId="2379869906" sldId="257"/>
            <ac:grpSpMk id="153" creationId="{50BE8319-D21D-44D3-8B5D-85EE14E206B2}"/>
          </ac:grpSpMkLst>
        </pc:grpChg>
        <pc:grpChg chg="add mod">
          <ac:chgData name="yamaori ippei" userId="2f53c6e1860c5e45" providerId="LiveId" clId="{6C9AC1B4-251C-4700-9762-86AACB4C2FC3}" dt="2020-12-06T10:48:19.754" v="1286" actId="1036"/>
          <ac:grpSpMkLst>
            <pc:docMk/>
            <pc:sldMk cId="2379869906" sldId="257"/>
            <ac:grpSpMk id="154" creationId="{B05B393D-6393-448F-A035-0972B9A75B58}"/>
          </ac:grpSpMkLst>
        </pc:grpChg>
        <pc:grpChg chg="add mod">
          <ac:chgData name="yamaori ippei" userId="2f53c6e1860c5e45" providerId="LiveId" clId="{6C9AC1B4-251C-4700-9762-86AACB4C2FC3}" dt="2020-12-06T10:48:19.754" v="1286" actId="1036"/>
          <ac:grpSpMkLst>
            <pc:docMk/>
            <pc:sldMk cId="2379869906" sldId="257"/>
            <ac:grpSpMk id="155" creationId="{37A54129-545E-4416-89C0-A52E757523E7}"/>
          </ac:grpSpMkLst>
        </pc:grpChg>
        <pc:grpChg chg="mod">
          <ac:chgData name="yamaori ippei" userId="2f53c6e1860c5e45" providerId="LiveId" clId="{6C9AC1B4-251C-4700-9762-86AACB4C2FC3}" dt="2020-12-06T10:28:34.614" v="566" actId="571"/>
          <ac:grpSpMkLst>
            <pc:docMk/>
            <pc:sldMk cId="2379869906" sldId="257"/>
            <ac:grpSpMk id="157" creationId="{8874AA29-75CE-4956-B613-71D7DD78744A}"/>
          </ac:grpSpMkLst>
        </pc:grpChg>
        <pc:grpChg chg="mod">
          <ac:chgData name="yamaori ippei" userId="2f53c6e1860c5e45" providerId="LiveId" clId="{6C9AC1B4-251C-4700-9762-86AACB4C2FC3}" dt="2020-12-06T10:28:34.614" v="566" actId="571"/>
          <ac:grpSpMkLst>
            <pc:docMk/>
            <pc:sldMk cId="2379869906" sldId="257"/>
            <ac:grpSpMk id="160" creationId="{10E411DF-75EC-43EB-9714-DB1B262C5432}"/>
          </ac:grpSpMkLst>
        </pc:grpChg>
        <pc:grpChg chg="add mod">
          <ac:chgData name="yamaori ippei" userId="2f53c6e1860c5e45" providerId="LiveId" clId="{6C9AC1B4-251C-4700-9762-86AACB4C2FC3}" dt="2020-12-06T10:32:38.105" v="659" actId="164"/>
          <ac:grpSpMkLst>
            <pc:docMk/>
            <pc:sldMk cId="2379869906" sldId="257"/>
            <ac:grpSpMk id="174" creationId="{9F1C0540-798A-4BA8-A380-44273F00A23F}"/>
          </ac:grpSpMkLst>
        </pc:grpChg>
        <pc:picChg chg="del topLvl">
          <ac:chgData name="yamaori ippei" userId="2f53c6e1860c5e45" providerId="LiveId" clId="{6C9AC1B4-251C-4700-9762-86AACB4C2FC3}" dt="2020-12-05T08:35:06.463" v="0" actId="21"/>
          <ac:picMkLst>
            <pc:docMk/>
            <pc:sldMk cId="2379869906" sldId="257"/>
            <ac:picMk id="11" creationId="{22250421-14C1-4718-8293-578D14DBF5B1}"/>
          </ac:picMkLst>
        </pc:picChg>
        <pc:picChg chg="mod topLvl">
          <ac:chgData name="yamaori ippei" userId="2f53c6e1860c5e45" providerId="LiveId" clId="{6C9AC1B4-251C-4700-9762-86AACB4C2FC3}" dt="2020-12-05T08:39:12.833" v="49" actId="164"/>
          <ac:picMkLst>
            <pc:docMk/>
            <pc:sldMk cId="2379869906" sldId="257"/>
            <ac:picMk id="16" creationId="{0A240F86-9391-4C88-94CE-80C240AEAD88}"/>
          </ac:picMkLst>
        </pc:picChg>
        <pc:picChg chg="mod topLvl modCrop">
          <ac:chgData name="yamaori ippei" userId="2f53c6e1860c5e45" providerId="LiveId" clId="{6C9AC1B4-251C-4700-9762-86AACB4C2FC3}" dt="2020-12-06T10:28:24.977" v="564" actId="164"/>
          <ac:picMkLst>
            <pc:docMk/>
            <pc:sldMk cId="2379869906" sldId="257"/>
            <ac:picMk id="17" creationId="{EB5B4E4A-E965-4138-89D0-ED791AC173B5}"/>
          </ac:picMkLst>
        </pc:picChg>
        <pc:picChg chg="mod topLvl">
          <ac:chgData name="yamaori ippei" userId="2f53c6e1860c5e45" providerId="LiveId" clId="{6C9AC1B4-251C-4700-9762-86AACB4C2FC3}" dt="2020-12-06T10:32:38.105" v="659" actId="164"/>
          <ac:picMkLst>
            <pc:docMk/>
            <pc:sldMk cId="2379869906" sldId="257"/>
            <ac:picMk id="35" creationId="{EDBC29DB-26A9-4217-BCEE-1A9FB0D5DCDC}"/>
          </ac:picMkLst>
        </pc:picChg>
        <pc:picChg chg="mod">
          <ac:chgData name="yamaori ippei" userId="2f53c6e1860c5e45" providerId="LiveId" clId="{6C9AC1B4-251C-4700-9762-86AACB4C2FC3}" dt="2020-12-05T08:35:51.493" v="31" actId="165"/>
          <ac:picMkLst>
            <pc:docMk/>
            <pc:sldMk cId="2379869906" sldId="257"/>
            <ac:picMk id="42" creationId="{FD2EED5D-7023-45A0-88E7-592FCB69EE7A}"/>
          </ac:picMkLst>
        </pc:picChg>
        <pc:picChg chg="mod">
          <ac:chgData name="yamaori ippei" userId="2f53c6e1860c5e45" providerId="LiveId" clId="{6C9AC1B4-251C-4700-9762-86AACB4C2FC3}" dt="2020-12-05T08:41:02.756" v="72" actId="165"/>
          <ac:picMkLst>
            <pc:docMk/>
            <pc:sldMk cId="2379869906" sldId="257"/>
            <ac:picMk id="49" creationId="{9A3FD8BD-95ED-4167-B14F-7DF00BD91E49}"/>
          </ac:picMkLst>
        </pc:picChg>
        <pc:picChg chg="mod">
          <ac:chgData name="yamaori ippei" userId="2f53c6e1860c5e45" providerId="LiveId" clId="{6C9AC1B4-251C-4700-9762-86AACB4C2FC3}" dt="2020-12-05T08:41:02.756" v="72" actId="165"/>
          <ac:picMkLst>
            <pc:docMk/>
            <pc:sldMk cId="2379869906" sldId="257"/>
            <ac:picMk id="50" creationId="{50780BBE-DCD4-4147-BB8F-4D8F6F39BD8E}"/>
          </ac:picMkLst>
        </pc:picChg>
        <pc:picChg chg="mod">
          <ac:chgData name="yamaori ippei" userId="2f53c6e1860c5e45" providerId="LiveId" clId="{6C9AC1B4-251C-4700-9762-86AACB4C2FC3}" dt="2020-12-05T08:41:02.756" v="72" actId="165"/>
          <ac:picMkLst>
            <pc:docMk/>
            <pc:sldMk cId="2379869906" sldId="257"/>
            <ac:picMk id="53" creationId="{C2436321-06A0-4B64-A511-7E2E9A0E110A}"/>
          </ac:picMkLst>
        </pc:picChg>
        <pc:picChg chg="mod topLvl">
          <ac:chgData name="yamaori ippei" userId="2f53c6e1860c5e45" providerId="LiveId" clId="{6C9AC1B4-251C-4700-9762-86AACB4C2FC3}" dt="2020-12-06T10:28:21.873" v="563" actId="164"/>
          <ac:picMkLst>
            <pc:docMk/>
            <pc:sldMk cId="2379869906" sldId="257"/>
            <ac:picMk id="61" creationId="{CFC596B1-8133-4536-8279-B81E837CF0C3}"/>
          </ac:picMkLst>
        </pc:picChg>
        <pc:picChg chg="mod">
          <ac:chgData name="yamaori ippei" userId="2f53c6e1860c5e45" providerId="LiveId" clId="{6C9AC1B4-251C-4700-9762-86AACB4C2FC3}" dt="2020-12-05T08:41:00.911" v="71" actId="165"/>
          <ac:picMkLst>
            <pc:docMk/>
            <pc:sldMk cId="2379869906" sldId="257"/>
            <ac:picMk id="69" creationId="{43A4BE47-DCE7-4A28-AC38-377FEC3FFCBD}"/>
          </ac:picMkLst>
        </pc:picChg>
        <pc:picChg chg="mod">
          <ac:chgData name="yamaori ippei" userId="2f53c6e1860c5e45" providerId="LiveId" clId="{6C9AC1B4-251C-4700-9762-86AACB4C2FC3}" dt="2020-12-05T08:41:00.911" v="71" actId="165"/>
          <ac:picMkLst>
            <pc:docMk/>
            <pc:sldMk cId="2379869906" sldId="257"/>
            <ac:picMk id="70" creationId="{3F698349-E2F5-41E8-95F9-AD063FC5C05D}"/>
          </ac:picMkLst>
        </pc:picChg>
        <pc:picChg chg="mod">
          <ac:chgData name="yamaori ippei" userId="2f53c6e1860c5e45" providerId="LiveId" clId="{6C9AC1B4-251C-4700-9762-86AACB4C2FC3}" dt="2020-12-05T08:41:00.911" v="71" actId="165"/>
          <ac:picMkLst>
            <pc:docMk/>
            <pc:sldMk cId="2379869906" sldId="257"/>
            <ac:picMk id="73" creationId="{1C16DCB9-FF63-405D-BAAF-527EBB2792A3}"/>
          </ac:picMkLst>
        </pc:picChg>
        <pc:picChg chg="del mod topLvl">
          <ac:chgData name="yamaori ippei" userId="2f53c6e1860c5e45" providerId="LiveId" clId="{6C9AC1B4-251C-4700-9762-86AACB4C2FC3}" dt="2020-12-05T08:42:59.439" v="99" actId="478"/>
          <ac:picMkLst>
            <pc:docMk/>
            <pc:sldMk cId="2379869906" sldId="257"/>
            <ac:picMk id="85" creationId="{961EBAD0-52D0-46A9-AB17-9C30624447A4}"/>
          </ac:picMkLst>
        </pc:picChg>
        <pc:picChg chg="mod">
          <ac:chgData name="yamaori ippei" userId="2f53c6e1860c5e45" providerId="LiveId" clId="{6C9AC1B4-251C-4700-9762-86AACB4C2FC3}" dt="2020-12-05T08:42:57.188" v="97" actId="165"/>
          <ac:picMkLst>
            <pc:docMk/>
            <pc:sldMk cId="2379869906" sldId="257"/>
            <ac:picMk id="88" creationId="{9E66234E-B741-4CFB-90A1-784636C68D56}"/>
          </ac:picMkLst>
        </pc:picChg>
        <pc:picChg chg="add mod topLvl">
          <ac:chgData name="yamaori ippei" userId="2f53c6e1860c5e45" providerId="LiveId" clId="{6C9AC1B4-251C-4700-9762-86AACB4C2FC3}" dt="2020-12-05T12:17:56.798" v="405" actId="164"/>
          <ac:picMkLst>
            <pc:docMk/>
            <pc:sldMk cId="2379869906" sldId="257"/>
            <ac:picMk id="93" creationId="{05F1DDBF-0D2B-4033-A72B-13BA478C9C66}"/>
          </ac:picMkLst>
        </pc:picChg>
        <pc:picChg chg="del mod topLvl">
          <ac:chgData name="yamaori ippei" userId="2f53c6e1860c5e45" providerId="LiveId" clId="{6C9AC1B4-251C-4700-9762-86AACB4C2FC3}" dt="2020-12-05T08:42:21.026" v="89" actId="478"/>
          <ac:picMkLst>
            <pc:docMk/>
            <pc:sldMk cId="2379869906" sldId="257"/>
            <ac:picMk id="95" creationId="{57B7C709-1971-402D-8D89-C04018EC12B3}"/>
          </ac:picMkLst>
        </pc:picChg>
        <pc:picChg chg="mod">
          <ac:chgData name="yamaori ippei" userId="2f53c6e1860c5e45" providerId="LiveId" clId="{6C9AC1B4-251C-4700-9762-86AACB4C2FC3}" dt="2020-12-05T08:40:59.101" v="70" actId="165"/>
          <ac:picMkLst>
            <pc:docMk/>
            <pc:sldMk cId="2379869906" sldId="257"/>
            <ac:picMk id="97" creationId="{CD69EF6C-FC71-458D-BD83-4F840A7B1734}"/>
          </ac:picMkLst>
        </pc:picChg>
        <pc:picChg chg="mod">
          <ac:chgData name="yamaori ippei" userId="2f53c6e1860c5e45" providerId="LiveId" clId="{6C9AC1B4-251C-4700-9762-86AACB4C2FC3}" dt="2020-12-05T08:40:59.101" v="70" actId="165"/>
          <ac:picMkLst>
            <pc:docMk/>
            <pc:sldMk cId="2379869906" sldId="257"/>
            <ac:picMk id="98" creationId="{55C7D424-5D5B-4E35-9482-9647399AFAAC}"/>
          </ac:picMkLst>
        </pc:picChg>
        <pc:picChg chg="mod">
          <ac:chgData name="yamaori ippei" userId="2f53c6e1860c5e45" providerId="LiveId" clId="{6C9AC1B4-251C-4700-9762-86AACB4C2FC3}" dt="2020-12-05T08:40:59.101" v="70" actId="165"/>
          <ac:picMkLst>
            <pc:docMk/>
            <pc:sldMk cId="2379869906" sldId="257"/>
            <ac:picMk id="101" creationId="{AC411C2A-2A47-4E85-A59A-4DF28E59C9EE}"/>
          </ac:picMkLst>
        </pc:picChg>
        <pc:picChg chg="add mod">
          <ac:chgData name="yamaori ippei" userId="2f53c6e1860c5e45" providerId="LiveId" clId="{6C9AC1B4-251C-4700-9762-86AACB4C2FC3}" dt="2020-12-05T08:39:12.833" v="49" actId="164"/>
          <ac:picMkLst>
            <pc:docMk/>
            <pc:sldMk cId="2379869906" sldId="257"/>
            <ac:picMk id="104" creationId="{5D5BE1AC-E3DC-4012-8BC1-D55D10A4EFA1}"/>
          </ac:picMkLst>
        </pc:picChg>
        <pc:picChg chg="del mod topLvl">
          <ac:chgData name="yamaori ippei" userId="2f53c6e1860c5e45" providerId="LiveId" clId="{6C9AC1B4-251C-4700-9762-86AACB4C2FC3}" dt="2020-12-05T08:42:52.562" v="94" actId="478"/>
          <ac:picMkLst>
            <pc:docMk/>
            <pc:sldMk cId="2379869906" sldId="257"/>
            <ac:picMk id="108" creationId="{CE26D95E-848B-4163-92FA-45477D171BAA}"/>
          </ac:picMkLst>
        </pc:picChg>
        <pc:picChg chg="del mod topLvl">
          <ac:chgData name="yamaori ippei" userId="2f53c6e1860c5e45" providerId="LiveId" clId="{6C9AC1B4-251C-4700-9762-86AACB4C2FC3}" dt="2020-12-05T08:42:52.562" v="94" actId="478"/>
          <ac:picMkLst>
            <pc:docMk/>
            <pc:sldMk cId="2379869906" sldId="257"/>
            <ac:picMk id="110" creationId="{5FE71371-3190-4C68-8494-3D1D1A157FF4}"/>
          </ac:picMkLst>
        </pc:picChg>
        <pc:picChg chg="mod topLvl">
          <ac:chgData name="yamaori ippei" userId="2f53c6e1860c5e45" providerId="LiveId" clId="{6C9AC1B4-251C-4700-9762-86AACB4C2FC3}" dt="2020-12-05T08:40:53.843" v="68" actId="164"/>
          <ac:picMkLst>
            <pc:docMk/>
            <pc:sldMk cId="2379869906" sldId="257"/>
            <ac:picMk id="111" creationId="{C0FF4B6D-BBFF-4101-B6FD-A91F4D2DDE56}"/>
          </ac:picMkLst>
        </pc:picChg>
        <pc:picChg chg="mod">
          <ac:chgData name="yamaori ippei" userId="2f53c6e1860c5e45" providerId="LiveId" clId="{6C9AC1B4-251C-4700-9762-86AACB4C2FC3}" dt="2020-12-05T08:40:17.846" v="58" actId="165"/>
          <ac:picMkLst>
            <pc:docMk/>
            <pc:sldMk cId="2379869906" sldId="257"/>
            <ac:picMk id="114" creationId="{4DAF67AA-206D-4D8D-BEFC-54BD6504F103}"/>
          </ac:picMkLst>
        </pc:picChg>
        <pc:picChg chg="mod">
          <ac:chgData name="yamaori ippei" userId="2f53c6e1860c5e45" providerId="LiveId" clId="{6C9AC1B4-251C-4700-9762-86AACB4C2FC3}" dt="2020-12-06T10:27:23.867" v="529" actId="165"/>
          <ac:picMkLst>
            <pc:docMk/>
            <pc:sldMk cId="2379869906" sldId="257"/>
            <ac:picMk id="118" creationId="{2D64F0CB-D5F1-4509-9789-FA7E0D72ECB7}"/>
          </ac:picMkLst>
        </pc:picChg>
        <pc:picChg chg="mod">
          <ac:chgData name="yamaori ippei" userId="2f53c6e1860c5e45" providerId="LiveId" clId="{6C9AC1B4-251C-4700-9762-86AACB4C2FC3}" dt="2020-12-06T10:27:23.867" v="529" actId="165"/>
          <ac:picMkLst>
            <pc:docMk/>
            <pc:sldMk cId="2379869906" sldId="257"/>
            <ac:picMk id="121" creationId="{4F06CE5C-CEB2-4185-B7AF-6EAE1E0DBBAB}"/>
          </ac:picMkLst>
        </pc:picChg>
        <pc:picChg chg="mod">
          <ac:chgData name="yamaori ippei" userId="2f53c6e1860c5e45" providerId="LiveId" clId="{6C9AC1B4-251C-4700-9762-86AACB4C2FC3}" dt="2020-12-06T10:27:42.306" v="534" actId="165"/>
          <ac:picMkLst>
            <pc:docMk/>
            <pc:sldMk cId="2379869906" sldId="257"/>
            <ac:picMk id="124" creationId="{B3F6EB3F-4FBB-4C6F-A0A6-BCAD6456E25C}"/>
          </ac:picMkLst>
        </pc:picChg>
        <pc:picChg chg="mod">
          <ac:chgData name="yamaori ippei" userId="2f53c6e1860c5e45" providerId="LiveId" clId="{6C9AC1B4-251C-4700-9762-86AACB4C2FC3}" dt="2020-12-06T10:27:42.306" v="534" actId="165"/>
          <ac:picMkLst>
            <pc:docMk/>
            <pc:sldMk cId="2379869906" sldId="257"/>
            <ac:picMk id="127" creationId="{5ADC19AC-4B8C-4945-BC10-DAFAEE055035}"/>
          </ac:picMkLst>
        </pc:picChg>
        <pc:picChg chg="mod">
          <ac:chgData name="yamaori ippei" userId="2f53c6e1860c5e45" providerId="LiveId" clId="{6C9AC1B4-251C-4700-9762-86AACB4C2FC3}" dt="2020-12-05T08:43:07.902" v="103"/>
          <ac:picMkLst>
            <pc:docMk/>
            <pc:sldMk cId="2379869906" sldId="257"/>
            <ac:picMk id="133" creationId="{3393E3B3-2A7C-4262-8D29-E13854FCC334}"/>
          </ac:picMkLst>
        </pc:picChg>
        <pc:picChg chg="mod">
          <ac:chgData name="yamaori ippei" userId="2f53c6e1860c5e45" providerId="LiveId" clId="{6C9AC1B4-251C-4700-9762-86AACB4C2FC3}" dt="2020-12-05T08:48:56.647" v="131" actId="571"/>
          <ac:picMkLst>
            <pc:docMk/>
            <pc:sldMk cId="2379869906" sldId="257"/>
            <ac:picMk id="138" creationId="{0A1E200B-168A-455E-9550-B915A815E84F}"/>
          </ac:picMkLst>
        </pc:picChg>
        <pc:picChg chg="mod">
          <ac:chgData name="yamaori ippei" userId="2f53c6e1860c5e45" providerId="LiveId" clId="{6C9AC1B4-251C-4700-9762-86AACB4C2FC3}" dt="2020-12-05T08:48:56.647" v="131" actId="571"/>
          <ac:picMkLst>
            <pc:docMk/>
            <pc:sldMk cId="2379869906" sldId="257"/>
            <ac:picMk id="141" creationId="{DCFB99E8-D8CD-4DA2-9A5F-F2401E9B2B20}"/>
          </ac:picMkLst>
        </pc:picChg>
        <pc:picChg chg="mod">
          <ac:chgData name="yamaori ippei" userId="2f53c6e1860c5e45" providerId="LiveId" clId="{6C9AC1B4-251C-4700-9762-86AACB4C2FC3}" dt="2020-12-05T08:48:56.647" v="131" actId="571"/>
          <ac:picMkLst>
            <pc:docMk/>
            <pc:sldMk cId="2379869906" sldId="257"/>
            <ac:picMk id="144" creationId="{058027BD-0FC9-43CE-BC57-67DA389747F2}"/>
          </ac:picMkLst>
        </pc:picChg>
        <pc:picChg chg="mod">
          <ac:chgData name="yamaori ippei" userId="2f53c6e1860c5e45" providerId="LiveId" clId="{6C9AC1B4-251C-4700-9762-86AACB4C2FC3}" dt="2020-12-06T10:28:34.614" v="566" actId="571"/>
          <ac:picMkLst>
            <pc:docMk/>
            <pc:sldMk cId="2379869906" sldId="257"/>
            <ac:picMk id="156" creationId="{78E68470-6702-45FC-B910-7D951A7FD480}"/>
          </ac:picMkLst>
        </pc:picChg>
        <pc:picChg chg="mod">
          <ac:chgData name="yamaori ippei" userId="2f53c6e1860c5e45" providerId="LiveId" clId="{6C9AC1B4-251C-4700-9762-86AACB4C2FC3}" dt="2020-12-06T10:28:34.614" v="566" actId="571"/>
          <ac:picMkLst>
            <pc:docMk/>
            <pc:sldMk cId="2379869906" sldId="257"/>
            <ac:picMk id="159" creationId="{27A5F2EC-CEB7-488C-9B99-48D18A5EB0A9}"/>
          </ac:picMkLst>
        </pc:picChg>
        <pc:picChg chg="mod">
          <ac:chgData name="yamaori ippei" userId="2f53c6e1860c5e45" providerId="LiveId" clId="{6C9AC1B4-251C-4700-9762-86AACB4C2FC3}" dt="2020-12-06T10:28:34.614" v="566" actId="571"/>
          <ac:picMkLst>
            <pc:docMk/>
            <pc:sldMk cId="2379869906" sldId="257"/>
            <ac:picMk id="162" creationId="{FCA656E0-8690-4F57-A516-35F59797545A}"/>
          </ac:picMkLst>
        </pc:picChg>
        <pc:cxnChg chg="add mod">
          <ac:chgData name="yamaori ippei" userId="2f53c6e1860c5e45" providerId="LiveId" clId="{6C9AC1B4-251C-4700-9762-86AACB4C2FC3}" dt="2020-12-06T10:48:19.754" v="1286" actId="1036"/>
          <ac:cxnSpMkLst>
            <pc:docMk/>
            <pc:sldMk cId="2379869906" sldId="257"/>
            <ac:cxnSpMk id="165" creationId="{B04EBFD0-13B3-4283-A2F3-89D7D15413CD}"/>
          </ac:cxnSpMkLst>
        </pc:cxnChg>
        <pc:cxnChg chg="add mod">
          <ac:chgData name="yamaori ippei" userId="2f53c6e1860c5e45" providerId="LiveId" clId="{6C9AC1B4-251C-4700-9762-86AACB4C2FC3}" dt="2020-12-06T10:48:19.754" v="1286" actId="1036"/>
          <ac:cxnSpMkLst>
            <pc:docMk/>
            <pc:sldMk cId="2379869906" sldId="257"/>
            <ac:cxnSpMk id="170" creationId="{12205CEA-931C-4D73-89A7-FB4A93D194A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BD46AB-60CD-4E73-A1C6-978C1A356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D0DB92F-835E-408C-A5AC-40C9006E9A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49EF7E-B43B-4DA4-A6EF-A38958D84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47E8-4FC6-4E9D-AFAF-738B1AB8EE7B}" type="datetimeFigureOut">
              <a:rPr kumimoji="1" lang="ja-JP" altLang="en-US" smtClean="0"/>
              <a:t>2020/12/5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E8D516-BF32-4142-8CFA-CC3B6589B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23CD1E-0568-421C-AB08-2C3E6197F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F7B6-311C-4706-A0CA-C548D477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474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52C1DE-B7ED-4ED8-B0EA-A7740E242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149FC03-C5A6-40F1-9E9F-79FFD9E86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015AEF-F343-4739-964B-ABE3563B7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47E8-4FC6-4E9D-AFAF-738B1AB8EE7B}" type="datetimeFigureOut">
              <a:rPr kumimoji="1" lang="ja-JP" altLang="en-US" smtClean="0"/>
              <a:t>2020/12/5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DDE9A5-3EC3-48B6-9E20-31F8D1B51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BFADA3-D681-4C07-8B05-1DCC7EE68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F7B6-311C-4706-A0CA-C548D477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7957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5B1F957-9A2A-468C-8521-481AF17774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C5E59FC-8514-45DF-98E7-9358B857B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C5E5AA-2542-44AF-B306-D53FD0AE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47E8-4FC6-4E9D-AFAF-738B1AB8EE7B}" type="datetimeFigureOut">
              <a:rPr kumimoji="1" lang="ja-JP" altLang="en-US" smtClean="0"/>
              <a:t>2020/12/5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F2FDBF-19CE-4719-8C5C-AD343ED17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3526FD-0AA4-4DDF-B44D-FDCC3D15E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F7B6-311C-4706-A0CA-C548D477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124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45D09D-F7E4-4B36-9F7C-95A384AE2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4B713C-A43C-4A39-88B3-F6329AEF9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6EFA59-F7BF-44C5-92CC-DB7C981BF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47E8-4FC6-4E9D-AFAF-738B1AB8EE7B}" type="datetimeFigureOut">
              <a:rPr kumimoji="1" lang="ja-JP" altLang="en-US" smtClean="0"/>
              <a:t>2020/12/5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20D38C-7373-4E78-B1A7-119322790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C2A93E-2753-4564-BD5E-B0E52F6AD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F7B6-311C-4706-A0CA-C548D477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1800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9028E5-9D35-4997-92E3-C4971FA80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6CD283-59B5-4936-8B96-407C86D2E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7142A9-9485-4F6E-B04A-C4885A64D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47E8-4FC6-4E9D-AFAF-738B1AB8EE7B}" type="datetimeFigureOut">
              <a:rPr kumimoji="1" lang="ja-JP" altLang="en-US" smtClean="0"/>
              <a:t>2020/12/5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05D27E-BA19-421C-99E1-29458037E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0F483C-396A-40B2-A163-B5C8000E9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F7B6-311C-4706-A0CA-C548D477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44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7CD85C-6DC7-4804-B23D-9E5603BD3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6C1E79-4954-4B2E-8A97-0DC5F330C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E4D6F09-C168-4741-B6DE-7DE216843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C9CF0B5-FCB8-4612-83FC-3EB4C9566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47E8-4FC6-4E9D-AFAF-738B1AB8EE7B}" type="datetimeFigureOut">
              <a:rPr kumimoji="1" lang="ja-JP" altLang="en-US" smtClean="0"/>
              <a:t>2020/12/5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6F703C-0B52-4C84-B901-405C918CB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7A6E90-EAB2-4F59-BC2B-E5A2D2A3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F7B6-311C-4706-A0CA-C548D477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84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F4ED00-DD6A-4C95-AE6A-AFA4A37A5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5132114-4CDE-4D4C-8281-338230789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842766C-32D3-4FCE-88CD-1640E6245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097B4D0-0036-4E53-BF11-CD26B96E57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582B5D4-27E4-4C5F-B2CD-120F6BE11A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B48F7E6-6429-4FB8-A6CE-0E25B845C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47E8-4FC6-4E9D-AFAF-738B1AB8EE7B}" type="datetimeFigureOut">
              <a:rPr kumimoji="1" lang="ja-JP" altLang="en-US" smtClean="0"/>
              <a:t>2020/12/5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75C44BE-4B3F-44EB-8C03-E0784934A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1DA757E-190D-4350-A0E9-CD7E44593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F7B6-311C-4706-A0CA-C548D477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233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25399F-5FEF-401A-8792-C280725E3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02C7FAC-9713-4DCB-AAFC-6A7B80F89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47E8-4FC6-4E9D-AFAF-738B1AB8EE7B}" type="datetimeFigureOut">
              <a:rPr kumimoji="1" lang="ja-JP" altLang="en-US" smtClean="0"/>
              <a:t>2020/12/5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E9D3F1B-49B9-4E99-8D0C-FBE569B92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86A298D-B48D-4E9C-A26E-2E6C8F9C8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F7B6-311C-4706-A0CA-C548D477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1968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9ABE03F-36D1-4CD9-8743-4CF23B4D7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47E8-4FC6-4E9D-AFAF-738B1AB8EE7B}" type="datetimeFigureOut">
              <a:rPr kumimoji="1" lang="ja-JP" altLang="en-US" smtClean="0"/>
              <a:t>2020/12/5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75B2AEA-02B3-4782-A657-BE5CAA3CB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8E04D1-E89B-48D6-BA6A-EEE866CC1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F7B6-311C-4706-A0CA-C548D477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0146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26DA04-566D-402B-8CF5-494CA84A4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3E6CD7-F0E1-40CD-930E-30796CAE1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693AE6E-279D-461F-815D-DF7F9A80A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2000C68-5F2D-4B4F-AB13-12AD74027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47E8-4FC6-4E9D-AFAF-738B1AB8EE7B}" type="datetimeFigureOut">
              <a:rPr kumimoji="1" lang="ja-JP" altLang="en-US" smtClean="0"/>
              <a:t>2020/12/5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AB90692-386E-4156-9C43-0DB0B1D9F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BEE8FE-3460-42DF-ACA4-007F9B902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F7B6-311C-4706-A0CA-C548D477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159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EF318F-0E7F-4959-B6BC-8F83FD44B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D6016C7-5C58-4C77-AE61-EA2F9978B2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9E42A5F-018E-4023-9A7F-3A9656B59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88257F-9382-4E41-9410-30C22C243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47E8-4FC6-4E9D-AFAF-738B1AB8EE7B}" type="datetimeFigureOut">
              <a:rPr kumimoji="1" lang="ja-JP" altLang="en-US" smtClean="0"/>
              <a:t>2020/12/5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8C74CD-DB77-4EAC-AFA0-E21946ADD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8D1B54-7038-4B77-83BA-37A3B2677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F7B6-311C-4706-A0CA-C548D477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5712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9C34973-6FEA-47A4-ACCB-0CFD769A1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CCE35AA-E3E1-40BC-8CDE-6DDB5F50C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65B342-AF54-45FC-B116-E87ABFBE9E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747E8-4FC6-4E9D-AFAF-738B1AB8EE7B}" type="datetimeFigureOut">
              <a:rPr kumimoji="1" lang="ja-JP" altLang="en-US" smtClean="0"/>
              <a:t>2020/12/5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05BD6C-088D-4FFE-BC93-01CCB3EB20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EB2352-8F35-48D3-8666-29796EDF10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BF7B6-311C-4706-A0CA-C548D477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292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92D0E9-FE64-4AF8-ACCB-64D1CC3EB9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C918E5E-85BB-49BE-9E50-C1D6078FDD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05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グループ化 152">
            <a:extLst>
              <a:ext uri="{FF2B5EF4-FFF2-40B4-BE49-F238E27FC236}">
                <a16:creationId xmlns:a16="http://schemas.microsoft.com/office/drawing/2014/main" id="{50BE8319-D21D-44D3-8B5D-85EE14E206B2}"/>
              </a:ext>
            </a:extLst>
          </p:cNvPr>
          <p:cNvGrpSpPr/>
          <p:nvPr/>
        </p:nvGrpSpPr>
        <p:grpSpPr>
          <a:xfrm>
            <a:off x="4107596" y="1454584"/>
            <a:ext cx="2229995" cy="1401205"/>
            <a:chOff x="4107596" y="1401685"/>
            <a:chExt cx="2229995" cy="1401205"/>
          </a:xfrm>
        </p:grpSpPr>
        <p:pic>
          <p:nvPicPr>
            <p:cNvPr id="61" name="図 60">
              <a:extLst>
                <a:ext uri="{FF2B5EF4-FFF2-40B4-BE49-F238E27FC236}">
                  <a16:creationId xmlns:a16="http://schemas.microsoft.com/office/drawing/2014/main" id="{CFC596B1-8133-4536-8279-B81E837CF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1450" y="1401685"/>
              <a:ext cx="1216141" cy="1347380"/>
            </a:xfrm>
            <a:prstGeom prst="rect">
              <a:avLst/>
            </a:prstGeom>
          </p:spPr>
        </p:pic>
        <p:grpSp>
          <p:nvGrpSpPr>
            <p:cNvPr id="116" name="グループ化 115">
              <a:extLst>
                <a:ext uri="{FF2B5EF4-FFF2-40B4-BE49-F238E27FC236}">
                  <a16:creationId xmlns:a16="http://schemas.microsoft.com/office/drawing/2014/main" id="{CC861F3F-82B8-466A-A9EF-A3843E539308}"/>
                </a:ext>
              </a:extLst>
            </p:cNvPr>
            <p:cNvGrpSpPr/>
            <p:nvPr/>
          </p:nvGrpSpPr>
          <p:grpSpPr>
            <a:xfrm>
              <a:off x="4107596" y="1972310"/>
              <a:ext cx="1013854" cy="830580"/>
              <a:chOff x="3977246" y="4838700"/>
              <a:chExt cx="1013854" cy="830580"/>
            </a:xfrm>
          </p:grpSpPr>
          <p:sp>
            <p:nvSpPr>
              <p:cNvPr id="117" name="吹き出し: 角を丸めた四角形 116">
                <a:extLst>
                  <a:ext uri="{FF2B5EF4-FFF2-40B4-BE49-F238E27FC236}">
                    <a16:creationId xmlns:a16="http://schemas.microsoft.com/office/drawing/2014/main" id="{28817247-7E7B-4788-8849-D2A9DD73F471}"/>
                  </a:ext>
                </a:extLst>
              </p:cNvPr>
              <p:cNvSpPr/>
              <p:nvPr/>
            </p:nvSpPr>
            <p:spPr>
              <a:xfrm>
                <a:off x="3977246" y="4838700"/>
                <a:ext cx="1013854" cy="830580"/>
              </a:xfrm>
              <a:prstGeom prst="wedgeRoundRectCallout">
                <a:avLst>
                  <a:gd name="adj1" fmla="val 69598"/>
                  <a:gd name="adj2" fmla="val -33194"/>
                  <a:gd name="adj3" fmla="val 16667"/>
                </a:avLst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18" name="図 117">
                <a:extLst>
                  <a:ext uri="{FF2B5EF4-FFF2-40B4-BE49-F238E27FC236}">
                    <a16:creationId xmlns:a16="http://schemas.microsoft.com/office/drawing/2014/main" id="{2D64F0CB-D5F1-4509-9789-FA7E0D72EC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52616" y="4883983"/>
                <a:ext cx="865109" cy="369373"/>
              </a:xfrm>
              <a:prstGeom prst="rect">
                <a:avLst/>
              </a:prstGeom>
            </p:spPr>
          </p:pic>
          <p:grpSp>
            <p:nvGrpSpPr>
              <p:cNvPr id="119" name="グループ化 118">
                <a:extLst>
                  <a:ext uri="{FF2B5EF4-FFF2-40B4-BE49-F238E27FC236}">
                    <a16:creationId xmlns:a16="http://schemas.microsoft.com/office/drawing/2014/main" id="{B152FD07-1D5A-4C59-ABFB-6E39E85BEC03}"/>
                  </a:ext>
                </a:extLst>
              </p:cNvPr>
              <p:cNvGrpSpPr/>
              <p:nvPr/>
            </p:nvGrpSpPr>
            <p:grpSpPr>
              <a:xfrm>
                <a:off x="4317846" y="5237786"/>
                <a:ext cx="307762" cy="307762"/>
                <a:chOff x="977474" y="5391599"/>
                <a:chExt cx="1637835" cy="1637835"/>
              </a:xfrm>
            </p:grpSpPr>
            <p:sp>
              <p:nvSpPr>
                <p:cNvPr id="120" name="四角形: 角を丸くする 119">
                  <a:extLst>
                    <a:ext uri="{FF2B5EF4-FFF2-40B4-BE49-F238E27FC236}">
                      <a16:creationId xmlns:a16="http://schemas.microsoft.com/office/drawing/2014/main" id="{23484BD2-319E-4B9B-9EC9-5846F5FA2AE2}"/>
                    </a:ext>
                  </a:extLst>
                </p:cNvPr>
                <p:cNvSpPr/>
                <p:nvPr/>
              </p:nvSpPr>
              <p:spPr>
                <a:xfrm rot="2700000">
                  <a:off x="1146690" y="5560815"/>
                  <a:ext cx="1299404" cy="1299404"/>
                </a:xfrm>
                <a:prstGeom prst="roundRect">
                  <a:avLst>
                    <a:gd name="adj" fmla="val 11484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121" name="図 120">
                  <a:extLst>
                    <a:ext uri="{FF2B5EF4-FFF2-40B4-BE49-F238E27FC236}">
                      <a16:creationId xmlns:a16="http://schemas.microsoft.com/office/drawing/2014/main" id="{4F06CE5C-CEB2-4185-B7AF-6EAE1E0DBB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7474" y="5391599"/>
                  <a:ext cx="1637835" cy="1637835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54" name="グループ化 153">
            <a:extLst>
              <a:ext uri="{FF2B5EF4-FFF2-40B4-BE49-F238E27FC236}">
                <a16:creationId xmlns:a16="http://schemas.microsoft.com/office/drawing/2014/main" id="{B05B393D-6393-448F-A035-0972B9A75B58}"/>
              </a:ext>
            </a:extLst>
          </p:cNvPr>
          <p:cNvGrpSpPr/>
          <p:nvPr/>
        </p:nvGrpSpPr>
        <p:grpSpPr>
          <a:xfrm>
            <a:off x="4107596" y="3022596"/>
            <a:ext cx="2461563" cy="1612846"/>
            <a:chOff x="4107596" y="3192178"/>
            <a:chExt cx="2461563" cy="1612846"/>
          </a:xfrm>
        </p:grpSpPr>
        <p:pic>
          <p:nvPicPr>
            <p:cNvPr id="17" name="コンテンツ プレースホルダー 4">
              <a:extLst>
                <a:ext uri="{FF2B5EF4-FFF2-40B4-BE49-F238E27FC236}">
                  <a16:creationId xmlns:a16="http://schemas.microsoft.com/office/drawing/2014/main" id="{EB5B4E4A-E965-4138-89D0-ED791AC173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89" r="5395" b="6465"/>
            <a:stretch/>
          </p:blipFill>
          <p:spPr>
            <a:xfrm>
              <a:off x="5207161" y="3192178"/>
              <a:ext cx="1361998" cy="1459288"/>
            </a:xfrm>
            <a:prstGeom prst="rect">
              <a:avLst/>
            </a:prstGeom>
          </p:spPr>
        </p:pic>
        <p:grpSp>
          <p:nvGrpSpPr>
            <p:cNvPr id="122" name="グループ化 121">
              <a:extLst>
                <a:ext uri="{FF2B5EF4-FFF2-40B4-BE49-F238E27FC236}">
                  <a16:creationId xmlns:a16="http://schemas.microsoft.com/office/drawing/2014/main" id="{CFD57D3C-144D-4DCE-8CD7-9CAD784D9475}"/>
                </a:ext>
              </a:extLst>
            </p:cNvPr>
            <p:cNvGrpSpPr/>
            <p:nvPr/>
          </p:nvGrpSpPr>
          <p:grpSpPr>
            <a:xfrm>
              <a:off x="4107596" y="3974444"/>
              <a:ext cx="1013854" cy="830580"/>
              <a:chOff x="3977246" y="4838700"/>
              <a:chExt cx="1013854" cy="830580"/>
            </a:xfrm>
          </p:grpSpPr>
          <p:sp>
            <p:nvSpPr>
              <p:cNvPr id="123" name="吹き出し: 角を丸めた四角形 122">
                <a:extLst>
                  <a:ext uri="{FF2B5EF4-FFF2-40B4-BE49-F238E27FC236}">
                    <a16:creationId xmlns:a16="http://schemas.microsoft.com/office/drawing/2014/main" id="{BDA60A4F-2FA1-41B1-A80D-B10F64C83851}"/>
                  </a:ext>
                </a:extLst>
              </p:cNvPr>
              <p:cNvSpPr/>
              <p:nvPr/>
            </p:nvSpPr>
            <p:spPr>
              <a:xfrm>
                <a:off x="3977246" y="4838700"/>
                <a:ext cx="1013854" cy="830580"/>
              </a:xfrm>
              <a:prstGeom prst="wedgeRoundRectCallout">
                <a:avLst>
                  <a:gd name="adj1" fmla="val 117036"/>
                  <a:gd name="adj2" fmla="val -34852"/>
                  <a:gd name="adj3" fmla="val 16667"/>
                </a:avLst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24" name="図 123">
                <a:extLst>
                  <a:ext uri="{FF2B5EF4-FFF2-40B4-BE49-F238E27FC236}">
                    <a16:creationId xmlns:a16="http://schemas.microsoft.com/office/drawing/2014/main" id="{B3F6EB3F-4FBB-4C6F-A0A6-BCAD6456E2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52616" y="4883983"/>
                <a:ext cx="865109" cy="369373"/>
              </a:xfrm>
              <a:prstGeom prst="rect">
                <a:avLst/>
              </a:prstGeom>
            </p:spPr>
          </p:pic>
          <p:grpSp>
            <p:nvGrpSpPr>
              <p:cNvPr id="125" name="グループ化 124">
                <a:extLst>
                  <a:ext uri="{FF2B5EF4-FFF2-40B4-BE49-F238E27FC236}">
                    <a16:creationId xmlns:a16="http://schemas.microsoft.com/office/drawing/2014/main" id="{DF6FA68F-56B5-49FC-9598-F650135FE3DD}"/>
                  </a:ext>
                </a:extLst>
              </p:cNvPr>
              <p:cNvGrpSpPr/>
              <p:nvPr/>
            </p:nvGrpSpPr>
            <p:grpSpPr>
              <a:xfrm>
                <a:off x="4317846" y="5237786"/>
                <a:ext cx="307762" cy="307762"/>
                <a:chOff x="977474" y="5391599"/>
                <a:chExt cx="1637835" cy="1637835"/>
              </a:xfrm>
            </p:grpSpPr>
            <p:sp>
              <p:nvSpPr>
                <p:cNvPr id="126" name="四角形: 角を丸くする 125">
                  <a:extLst>
                    <a:ext uri="{FF2B5EF4-FFF2-40B4-BE49-F238E27FC236}">
                      <a16:creationId xmlns:a16="http://schemas.microsoft.com/office/drawing/2014/main" id="{27F60BB9-1E4E-4371-8004-E92BC6C38028}"/>
                    </a:ext>
                  </a:extLst>
                </p:cNvPr>
                <p:cNvSpPr/>
                <p:nvPr/>
              </p:nvSpPr>
              <p:spPr>
                <a:xfrm rot="2700000">
                  <a:off x="1146690" y="5560815"/>
                  <a:ext cx="1299404" cy="1299404"/>
                </a:xfrm>
                <a:prstGeom prst="roundRect">
                  <a:avLst>
                    <a:gd name="adj" fmla="val 11484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127" name="図 126">
                  <a:extLst>
                    <a:ext uri="{FF2B5EF4-FFF2-40B4-BE49-F238E27FC236}">
                      <a16:creationId xmlns:a16="http://schemas.microsoft.com/office/drawing/2014/main" id="{5ADC19AC-4B8C-4945-BC10-DAFAEE0550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7474" y="5391599"/>
                  <a:ext cx="1637835" cy="1637835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45" name="グループ化 144">
            <a:extLst>
              <a:ext uri="{FF2B5EF4-FFF2-40B4-BE49-F238E27FC236}">
                <a16:creationId xmlns:a16="http://schemas.microsoft.com/office/drawing/2014/main" id="{85C79A6F-5895-4C15-A108-B499E48915E0}"/>
              </a:ext>
            </a:extLst>
          </p:cNvPr>
          <p:cNvGrpSpPr/>
          <p:nvPr/>
        </p:nvGrpSpPr>
        <p:grpSpPr>
          <a:xfrm>
            <a:off x="1277106" y="1979793"/>
            <a:ext cx="871369" cy="1369502"/>
            <a:chOff x="1135357" y="2916429"/>
            <a:chExt cx="871369" cy="1369502"/>
          </a:xfrm>
        </p:grpSpPr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F67A51D8-665A-480D-AD9F-4D07CD5C1597}"/>
                </a:ext>
              </a:extLst>
            </p:cNvPr>
            <p:cNvGrpSpPr/>
            <p:nvPr/>
          </p:nvGrpSpPr>
          <p:grpSpPr>
            <a:xfrm>
              <a:off x="1135357" y="2916429"/>
              <a:ext cx="778351" cy="778351"/>
              <a:chOff x="7269254" y="4488905"/>
              <a:chExt cx="1224586" cy="1224586"/>
            </a:xfrm>
          </p:grpSpPr>
          <p:sp>
            <p:nvSpPr>
              <p:cNvPr id="41" name="楕円 40">
                <a:extLst>
                  <a:ext uri="{FF2B5EF4-FFF2-40B4-BE49-F238E27FC236}">
                    <a16:creationId xmlns:a16="http://schemas.microsoft.com/office/drawing/2014/main" id="{9B5EB618-0905-4423-9640-B67C5DCE24DB}"/>
                  </a:ext>
                </a:extLst>
              </p:cNvPr>
              <p:cNvSpPr/>
              <p:nvPr/>
            </p:nvSpPr>
            <p:spPr>
              <a:xfrm>
                <a:off x="7269254" y="4488905"/>
                <a:ext cx="1224586" cy="122458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42" name="コンテンツ プレースホルダー 22">
                <a:extLst>
                  <a:ext uri="{FF2B5EF4-FFF2-40B4-BE49-F238E27FC236}">
                    <a16:creationId xmlns:a16="http://schemas.microsoft.com/office/drawing/2014/main" id="{FD2EED5D-7023-45A0-88E7-592FCB69EE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02944" y="4508309"/>
                <a:ext cx="1157206" cy="1157206"/>
              </a:xfrm>
              <a:prstGeom prst="rect">
                <a:avLst/>
              </a:prstGeom>
            </p:spPr>
          </p:pic>
        </p:grpSp>
        <p:grpSp>
          <p:nvGrpSpPr>
            <p:cNvPr id="134" name="グループ化 133">
              <a:extLst>
                <a:ext uri="{FF2B5EF4-FFF2-40B4-BE49-F238E27FC236}">
                  <a16:creationId xmlns:a16="http://schemas.microsoft.com/office/drawing/2014/main" id="{65A5B0DE-C48E-42E8-B77B-9EC7E10F7FD2}"/>
                </a:ext>
              </a:extLst>
            </p:cNvPr>
            <p:cNvGrpSpPr/>
            <p:nvPr/>
          </p:nvGrpSpPr>
          <p:grpSpPr>
            <a:xfrm>
              <a:off x="1385302" y="3730683"/>
              <a:ext cx="621424" cy="555248"/>
              <a:chOff x="2354580" y="4199632"/>
              <a:chExt cx="621424" cy="555248"/>
            </a:xfrm>
          </p:grpSpPr>
          <p:sp>
            <p:nvSpPr>
              <p:cNvPr id="130" name="吹き出し: 角を丸めた四角形 129">
                <a:extLst>
                  <a:ext uri="{FF2B5EF4-FFF2-40B4-BE49-F238E27FC236}">
                    <a16:creationId xmlns:a16="http://schemas.microsoft.com/office/drawing/2014/main" id="{253EB169-EB2F-446E-B875-378452C30B4D}"/>
                  </a:ext>
                </a:extLst>
              </p:cNvPr>
              <p:cNvSpPr/>
              <p:nvPr/>
            </p:nvSpPr>
            <p:spPr>
              <a:xfrm>
                <a:off x="2354580" y="4199632"/>
                <a:ext cx="621424" cy="555248"/>
              </a:xfrm>
              <a:prstGeom prst="wedgeRoundRectCallout">
                <a:avLst>
                  <a:gd name="adj1" fmla="val 6160"/>
                  <a:gd name="adj2" fmla="val -77273"/>
                  <a:gd name="adj3" fmla="val 16667"/>
                </a:avLst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31" name="グループ化 130">
                <a:extLst>
                  <a:ext uri="{FF2B5EF4-FFF2-40B4-BE49-F238E27FC236}">
                    <a16:creationId xmlns:a16="http://schemas.microsoft.com/office/drawing/2014/main" id="{AFFABDBA-40BB-4AB8-8751-2ABD2F6F8810}"/>
                  </a:ext>
                </a:extLst>
              </p:cNvPr>
              <p:cNvGrpSpPr/>
              <p:nvPr/>
            </p:nvGrpSpPr>
            <p:grpSpPr>
              <a:xfrm>
                <a:off x="2491886" y="4303850"/>
                <a:ext cx="346812" cy="346812"/>
                <a:chOff x="977474" y="5391599"/>
                <a:chExt cx="1637835" cy="1637835"/>
              </a:xfrm>
            </p:grpSpPr>
            <p:sp>
              <p:nvSpPr>
                <p:cNvPr id="132" name="四角形: 角を丸くする 131">
                  <a:extLst>
                    <a:ext uri="{FF2B5EF4-FFF2-40B4-BE49-F238E27FC236}">
                      <a16:creationId xmlns:a16="http://schemas.microsoft.com/office/drawing/2014/main" id="{385F9D9E-4180-4F57-BD00-BFCCCD9CD84F}"/>
                    </a:ext>
                  </a:extLst>
                </p:cNvPr>
                <p:cNvSpPr/>
                <p:nvPr/>
              </p:nvSpPr>
              <p:spPr>
                <a:xfrm rot="2700000">
                  <a:off x="1146690" y="5560815"/>
                  <a:ext cx="1299404" cy="1299404"/>
                </a:xfrm>
                <a:prstGeom prst="roundRect">
                  <a:avLst>
                    <a:gd name="adj" fmla="val 11484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133" name="図 132">
                  <a:extLst>
                    <a:ext uri="{FF2B5EF4-FFF2-40B4-BE49-F238E27FC236}">
                      <a16:creationId xmlns:a16="http://schemas.microsoft.com/office/drawing/2014/main" id="{3393E3B3-2A7C-4262-8D29-E13854FCC3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7474" y="5391599"/>
                  <a:ext cx="1637835" cy="1637835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74" name="グループ化 173">
            <a:extLst>
              <a:ext uri="{FF2B5EF4-FFF2-40B4-BE49-F238E27FC236}">
                <a16:creationId xmlns:a16="http://schemas.microsoft.com/office/drawing/2014/main" id="{9F1C0540-798A-4BA8-A380-44273F00A23F}"/>
              </a:ext>
            </a:extLst>
          </p:cNvPr>
          <p:cNvGrpSpPr/>
          <p:nvPr/>
        </p:nvGrpSpPr>
        <p:grpSpPr>
          <a:xfrm>
            <a:off x="1031516" y="349074"/>
            <a:ext cx="1261884" cy="1018940"/>
            <a:chOff x="1031516" y="349074"/>
            <a:chExt cx="1261884" cy="1018940"/>
          </a:xfrm>
        </p:grpSpPr>
        <p:pic>
          <p:nvPicPr>
            <p:cNvPr id="35" name="図 34">
              <a:extLst>
                <a:ext uri="{FF2B5EF4-FFF2-40B4-BE49-F238E27FC236}">
                  <a16:creationId xmlns:a16="http://schemas.microsoft.com/office/drawing/2014/main" id="{EDBC29DB-26A9-4217-BCEE-1A9FB0D5D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0211" y="743519"/>
              <a:ext cx="624495" cy="624495"/>
            </a:xfrm>
            <a:prstGeom prst="rect">
              <a:avLst/>
            </a:prstGeom>
          </p:spPr>
        </p:pic>
        <p:sp>
          <p:nvSpPr>
            <p:cNvPr id="146" name="テキスト ボックス 145">
              <a:extLst>
                <a:ext uri="{FF2B5EF4-FFF2-40B4-BE49-F238E27FC236}">
                  <a16:creationId xmlns:a16="http://schemas.microsoft.com/office/drawing/2014/main" id="{776408AD-B1E2-4F68-A78E-914BD0E3022E}"/>
                </a:ext>
              </a:extLst>
            </p:cNvPr>
            <p:cNvSpPr txBox="1"/>
            <p:nvPr/>
          </p:nvSpPr>
          <p:spPr>
            <a:xfrm>
              <a:off x="1031516" y="349074"/>
              <a:ext cx="12618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インターネット</a:t>
              </a:r>
            </a:p>
          </p:txBody>
        </p:sp>
      </p:grpSp>
      <p:grpSp>
        <p:nvGrpSpPr>
          <p:cNvPr id="149" name="グループ化 148">
            <a:extLst>
              <a:ext uri="{FF2B5EF4-FFF2-40B4-BE49-F238E27FC236}">
                <a16:creationId xmlns:a16="http://schemas.microsoft.com/office/drawing/2014/main" id="{4820F8CF-B202-432D-BD51-E54579463183}"/>
              </a:ext>
            </a:extLst>
          </p:cNvPr>
          <p:cNvGrpSpPr/>
          <p:nvPr/>
        </p:nvGrpSpPr>
        <p:grpSpPr>
          <a:xfrm>
            <a:off x="4927687" y="349074"/>
            <a:ext cx="1723549" cy="1007328"/>
            <a:chOff x="10797181" y="5522827"/>
            <a:chExt cx="1723549" cy="1007328"/>
          </a:xfrm>
        </p:grpSpPr>
        <p:grpSp>
          <p:nvGrpSpPr>
            <p:cNvPr id="105" name="グループ化 104">
              <a:extLst>
                <a:ext uri="{FF2B5EF4-FFF2-40B4-BE49-F238E27FC236}">
                  <a16:creationId xmlns:a16="http://schemas.microsoft.com/office/drawing/2014/main" id="{585F3559-EA3E-4C5C-B026-1920DAE77C30}"/>
                </a:ext>
              </a:extLst>
            </p:cNvPr>
            <p:cNvGrpSpPr/>
            <p:nvPr/>
          </p:nvGrpSpPr>
          <p:grpSpPr>
            <a:xfrm>
              <a:off x="10951382" y="5799826"/>
              <a:ext cx="1366162" cy="730329"/>
              <a:chOff x="4751918" y="1831834"/>
              <a:chExt cx="1366162" cy="730329"/>
            </a:xfrm>
          </p:grpSpPr>
          <p:pic>
            <p:nvPicPr>
              <p:cNvPr id="16" name="図 15">
                <a:extLst>
                  <a:ext uri="{FF2B5EF4-FFF2-40B4-BE49-F238E27FC236}">
                    <a16:creationId xmlns:a16="http://schemas.microsoft.com/office/drawing/2014/main" id="{0A240F86-9391-4C88-94CE-80C240AEAD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51918" y="1831834"/>
                <a:ext cx="990001" cy="730329"/>
              </a:xfrm>
              <a:prstGeom prst="rect">
                <a:avLst/>
              </a:prstGeom>
            </p:spPr>
          </p:pic>
          <p:pic>
            <p:nvPicPr>
              <p:cNvPr id="104" name="図 103">
                <a:extLst>
                  <a:ext uri="{FF2B5EF4-FFF2-40B4-BE49-F238E27FC236}">
                    <a16:creationId xmlns:a16="http://schemas.microsoft.com/office/drawing/2014/main" id="{5D5BE1AC-E3DC-4012-8BC1-D55D10A4EF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54332" y="1982055"/>
                <a:ext cx="363748" cy="450843"/>
              </a:xfrm>
              <a:prstGeom prst="rect">
                <a:avLst/>
              </a:prstGeom>
            </p:spPr>
          </p:pic>
        </p:grpSp>
        <p:sp>
          <p:nvSpPr>
            <p:cNvPr id="147" name="テキスト ボックス 146">
              <a:extLst>
                <a:ext uri="{FF2B5EF4-FFF2-40B4-BE49-F238E27FC236}">
                  <a16:creationId xmlns:a16="http://schemas.microsoft.com/office/drawing/2014/main" id="{D083EB90-D6C9-4408-862D-5D19C53413ED}"/>
                </a:ext>
              </a:extLst>
            </p:cNvPr>
            <p:cNvSpPr txBox="1"/>
            <p:nvPr/>
          </p:nvSpPr>
          <p:spPr>
            <a:xfrm>
              <a:off x="10797181" y="5522827"/>
              <a:ext cx="17235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事務所（オンライン）</a:t>
              </a:r>
            </a:p>
          </p:txBody>
        </p:sp>
      </p:grpSp>
      <p:grpSp>
        <p:nvGrpSpPr>
          <p:cNvPr id="152" name="グループ化 151">
            <a:extLst>
              <a:ext uri="{FF2B5EF4-FFF2-40B4-BE49-F238E27FC236}">
                <a16:creationId xmlns:a16="http://schemas.microsoft.com/office/drawing/2014/main" id="{8FA15C20-236A-4454-8FBF-E264656B0839}"/>
              </a:ext>
            </a:extLst>
          </p:cNvPr>
          <p:cNvGrpSpPr/>
          <p:nvPr/>
        </p:nvGrpSpPr>
        <p:grpSpPr>
          <a:xfrm>
            <a:off x="8989726" y="352348"/>
            <a:ext cx="1569660" cy="1087283"/>
            <a:chOff x="9258174" y="352348"/>
            <a:chExt cx="1569660" cy="1087283"/>
          </a:xfrm>
        </p:grpSpPr>
        <p:pic>
          <p:nvPicPr>
            <p:cNvPr id="93" name="図 92">
              <a:extLst>
                <a:ext uri="{FF2B5EF4-FFF2-40B4-BE49-F238E27FC236}">
                  <a16:creationId xmlns:a16="http://schemas.microsoft.com/office/drawing/2014/main" id="{05F1DDBF-0D2B-4033-A72B-13BA478C9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7753" y="487573"/>
              <a:ext cx="1310924" cy="952058"/>
            </a:xfrm>
            <a:prstGeom prst="rect">
              <a:avLst/>
            </a:prstGeom>
          </p:spPr>
        </p:pic>
        <p:sp>
          <p:nvSpPr>
            <p:cNvPr id="148" name="テキスト ボックス 147">
              <a:extLst>
                <a:ext uri="{FF2B5EF4-FFF2-40B4-BE49-F238E27FC236}">
                  <a16:creationId xmlns:a16="http://schemas.microsoft.com/office/drawing/2014/main" id="{F2A6A46A-8DCA-4531-9785-BAD78E1BDAC0}"/>
                </a:ext>
              </a:extLst>
            </p:cNvPr>
            <p:cNvSpPr txBox="1"/>
            <p:nvPr/>
          </p:nvSpPr>
          <p:spPr>
            <a:xfrm>
              <a:off x="9258174" y="352348"/>
              <a:ext cx="1569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現場（オフライン）</a:t>
              </a:r>
            </a:p>
          </p:txBody>
        </p:sp>
      </p:grpSp>
      <p:grpSp>
        <p:nvGrpSpPr>
          <p:cNvPr id="155" name="グループ化 154">
            <a:extLst>
              <a:ext uri="{FF2B5EF4-FFF2-40B4-BE49-F238E27FC236}">
                <a16:creationId xmlns:a16="http://schemas.microsoft.com/office/drawing/2014/main" id="{37A54129-545E-4416-89C0-A52E757523E7}"/>
              </a:ext>
            </a:extLst>
          </p:cNvPr>
          <p:cNvGrpSpPr/>
          <p:nvPr/>
        </p:nvGrpSpPr>
        <p:grpSpPr>
          <a:xfrm>
            <a:off x="8288586" y="1454584"/>
            <a:ext cx="2229995" cy="1401205"/>
            <a:chOff x="4107596" y="1401685"/>
            <a:chExt cx="2229995" cy="1401205"/>
          </a:xfrm>
        </p:grpSpPr>
        <p:pic>
          <p:nvPicPr>
            <p:cNvPr id="156" name="図 155">
              <a:extLst>
                <a:ext uri="{FF2B5EF4-FFF2-40B4-BE49-F238E27FC236}">
                  <a16:creationId xmlns:a16="http://schemas.microsoft.com/office/drawing/2014/main" id="{78E68470-6702-45FC-B910-7D951A7FD4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1450" y="1401685"/>
              <a:ext cx="1216141" cy="1347380"/>
            </a:xfrm>
            <a:prstGeom prst="rect">
              <a:avLst/>
            </a:prstGeom>
          </p:spPr>
        </p:pic>
        <p:grpSp>
          <p:nvGrpSpPr>
            <p:cNvPr id="157" name="グループ化 156">
              <a:extLst>
                <a:ext uri="{FF2B5EF4-FFF2-40B4-BE49-F238E27FC236}">
                  <a16:creationId xmlns:a16="http://schemas.microsoft.com/office/drawing/2014/main" id="{8874AA29-75CE-4956-B613-71D7DD78744A}"/>
                </a:ext>
              </a:extLst>
            </p:cNvPr>
            <p:cNvGrpSpPr/>
            <p:nvPr/>
          </p:nvGrpSpPr>
          <p:grpSpPr>
            <a:xfrm>
              <a:off x="4107596" y="1972310"/>
              <a:ext cx="1013854" cy="830580"/>
              <a:chOff x="3977246" y="4838700"/>
              <a:chExt cx="1013854" cy="830580"/>
            </a:xfrm>
          </p:grpSpPr>
          <p:sp>
            <p:nvSpPr>
              <p:cNvPr id="158" name="吹き出し: 角を丸めた四角形 157">
                <a:extLst>
                  <a:ext uri="{FF2B5EF4-FFF2-40B4-BE49-F238E27FC236}">
                    <a16:creationId xmlns:a16="http://schemas.microsoft.com/office/drawing/2014/main" id="{FFC61F5A-768A-48C2-9C65-7B0AFC7394CA}"/>
                  </a:ext>
                </a:extLst>
              </p:cNvPr>
              <p:cNvSpPr/>
              <p:nvPr/>
            </p:nvSpPr>
            <p:spPr>
              <a:xfrm>
                <a:off x="3977246" y="4838700"/>
                <a:ext cx="1013854" cy="830580"/>
              </a:xfrm>
              <a:prstGeom prst="wedgeRoundRectCallout">
                <a:avLst>
                  <a:gd name="adj1" fmla="val 69598"/>
                  <a:gd name="adj2" fmla="val -33194"/>
                  <a:gd name="adj3" fmla="val 16667"/>
                </a:avLst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59" name="図 158">
                <a:extLst>
                  <a:ext uri="{FF2B5EF4-FFF2-40B4-BE49-F238E27FC236}">
                    <a16:creationId xmlns:a16="http://schemas.microsoft.com/office/drawing/2014/main" id="{27A5F2EC-CEB7-488C-9B99-48D18A5EB0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52616" y="4883983"/>
                <a:ext cx="865109" cy="369373"/>
              </a:xfrm>
              <a:prstGeom prst="rect">
                <a:avLst/>
              </a:prstGeom>
            </p:spPr>
          </p:pic>
          <p:grpSp>
            <p:nvGrpSpPr>
              <p:cNvPr id="160" name="グループ化 159">
                <a:extLst>
                  <a:ext uri="{FF2B5EF4-FFF2-40B4-BE49-F238E27FC236}">
                    <a16:creationId xmlns:a16="http://schemas.microsoft.com/office/drawing/2014/main" id="{10E411DF-75EC-43EB-9714-DB1B262C5432}"/>
                  </a:ext>
                </a:extLst>
              </p:cNvPr>
              <p:cNvGrpSpPr/>
              <p:nvPr/>
            </p:nvGrpSpPr>
            <p:grpSpPr>
              <a:xfrm>
                <a:off x="4317846" y="5237786"/>
                <a:ext cx="307762" cy="307762"/>
                <a:chOff x="977474" y="5391599"/>
                <a:chExt cx="1637835" cy="1637835"/>
              </a:xfrm>
            </p:grpSpPr>
            <p:sp>
              <p:nvSpPr>
                <p:cNvPr id="161" name="四角形: 角を丸くする 160">
                  <a:extLst>
                    <a:ext uri="{FF2B5EF4-FFF2-40B4-BE49-F238E27FC236}">
                      <a16:creationId xmlns:a16="http://schemas.microsoft.com/office/drawing/2014/main" id="{69AC5A99-0AB6-4498-B80E-6A816ABEFA71}"/>
                    </a:ext>
                  </a:extLst>
                </p:cNvPr>
                <p:cNvSpPr/>
                <p:nvPr/>
              </p:nvSpPr>
              <p:spPr>
                <a:xfrm rot="2700000">
                  <a:off x="1146690" y="5560815"/>
                  <a:ext cx="1299404" cy="1299404"/>
                </a:xfrm>
                <a:prstGeom prst="roundRect">
                  <a:avLst>
                    <a:gd name="adj" fmla="val 11484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162" name="図 161">
                  <a:extLst>
                    <a:ext uri="{FF2B5EF4-FFF2-40B4-BE49-F238E27FC236}">
                      <a16:creationId xmlns:a16="http://schemas.microsoft.com/office/drawing/2014/main" id="{FCA656E0-8690-4F57-A516-35F5979754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7474" y="5391599"/>
                  <a:ext cx="1637835" cy="1637835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163" name="矢印: 左右 162">
            <a:extLst>
              <a:ext uri="{FF2B5EF4-FFF2-40B4-BE49-F238E27FC236}">
                <a16:creationId xmlns:a16="http://schemas.microsoft.com/office/drawing/2014/main" id="{D3CAF8ED-2AF6-41E2-BE29-A7127BF4AC40}"/>
              </a:ext>
            </a:extLst>
          </p:cNvPr>
          <p:cNvSpPr/>
          <p:nvPr/>
        </p:nvSpPr>
        <p:spPr>
          <a:xfrm>
            <a:off x="6245509" y="2355169"/>
            <a:ext cx="1978471" cy="197629"/>
          </a:xfrm>
          <a:prstGeom prst="leftRightArrow">
            <a:avLst>
              <a:gd name="adj1" fmla="val 44528"/>
              <a:gd name="adj2" fmla="val 10712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5" name="コネクタ: カギ線 164">
            <a:extLst>
              <a:ext uri="{FF2B5EF4-FFF2-40B4-BE49-F238E27FC236}">
                <a16:creationId xmlns:a16="http://schemas.microsoft.com/office/drawing/2014/main" id="{B04EBFD0-13B3-4283-A2F3-89D7D15413CD}"/>
              </a:ext>
            </a:extLst>
          </p:cNvPr>
          <p:cNvCxnSpPr>
            <a:cxnSpLocks/>
            <a:stCxn id="130" idx="3"/>
            <a:endCxn id="117" idx="1"/>
          </p:cNvCxnSpPr>
          <p:nvPr/>
        </p:nvCxnSpPr>
        <p:spPr>
          <a:xfrm flipV="1">
            <a:off x="2148475" y="2440499"/>
            <a:ext cx="1959121" cy="631172"/>
          </a:xfrm>
          <a:prstGeom prst="bentConnector3">
            <a:avLst/>
          </a:prstGeom>
          <a:ln w="76200">
            <a:solidFill>
              <a:schemeClr val="bg1">
                <a:lumMod val="75000"/>
              </a:schemeClr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コネクタ: カギ線 169">
            <a:extLst>
              <a:ext uri="{FF2B5EF4-FFF2-40B4-BE49-F238E27FC236}">
                <a16:creationId xmlns:a16="http://schemas.microsoft.com/office/drawing/2014/main" id="{12205CEA-931C-4D73-89A7-FB4A93D194AC}"/>
              </a:ext>
            </a:extLst>
          </p:cNvPr>
          <p:cNvCxnSpPr>
            <a:cxnSpLocks/>
            <a:stCxn id="130" idx="3"/>
            <a:endCxn id="123" idx="1"/>
          </p:cNvCxnSpPr>
          <p:nvPr/>
        </p:nvCxnSpPr>
        <p:spPr>
          <a:xfrm>
            <a:off x="2148475" y="3071671"/>
            <a:ext cx="1959121" cy="1148481"/>
          </a:xfrm>
          <a:prstGeom prst="bentConnector3">
            <a:avLst/>
          </a:prstGeom>
          <a:ln w="76200"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テキスト ボックス 174">
            <a:extLst>
              <a:ext uri="{FF2B5EF4-FFF2-40B4-BE49-F238E27FC236}">
                <a16:creationId xmlns:a16="http://schemas.microsoft.com/office/drawing/2014/main" id="{919AF766-1285-4EA9-841F-55F99B365F32}"/>
              </a:ext>
            </a:extLst>
          </p:cNvPr>
          <p:cNvSpPr txBox="1"/>
          <p:nvPr/>
        </p:nvSpPr>
        <p:spPr>
          <a:xfrm>
            <a:off x="1315247" y="1632352"/>
            <a:ext cx="694421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GitHub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6058CC49-394C-416D-ABF9-14C35918884B}"/>
              </a:ext>
            </a:extLst>
          </p:cNvPr>
          <p:cNvSpPr txBox="1"/>
          <p:nvPr/>
        </p:nvSpPr>
        <p:spPr>
          <a:xfrm>
            <a:off x="3916255" y="1632352"/>
            <a:ext cx="1396536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点検端末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事務所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6" name="テキスト ボックス 185">
            <a:extLst>
              <a:ext uri="{FF2B5EF4-FFF2-40B4-BE49-F238E27FC236}">
                <a16:creationId xmlns:a16="http://schemas.microsoft.com/office/drawing/2014/main" id="{B378C0AF-D3DA-4C28-A3F1-49868B71E159}"/>
              </a:ext>
            </a:extLst>
          </p:cNvPr>
          <p:cNvSpPr txBox="1"/>
          <p:nvPr/>
        </p:nvSpPr>
        <p:spPr>
          <a:xfrm>
            <a:off x="8160936" y="1637604"/>
            <a:ext cx="1242648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点検端末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現場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17BD0034-F8C0-48AF-A5E6-6240FEAD5737}"/>
              </a:ext>
            </a:extLst>
          </p:cNvPr>
          <p:cNvSpPr txBox="1"/>
          <p:nvPr/>
        </p:nvSpPr>
        <p:spPr>
          <a:xfrm>
            <a:off x="4214413" y="3412949"/>
            <a:ext cx="800219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参照端末</a:t>
            </a:r>
          </a:p>
        </p:txBody>
      </p:sp>
    </p:spTree>
    <p:extLst>
      <p:ext uri="{BB962C8B-B14F-4D97-AF65-F5344CB8AC3E}">
        <p14:creationId xmlns:p14="http://schemas.microsoft.com/office/powerpoint/2010/main" val="2379869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1604</TotalTime>
  <Words>22</Words>
  <Application>Microsoft Office PowerPoint</Application>
  <PresentationFormat>ワイド画面</PresentationFormat>
  <Paragraphs>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yamaori ippei</dc:creator>
  <cp:lastModifiedBy>yamaori ippei</cp:lastModifiedBy>
  <cp:revision>10</cp:revision>
  <dcterms:created xsi:type="dcterms:W3CDTF">2020-12-05T08:05:08Z</dcterms:created>
  <dcterms:modified xsi:type="dcterms:W3CDTF">2020-12-06T10:50:05Z</dcterms:modified>
</cp:coreProperties>
</file>