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48EB04-8BFB-481D-840F-D7C3D9AAB251}">
  <a:tblStyle styleId="{1C48EB04-8BFB-481D-840F-D7C3D9AAB2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e3453338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e3453338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e345333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e345333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453338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45333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e3453338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e3453338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e3453338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e3453338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34533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34533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3453338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3453338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3453338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3453338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e345333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e345333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3453338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e3453338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3453338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3453338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3453338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e3453338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e3453338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e345333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48225" y="1636050"/>
            <a:ext cx="84492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insurance lapse </a:t>
            </a:r>
            <a:r>
              <a:rPr lang="en"/>
              <a:t>predictor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Kyosuke Morita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A tree-based model to capture the complex relations of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It is better at dealing with imbalanced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 boosting algorithm that it is more robust to </a:t>
            </a:r>
            <a:r>
              <a:rPr lang="en"/>
              <a:t>overfitting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It can produce the feature importance list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It works  well with small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 There are many parameters to tune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Shapley values for feature importance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47793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Shapley value can evaluate each features’ contribution to the predictions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domestic partner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coverage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Legal fees option was purchased after 1st renewal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600" y="1982450"/>
            <a:ext cx="34948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model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6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on the test set is 0.7013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 score on the test set is 0.5606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Confusion matrix: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785800" y="346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{1C48EB04-8BFB-481D-840F-D7C3D9AAB251}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Ground Truth\Predictions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Lapsed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 lapsed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Lapsed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208,907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11,972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 lapsed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4,936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10,787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Trade off of precision and recall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Modification of the threshold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more data were available such as mortgage information, education length (in years), past lapse data, price of policy, etc,  it could improve the model performance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2207550"/>
            <a:ext cx="7809300" cy="18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 for listening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Modelling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Evaluation of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 and 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collected between 2007 and 2012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256,136 policies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variable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values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86 features were used in the final model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them are dummy variables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important features 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Marital status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Payment 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Emergency option purchase after 1st renewal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- Marital status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Majority classes are: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"Married"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"Domestic partner"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"Other"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"Widow"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"Single"</a:t>
            </a:r>
            <a:endParaRPr sz="177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75" y="1880675"/>
            <a:ext cx="36766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- Payment method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likelihood of going to be lapsed: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Payment method = Non-DD is 0.35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Payment method = Pure-DD = 0.2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013" y="2078875"/>
            <a:ext cx="36671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- Cover length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00" y="1853838"/>
            <a:ext cx="59245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- Cover length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62000" y="2078875"/>
            <a:ext cx="794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Cover length = 2013 - Cover started (year)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Lapsed group has shorter cover length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is 5 years and non-lapsed group is 6.38 years.</a:t>
            </a:r>
            <a:endParaRPr b="1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00" y="2015375"/>
            <a:ext cx="37147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analysis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 undersampling + Boosting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Neural Network (1D-CNN)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