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56" r:id="rId2"/>
    <p:sldId id="257" r:id="rId3"/>
    <p:sldId id="258" r:id="rId4"/>
    <p:sldId id="259" r:id="rId5"/>
    <p:sldId id="260" r:id="rId6"/>
    <p:sldId id="268" r:id="rId7"/>
    <p:sldId id="261" r:id="rId8"/>
    <p:sldId id="264" r:id="rId9"/>
    <p:sldId id="271" r:id="rId10"/>
    <p:sldId id="262" r:id="rId11"/>
    <p:sldId id="272" r:id="rId12"/>
    <p:sldId id="273" r:id="rId13"/>
    <p:sldId id="270" r:id="rId14"/>
    <p:sldId id="274" r:id="rId15"/>
    <p:sldId id="275" r:id="rId16"/>
    <p:sldId id="276" r:id="rId17"/>
    <p:sldId id="269"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484" autoAdjust="0"/>
  </p:normalViewPr>
  <p:slideViewPr>
    <p:cSldViewPr snapToGrid="0">
      <p:cViewPr varScale="1">
        <p:scale>
          <a:sx n="112" d="100"/>
          <a:sy n="112"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Ai Tran" userId="664682ca460312f8" providerId="LiveId" clId="{0B208015-66F7-44A6-85BB-B1369B39B47B}"/>
    <pc:docChg chg="undo custSel addSld delSld modSld sldOrd">
      <pc:chgData name="Kha-Ai Tran" userId="664682ca460312f8" providerId="LiveId" clId="{0B208015-66F7-44A6-85BB-B1369B39B47B}" dt="2021-12-10T19:56:14.591" v="3027" actId="20577"/>
      <pc:docMkLst>
        <pc:docMk/>
      </pc:docMkLst>
      <pc:sldChg chg="modSp mod">
        <pc:chgData name="Kha-Ai Tran" userId="664682ca460312f8" providerId="LiveId" clId="{0B208015-66F7-44A6-85BB-B1369B39B47B}" dt="2021-12-10T06:28:30.134" v="45" actId="20577"/>
        <pc:sldMkLst>
          <pc:docMk/>
          <pc:sldMk cId="1314127419" sldId="256"/>
        </pc:sldMkLst>
        <pc:spChg chg="mod">
          <ac:chgData name="Kha-Ai Tran" userId="664682ca460312f8" providerId="LiveId" clId="{0B208015-66F7-44A6-85BB-B1369B39B47B}" dt="2021-12-10T06:28:30.134" v="45" actId="20577"/>
          <ac:spMkLst>
            <pc:docMk/>
            <pc:sldMk cId="1314127419" sldId="256"/>
            <ac:spMk id="2" creationId="{2B421B86-290B-4550-A90E-CBB0F5A21147}"/>
          </ac:spMkLst>
        </pc:spChg>
      </pc:sldChg>
      <pc:sldChg chg="modSp mod">
        <pc:chgData name="Kha-Ai Tran" userId="664682ca460312f8" providerId="LiveId" clId="{0B208015-66F7-44A6-85BB-B1369B39B47B}" dt="2021-12-10T06:28:41.685" v="47" actId="20577"/>
        <pc:sldMkLst>
          <pc:docMk/>
          <pc:sldMk cId="1720167603" sldId="257"/>
        </pc:sldMkLst>
        <pc:spChg chg="mod">
          <ac:chgData name="Kha-Ai Tran" userId="664682ca460312f8" providerId="LiveId" clId="{0B208015-66F7-44A6-85BB-B1369B39B47B}" dt="2021-12-10T06:28:41.685" v="47" actId="20577"/>
          <ac:spMkLst>
            <pc:docMk/>
            <pc:sldMk cId="1720167603" sldId="257"/>
            <ac:spMk id="3" creationId="{76C1A82B-362C-4F95-9F08-A03A9BE3BC89}"/>
          </ac:spMkLst>
        </pc:spChg>
      </pc:sldChg>
      <pc:sldChg chg="modSp mod">
        <pc:chgData name="Kha-Ai Tran" userId="664682ca460312f8" providerId="LiveId" clId="{0B208015-66F7-44A6-85BB-B1369B39B47B}" dt="2021-12-10T07:57:12.738" v="48" actId="20577"/>
        <pc:sldMkLst>
          <pc:docMk/>
          <pc:sldMk cId="49312694" sldId="259"/>
        </pc:sldMkLst>
        <pc:spChg chg="mod">
          <ac:chgData name="Kha-Ai Tran" userId="664682ca460312f8" providerId="LiveId" clId="{0B208015-66F7-44A6-85BB-B1369B39B47B}" dt="2021-12-10T07:57:12.738" v="48" actId="20577"/>
          <ac:spMkLst>
            <pc:docMk/>
            <pc:sldMk cId="49312694" sldId="259"/>
            <ac:spMk id="3" creationId="{69462095-97AC-431B-9D0D-7C1CEE61EE4E}"/>
          </ac:spMkLst>
        </pc:spChg>
      </pc:sldChg>
      <pc:sldChg chg="addSp delSp modSp mod">
        <pc:chgData name="Kha-Ai Tran" userId="664682ca460312f8" providerId="LiveId" clId="{0B208015-66F7-44A6-85BB-B1369B39B47B}" dt="2021-12-10T19:24:27.764" v="1436" actId="1076"/>
        <pc:sldMkLst>
          <pc:docMk/>
          <pc:sldMk cId="2204965224" sldId="260"/>
        </pc:sldMkLst>
        <pc:spChg chg="del">
          <ac:chgData name="Kha-Ai Tran" userId="664682ca460312f8" providerId="LiveId" clId="{0B208015-66F7-44A6-85BB-B1369B39B47B}" dt="2021-12-10T07:58:06.352" v="54" actId="478"/>
          <ac:spMkLst>
            <pc:docMk/>
            <pc:sldMk cId="2204965224" sldId="260"/>
            <ac:spMk id="3" creationId="{D625F4EB-E089-4C1E-B639-16A0CFB966A1}"/>
          </ac:spMkLst>
        </pc:spChg>
        <pc:spChg chg="del mod">
          <ac:chgData name="Kha-Ai Tran" userId="664682ca460312f8" providerId="LiveId" clId="{0B208015-66F7-44A6-85BB-B1369B39B47B}" dt="2021-12-10T19:24:19.145" v="1434" actId="478"/>
          <ac:spMkLst>
            <pc:docMk/>
            <pc:sldMk cId="2204965224" sldId="260"/>
            <ac:spMk id="6" creationId="{2A6CD971-DFB9-4F59-8B8D-8061ED0F595B}"/>
          </ac:spMkLst>
        </pc:spChg>
        <pc:spChg chg="mod">
          <ac:chgData name="Kha-Ai Tran" userId="664682ca460312f8" providerId="LiveId" clId="{0B208015-66F7-44A6-85BB-B1369B39B47B}" dt="2021-12-10T07:57:33.591" v="49" actId="1076"/>
          <ac:spMkLst>
            <pc:docMk/>
            <pc:sldMk cId="2204965224" sldId="260"/>
            <ac:spMk id="9" creationId="{3BA17814-86AB-4CC8-AC59-C6FAFEE5B882}"/>
          </ac:spMkLst>
        </pc:spChg>
        <pc:spChg chg="mod">
          <ac:chgData name="Kha-Ai Tran" userId="664682ca460312f8" providerId="LiveId" clId="{0B208015-66F7-44A6-85BB-B1369B39B47B}" dt="2021-12-10T07:57:34.980" v="50" actId="20577"/>
          <ac:spMkLst>
            <pc:docMk/>
            <pc:sldMk cId="2204965224" sldId="260"/>
            <ac:spMk id="10" creationId="{2EC612EE-9323-4807-BB6F-7CB6B8BA1C0C}"/>
          </ac:spMkLst>
        </pc:spChg>
        <pc:spChg chg="del">
          <ac:chgData name="Kha-Ai Tran" userId="664682ca460312f8" providerId="LiveId" clId="{0B208015-66F7-44A6-85BB-B1369B39B47B}" dt="2021-12-10T19:24:19.145" v="1434" actId="478"/>
          <ac:spMkLst>
            <pc:docMk/>
            <pc:sldMk cId="2204965224" sldId="260"/>
            <ac:spMk id="11" creationId="{C311C9FF-031A-4EC3-A42F-6A0844E09948}"/>
          </ac:spMkLst>
        </pc:spChg>
        <pc:spChg chg="del">
          <ac:chgData name="Kha-Ai Tran" userId="664682ca460312f8" providerId="LiveId" clId="{0B208015-66F7-44A6-85BB-B1369B39B47B}" dt="2021-12-10T07:58:05.602" v="53" actId="478"/>
          <ac:spMkLst>
            <pc:docMk/>
            <pc:sldMk cId="2204965224" sldId="260"/>
            <ac:spMk id="12" creationId="{0A596559-1E0C-429A-804A-416212FAFAAD}"/>
          </ac:spMkLst>
        </pc:spChg>
        <pc:spChg chg="mod">
          <ac:chgData name="Kha-Ai Tran" userId="664682ca460312f8" providerId="LiveId" clId="{0B208015-66F7-44A6-85BB-B1369B39B47B}" dt="2021-12-10T19:24:22.950" v="1435" actId="1076"/>
          <ac:spMkLst>
            <pc:docMk/>
            <pc:sldMk cId="2204965224" sldId="260"/>
            <ac:spMk id="16" creationId="{747B3D76-8F54-438B-8903-6962B042F982}"/>
          </ac:spMkLst>
        </pc:spChg>
        <pc:spChg chg="mod">
          <ac:chgData name="Kha-Ai Tran" userId="664682ca460312f8" providerId="LiveId" clId="{0B208015-66F7-44A6-85BB-B1369B39B47B}" dt="2021-12-10T19:24:22.950" v="1435" actId="1076"/>
          <ac:spMkLst>
            <pc:docMk/>
            <pc:sldMk cId="2204965224" sldId="260"/>
            <ac:spMk id="17" creationId="{B950944C-235A-4B58-AA65-AF30E262B728}"/>
          </ac:spMkLst>
        </pc:spChg>
        <pc:spChg chg="add mod">
          <ac:chgData name="Kha-Ai Tran" userId="664682ca460312f8" providerId="LiveId" clId="{0B208015-66F7-44A6-85BB-B1369B39B47B}" dt="2021-12-10T07:58:35.242" v="58" actId="208"/>
          <ac:spMkLst>
            <pc:docMk/>
            <pc:sldMk cId="2204965224" sldId="260"/>
            <ac:spMk id="18" creationId="{843A9FA9-D385-4E7E-B79E-B5E9865DB5C8}"/>
          </ac:spMkLst>
        </pc:spChg>
        <pc:spChg chg="add mod">
          <ac:chgData name="Kha-Ai Tran" userId="664682ca460312f8" providerId="LiveId" clId="{0B208015-66F7-44A6-85BB-B1369B39B47B}" dt="2021-12-10T07:58:18.577" v="56" actId="1076"/>
          <ac:spMkLst>
            <pc:docMk/>
            <pc:sldMk cId="2204965224" sldId="260"/>
            <ac:spMk id="19" creationId="{D19A2825-E4A3-4E95-B91A-CF0428849BF3}"/>
          </ac:spMkLst>
        </pc:spChg>
        <pc:spChg chg="add mod">
          <ac:chgData name="Kha-Ai Tran" userId="664682ca460312f8" providerId="LiveId" clId="{0B208015-66F7-44A6-85BB-B1369B39B47B}" dt="2021-12-10T19:24:27.764" v="1436" actId="1076"/>
          <ac:spMkLst>
            <pc:docMk/>
            <pc:sldMk cId="2204965224" sldId="260"/>
            <ac:spMk id="20" creationId="{2B93DE9D-81C7-44DA-A7A8-152D328557C5}"/>
          </ac:spMkLst>
        </pc:spChg>
        <pc:spChg chg="add mod">
          <ac:chgData name="Kha-Ai Tran" userId="664682ca460312f8" providerId="LiveId" clId="{0B208015-66F7-44A6-85BB-B1369B39B47B}" dt="2021-12-10T19:24:27.764" v="1436" actId="1076"/>
          <ac:spMkLst>
            <pc:docMk/>
            <pc:sldMk cId="2204965224" sldId="260"/>
            <ac:spMk id="21" creationId="{4184F3AE-33B8-4F29-8A10-FCD27619B5B2}"/>
          </ac:spMkLst>
        </pc:spChg>
        <pc:graphicFrameChg chg="modGraphic">
          <ac:chgData name="Kha-Ai Tran" userId="664682ca460312f8" providerId="LiveId" clId="{0B208015-66F7-44A6-85BB-B1369B39B47B}" dt="2021-12-10T19:24:14.708" v="1433" actId="2165"/>
          <ac:graphicFrameMkLst>
            <pc:docMk/>
            <pc:sldMk cId="2204965224" sldId="260"/>
            <ac:graphicFrameMk id="7" creationId="{DBD9B282-4866-477F-9496-F37EDF3F6FA3}"/>
          </ac:graphicFrameMkLst>
        </pc:graphicFrameChg>
      </pc:sldChg>
      <pc:sldChg chg="modSp mod">
        <pc:chgData name="Kha-Ai Tran" userId="664682ca460312f8" providerId="LiveId" clId="{0B208015-66F7-44A6-85BB-B1369B39B47B}" dt="2021-12-10T08:29:35.216" v="1095" actId="27636"/>
        <pc:sldMkLst>
          <pc:docMk/>
          <pc:sldMk cId="111491170" sldId="261"/>
        </pc:sldMkLst>
        <pc:spChg chg="mod">
          <ac:chgData name="Kha-Ai Tran" userId="664682ca460312f8" providerId="LiveId" clId="{0B208015-66F7-44A6-85BB-B1369B39B47B}" dt="2021-12-10T07:59:07.205" v="83" actId="20577"/>
          <ac:spMkLst>
            <pc:docMk/>
            <pc:sldMk cId="111491170" sldId="261"/>
            <ac:spMk id="2" creationId="{2F35C1B6-2418-49D5-ADBE-5330DBC5DB5A}"/>
          </ac:spMkLst>
        </pc:spChg>
        <pc:spChg chg="mod">
          <ac:chgData name="Kha-Ai Tran" userId="664682ca460312f8" providerId="LiveId" clId="{0B208015-66F7-44A6-85BB-B1369B39B47B}" dt="2021-12-10T08:29:35.216" v="1095" actId="27636"/>
          <ac:spMkLst>
            <pc:docMk/>
            <pc:sldMk cId="111491170" sldId="261"/>
            <ac:spMk id="3" creationId="{C2AC3CA1-2E89-48A3-8125-5BB9EAA3DFD9}"/>
          </ac:spMkLst>
        </pc:spChg>
      </pc:sldChg>
      <pc:sldChg chg="modSp mod ord">
        <pc:chgData name="Kha-Ai Tran" userId="664682ca460312f8" providerId="LiveId" clId="{0B208015-66F7-44A6-85BB-B1369B39B47B}" dt="2021-12-10T08:04:16.398" v="256" actId="27636"/>
        <pc:sldMkLst>
          <pc:docMk/>
          <pc:sldMk cId="3440266997" sldId="262"/>
        </pc:sldMkLst>
        <pc:spChg chg="mod">
          <ac:chgData name="Kha-Ai Tran" userId="664682ca460312f8" providerId="LiveId" clId="{0B208015-66F7-44A6-85BB-B1369B39B47B}" dt="2021-12-10T08:04:16.398" v="256" actId="27636"/>
          <ac:spMkLst>
            <pc:docMk/>
            <pc:sldMk cId="3440266997" sldId="262"/>
            <ac:spMk id="3" creationId="{67E492CE-659D-4B5F-B933-AEA0E0575405}"/>
          </ac:spMkLst>
        </pc:spChg>
      </pc:sldChg>
      <pc:sldChg chg="addSp delSp modSp mod">
        <pc:chgData name="Kha-Ai Tran" userId="664682ca460312f8" providerId="LiveId" clId="{0B208015-66F7-44A6-85BB-B1369B39B47B}" dt="2021-12-10T08:03:01.846" v="171" actId="20577"/>
        <pc:sldMkLst>
          <pc:docMk/>
          <pc:sldMk cId="493422714" sldId="264"/>
        </pc:sldMkLst>
        <pc:spChg chg="add mod">
          <ac:chgData name="Kha-Ai Tran" userId="664682ca460312f8" providerId="LiveId" clId="{0B208015-66F7-44A6-85BB-B1369B39B47B}" dt="2021-12-10T08:01:04.562" v="112" actId="1076"/>
          <ac:spMkLst>
            <pc:docMk/>
            <pc:sldMk cId="493422714" sldId="264"/>
            <ac:spMk id="5" creationId="{A48B31AD-DCA1-4A85-A4ED-B0086EF89824}"/>
          </ac:spMkLst>
        </pc:spChg>
        <pc:spChg chg="add mod">
          <ac:chgData name="Kha-Ai Tran" userId="664682ca460312f8" providerId="LiveId" clId="{0B208015-66F7-44A6-85BB-B1369B39B47B}" dt="2021-12-10T08:01:36.204" v="129" actId="14100"/>
          <ac:spMkLst>
            <pc:docMk/>
            <pc:sldMk cId="493422714" sldId="264"/>
            <ac:spMk id="10" creationId="{63146477-0C1A-4AD0-A5C2-A03B0CF8FD28}"/>
          </ac:spMkLst>
        </pc:spChg>
        <pc:spChg chg="add mod">
          <ac:chgData name="Kha-Ai Tran" userId="664682ca460312f8" providerId="LiveId" clId="{0B208015-66F7-44A6-85BB-B1369B39B47B}" dt="2021-12-10T08:02:24.993" v="152" actId="14100"/>
          <ac:spMkLst>
            <pc:docMk/>
            <pc:sldMk cId="493422714" sldId="264"/>
            <ac:spMk id="13" creationId="{D98DEACD-B873-4590-8931-704151113A6D}"/>
          </ac:spMkLst>
        </pc:spChg>
        <pc:spChg chg="add mod">
          <ac:chgData name="Kha-Ai Tran" userId="664682ca460312f8" providerId="LiveId" clId="{0B208015-66F7-44A6-85BB-B1369B39B47B}" dt="2021-12-10T08:03:01.846" v="171" actId="20577"/>
          <ac:spMkLst>
            <pc:docMk/>
            <pc:sldMk cId="493422714" sldId="264"/>
            <ac:spMk id="16" creationId="{16C67DA3-5EB8-41D9-9FD2-3231A1B17B7C}"/>
          </ac:spMkLst>
        </pc:spChg>
        <pc:picChg chg="add mod">
          <ac:chgData name="Kha-Ai Tran" userId="664682ca460312f8" providerId="LiveId" clId="{0B208015-66F7-44A6-85BB-B1369B39B47B}" dt="2021-12-10T08:01:05.482" v="113" actId="1076"/>
          <ac:picMkLst>
            <pc:docMk/>
            <pc:sldMk cId="493422714" sldId="264"/>
            <ac:picMk id="4" creationId="{7591BA61-A864-4AF7-B560-F07AB3B03FD2}"/>
          </ac:picMkLst>
        </pc:picChg>
        <pc:picChg chg="add mod">
          <ac:chgData name="Kha-Ai Tran" userId="664682ca460312f8" providerId="LiveId" clId="{0B208015-66F7-44A6-85BB-B1369B39B47B}" dt="2021-12-10T08:01:25.673" v="116" actId="14100"/>
          <ac:picMkLst>
            <pc:docMk/>
            <pc:sldMk cId="493422714" sldId="264"/>
            <ac:picMk id="7" creationId="{CB0BA4CC-9B68-49A5-9376-3FFAB095E018}"/>
          </ac:picMkLst>
        </pc:picChg>
        <pc:picChg chg="add mod">
          <ac:chgData name="Kha-Ai Tran" userId="664682ca460312f8" providerId="LiveId" clId="{0B208015-66F7-44A6-85BB-B1369B39B47B}" dt="2021-12-10T08:02:11.297" v="134" actId="1076"/>
          <ac:picMkLst>
            <pc:docMk/>
            <pc:sldMk cId="493422714" sldId="264"/>
            <ac:picMk id="9" creationId="{9EA546E6-2C15-4F2D-9A54-E47CC01C333B}"/>
          </ac:picMkLst>
        </pc:picChg>
        <pc:picChg chg="del">
          <ac:chgData name="Kha-Ai Tran" userId="664682ca460312f8" providerId="LiveId" clId="{0B208015-66F7-44A6-85BB-B1369B39B47B}" dt="2021-12-10T08:00:08.315" v="92" actId="478"/>
          <ac:picMkLst>
            <pc:docMk/>
            <pc:sldMk cId="493422714" sldId="264"/>
            <ac:picMk id="12" creationId="{AD22BA36-68C3-4E5B-94BD-87A500339F6C}"/>
          </ac:picMkLst>
        </pc:picChg>
        <pc:picChg chg="del">
          <ac:chgData name="Kha-Ai Tran" userId="664682ca460312f8" providerId="LiveId" clId="{0B208015-66F7-44A6-85BB-B1369B39B47B}" dt="2021-12-10T08:00:08.780" v="93" actId="478"/>
          <ac:picMkLst>
            <pc:docMk/>
            <pc:sldMk cId="493422714" sldId="264"/>
            <ac:picMk id="14" creationId="{3728AB21-3744-466B-84FC-B75B9EE5F3E6}"/>
          </ac:picMkLst>
        </pc:picChg>
        <pc:picChg chg="add mod">
          <ac:chgData name="Kha-Ai Tran" userId="664682ca460312f8" providerId="LiveId" clId="{0B208015-66F7-44A6-85BB-B1369B39B47B}" dt="2021-12-10T08:02:51.782" v="155" actId="14100"/>
          <ac:picMkLst>
            <pc:docMk/>
            <pc:sldMk cId="493422714" sldId="264"/>
            <ac:picMk id="15" creationId="{99F5E1F7-6480-4291-96C9-E1A83D704793}"/>
          </ac:picMkLst>
        </pc:picChg>
      </pc:sldChg>
      <pc:sldChg chg="del">
        <pc:chgData name="Kha-Ai Tran" userId="664682ca460312f8" providerId="LiveId" clId="{0B208015-66F7-44A6-85BB-B1369B39B47B}" dt="2021-12-10T07:59:21.842" v="86" actId="2696"/>
        <pc:sldMkLst>
          <pc:docMk/>
          <pc:sldMk cId="1426348120" sldId="265"/>
        </pc:sldMkLst>
      </pc:sldChg>
      <pc:sldChg chg="del">
        <pc:chgData name="Kha-Ai Tran" userId="664682ca460312f8" providerId="LiveId" clId="{0B208015-66F7-44A6-85BB-B1369B39B47B}" dt="2021-12-10T07:59:19.947" v="85" actId="2696"/>
        <pc:sldMkLst>
          <pc:docMk/>
          <pc:sldMk cId="2029122807" sldId="266"/>
        </pc:sldMkLst>
      </pc:sldChg>
      <pc:sldChg chg="del">
        <pc:chgData name="Kha-Ai Tran" userId="664682ca460312f8" providerId="LiveId" clId="{0B208015-66F7-44A6-85BB-B1369B39B47B}" dt="2021-12-10T07:59:17.413" v="84" actId="2696"/>
        <pc:sldMkLst>
          <pc:docMk/>
          <pc:sldMk cId="3773401606" sldId="267"/>
        </pc:sldMkLst>
      </pc:sldChg>
      <pc:sldChg chg="modSp mod">
        <pc:chgData name="Kha-Ai Tran" userId="664682ca460312f8" providerId="LiveId" clId="{0B208015-66F7-44A6-85BB-B1369B39B47B}" dt="2021-12-10T19:24:35.347" v="1437" actId="400"/>
        <pc:sldMkLst>
          <pc:docMk/>
          <pc:sldMk cId="1822526809" sldId="268"/>
        </pc:sldMkLst>
        <pc:spChg chg="mod">
          <ac:chgData name="Kha-Ai Tran" userId="664682ca460312f8" providerId="LiveId" clId="{0B208015-66F7-44A6-85BB-B1369B39B47B}" dt="2021-12-10T19:24:35.347" v="1437" actId="400"/>
          <ac:spMkLst>
            <pc:docMk/>
            <pc:sldMk cId="1822526809" sldId="268"/>
            <ac:spMk id="3" creationId="{69462095-97AC-431B-9D0D-7C1CEE61EE4E}"/>
          </ac:spMkLst>
        </pc:spChg>
      </pc:sldChg>
      <pc:sldChg chg="modSp mod">
        <pc:chgData name="Kha-Ai Tran" userId="664682ca460312f8" providerId="LiveId" clId="{0B208015-66F7-44A6-85BB-B1369B39B47B}" dt="2021-12-10T19:50:25.803" v="2458" actId="2711"/>
        <pc:sldMkLst>
          <pc:docMk/>
          <pc:sldMk cId="4156050584" sldId="269"/>
        </pc:sldMkLst>
        <pc:spChg chg="mod">
          <ac:chgData name="Kha-Ai Tran" userId="664682ca460312f8" providerId="LiveId" clId="{0B208015-66F7-44A6-85BB-B1369B39B47B}" dt="2021-12-10T19:50:25.803" v="2458" actId="2711"/>
          <ac:spMkLst>
            <pc:docMk/>
            <pc:sldMk cId="4156050584" sldId="269"/>
            <ac:spMk id="3" creationId="{67E492CE-659D-4B5F-B933-AEA0E0575405}"/>
          </ac:spMkLst>
        </pc:spChg>
      </pc:sldChg>
      <pc:sldChg chg="del">
        <pc:chgData name="Kha-Ai Tran" userId="664682ca460312f8" providerId="LiveId" clId="{0B208015-66F7-44A6-85BB-B1369B39B47B}" dt="2021-12-10T07:59:28.298" v="87" actId="2696"/>
        <pc:sldMkLst>
          <pc:docMk/>
          <pc:sldMk cId="3379790275" sldId="270"/>
        </pc:sldMkLst>
      </pc:sldChg>
      <pc:sldChg chg="addSp delSp modSp add mod">
        <pc:chgData name="Kha-Ai Tran" userId="664682ca460312f8" providerId="LiveId" clId="{0B208015-66F7-44A6-85BB-B1369B39B47B}" dt="2021-12-10T19:43:18.585" v="1902" actId="5793"/>
        <pc:sldMkLst>
          <pc:docMk/>
          <pc:sldMk cId="4005472069" sldId="270"/>
        </pc:sldMkLst>
        <pc:spChg chg="del">
          <ac:chgData name="Kha-Ai Tran" userId="664682ca460312f8" providerId="LiveId" clId="{0B208015-66F7-44A6-85BB-B1369B39B47B}" dt="2021-12-10T08:12:57.208" v="378" actId="478"/>
          <ac:spMkLst>
            <pc:docMk/>
            <pc:sldMk cId="4005472069" sldId="270"/>
            <ac:spMk id="2" creationId="{504C5EAA-B26C-4637-BB89-9DEA72E19C72}"/>
          </ac:spMkLst>
        </pc:spChg>
        <pc:spChg chg="del">
          <ac:chgData name="Kha-Ai Tran" userId="664682ca460312f8" providerId="LiveId" clId="{0B208015-66F7-44A6-85BB-B1369B39B47B}" dt="2021-12-10T07:59:43.050" v="89" actId="478"/>
          <ac:spMkLst>
            <pc:docMk/>
            <pc:sldMk cId="4005472069" sldId="270"/>
            <ac:spMk id="3" creationId="{67E492CE-659D-4B5F-B933-AEA0E0575405}"/>
          </ac:spMkLst>
        </pc:spChg>
        <pc:spChg chg="add del mod">
          <ac:chgData name="Kha-Ai Tran" userId="664682ca460312f8" providerId="LiveId" clId="{0B208015-66F7-44A6-85BB-B1369B39B47B}" dt="2021-12-10T07:59:44.770" v="90" actId="478"/>
          <ac:spMkLst>
            <pc:docMk/>
            <pc:sldMk cId="4005472069" sldId="270"/>
            <ac:spMk id="5" creationId="{CBC06D0B-F3A4-4573-B137-5006723786E2}"/>
          </ac:spMkLst>
        </pc:spChg>
        <pc:spChg chg="add mod">
          <ac:chgData name="Kha-Ai Tran" userId="664682ca460312f8" providerId="LiveId" clId="{0B208015-66F7-44A6-85BB-B1369B39B47B}" dt="2021-12-10T08:13:31.218" v="385" actId="20577"/>
          <ac:spMkLst>
            <pc:docMk/>
            <pc:sldMk cId="4005472069" sldId="270"/>
            <ac:spMk id="10" creationId="{FC24CFD8-F24E-43CB-B16C-C61646B57FCD}"/>
          </ac:spMkLst>
        </pc:spChg>
        <pc:spChg chg="add del mod">
          <ac:chgData name="Kha-Ai Tran" userId="664682ca460312f8" providerId="LiveId" clId="{0B208015-66F7-44A6-85BB-B1369B39B47B}" dt="2021-12-10T08:12:59.527" v="380" actId="478"/>
          <ac:spMkLst>
            <pc:docMk/>
            <pc:sldMk cId="4005472069" sldId="270"/>
            <ac:spMk id="12" creationId="{14A5D99F-C10A-4842-A98F-71C517380B2C}"/>
          </ac:spMkLst>
        </pc:spChg>
        <pc:spChg chg="add del mod">
          <ac:chgData name="Kha-Ai Tran" userId="664682ca460312f8" providerId="LiveId" clId="{0B208015-66F7-44A6-85BB-B1369B39B47B}" dt="2021-12-10T08:13:14.703" v="382" actId="478"/>
          <ac:spMkLst>
            <pc:docMk/>
            <pc:sldMk cId="4005472069" sldId="270"/>
            <ac:spMk id="13" creationId="{FA4F3E40-BA66-4082-93E3-C168A8AEAE07}"/>
          </ac:spMkLst>
        </pc:spChg>
        <pc:spChg chg="add mod">
          <ac:chgData name="Kha-Ai Tran" userId="664682ca460312f8" providerId="LiveId" clId="{0B208015-66F7-44A6-85BB-B1369B39B47B}" dt="2021-12-10T08:13:14.978" v="383"/>
          <ac:spMkLst>
            <pc:docMk/>
            <pc:sldMk cId="4005472069" sldId="270"/>
            <ac:spMk id="14" creationId="{75B58FCC-12CB-45AE-A4E3-0849B42BD676}"/>
          </ac:spMkLst>
        </pc:spChg>
        <pc:spChg chg="add mod">
          <ac:chgData name="Kha-Ai Tran" userId="664682ca460312f8" providerId="LiveId" clId="{0B208015-66F7-44A6-85BB-B1369B39B47B}" dt="2021-12-10T19:43:18.585" v="1902" actId="5793"/>
          <ac:spMkLst>
            <pc:docMk/>
            <pc:sldMk cId="4005472069" sldId="270"/>
            <ac:spMk id="15" creationId="{4CDD25A0-C914-45A5-B227-CC54A7EA2818}"/>
          </ac:spMkLst>
        </pc:spChg>
        <pc:picChg chg="add mod">
          <ac:chgData name="Kha-Ai Tran" userId="664682ca460312f8" providerId="LiveId" clId="{0B208015-66F7-44A6-85BB-B1369B39B47B}" dt="2021-12-10T08:13:24.956" v="384" actId="1076"/>
          <ac:picMkLst>
            <pc:docMk/>
            <pc:sldMk cId="4005472069" sldId="270"/>
            <ac:picMk id="7" creationId="{D6DD06E2-8C48-4D37-BC51-C6A5958DAEED}"/>
          </ac:picMkLst>
        </pc:picChg>
        <pc:picChg chg="add mod">
          <ac:chgData name="Kha-Ai Tran" userId="664682ca460312f8" providerId="LiveId" clId="{0B208015-66F7-44A6-85BB-B1369B39B47B}" dt="2021-12-10T08:12:02.319" v="305" actId="1076"/>
          <ac:picMkLst>
            <pc:docMk/>
            <pc:sldMk cId="4005472069" sldId="270"/>
            <ac:picMk id="9" creationId="{3192E5EA-D888-4500-ACDE-D4691944C46F}"/>
          </ac:picMkLst>
        </pc:picChg>
      </pc:sldChg>
      <pc:sldChg chg="addSp modSp add mod">
        <pc:chgData name="Kha-Ai Tran" userId="664682ca460312f8" providerId="LiveId" clId="{0B208015-66F7-44A6-85BB-B1369B39B47B}" dt="2021-12-10T19:27:19.106" v="1541" actId="13822"/>
        <pc:sldMkLst>
          <pc:docMk/>
          <pc:sldMk cId="1182305812" sldId="271"/>
        </pc:sldMkLst>
        <pc:spChg chg="mod">
          <ac:chgData name="Kha-Ai Tran" userId="664682ca460312f8" providerId="LiveId" clId="{0B208015-66F7-44A6-85BB-B1369B39B47B}" dt="2021-12-10T08:03:29.377" v="195" actId="20577"/>
          <ac:spMkLst>
            <pc:docMk/>
            <pc:sldMk cId="1182305812" sldId="271"/>
            <ac:spMk id="2" creationId="{2F35C1B6-2418-49D5-ADBE-5330DBC5DB5A}"/>
          </ac:spMkLst>
        </pc:spChg>
        <pc:spChg chg="add mod">
          <ac:chgData name="Kha-Ai Tran" userId="664682ca460312f8" providerId="LiveId" clId="{0B208015-66F7-44A6-85BB-B1369B39B47B}" dt="2021-12-10T19:27:13.298" v="1539" actId="208"/>
          <ac:spMkLst>
            <pc:docMk/>
            <pc:sldMk cId="1182305812" sldId="271"/>
            <ac:spMk id="3" creationId="{A911BC4A-31CC-4846-817B-8A96DBA3D833}"/>
          </ac:spMkLst>
        </pc:spChg>
        <pc:cxnChg chg="add mod">
          <ac:chgData name="Kha-Ai Tran" userId="664682ca460312f8" providerId="LiveId" clId="{0B208015-66F7-44A6-85BB-B1369B39B47B}" dt="2021-12-10T19:27:04.658" v="1538" actId="13822"/>
          <ac:cxnSpMkLst>
            <pc:docMk/>
            <pc:sldMk cId="1182305812" sldId="271"/>
            <ac:cxnSpMk id="5" creationId="{7D57478F-1A82-417B-BED9-7CCA27A29B7E}"/>
          </ac:cxnSpMkLst>
        </pc:cxnChg>
        <pc:cxnChg chg="add mod">
          <ac:chgData name="Kha-Ai Tran" userId="664682ca460312f8" providerId="LiveId" clId="{0B208015-66F7-44A6-85BB-B1369B39B47B}" dt="2021-12-10T19:27:19.106" v="1541" actId="13822"/>
          <ac:cxnSpMkLst>
            <pc:docMk/>
            <pc:sldMk cId="1182305812" sldId="271"/>
            <ac:cxnSpMk id="7" creationId="{44EA7CBE-D548-4B1D-890E-EA1D2623AA15}"/>
          </ac:cxnSpMkLst>
        </pc:cxnChg>
      </pc:sldChg>
      <pc:sldChg chg="addSp delSp modSp add mod ord chgLayout">
        <pc:chgData name="Kha-Ai Tran" userId="664682ca460312f8" providerId="LiveId" clId="{0B208015-66F7-44A6-85BB-B1369B39B47B}" dt="2021-12-10T19:42:44.068" v="1813" actId="1076"/>
        <pc:sldMkLst>
          <pc:docMk/>
          <pc:sldMk cId="760011160" sldId="272"/>
        </pc:sldMkLst>
        <pc:spChg chg="mod ord">
          <ac:chgData name="Kha-Ai Tran" userId="664682ca460312f8" providerId="LiveId" clId="{0B208015-66F7-44A6-85BB-B1369B39B47B}" dt="2021-12-10T08:03:44.443" v="198" actId="700"/>
          <ac:spMkLst>
            <pc:docMk/>
            <pc:sldMk cId="760011160" sldId="272"/>
            <ac:spMk id="2" creationId="{2F35C1B6-2418-49D5-ADBE-5330DBC5DB5A}"/>
          </ac:spMkLst>
        </pc:spChg>
        <pc:spChg chg="add mod ord">
          <ac:chgData name="Kha-Ai Tran" userId="664682ca460312f8" providerId="LiveId" clId="{0B208015-66F7-44A6-85BB-B1369B39B47B}" dt="2021-12-10T08:12:21.669" v="331" actId="20577"/>
          <ac:spMkLst>
            <pc:docMk/>
            <pc:sldMk cId="760011160" sldId="272"/>
            <ac:spMk id="3" creationId="{27E189B6-F386-424F-A20B-096CDD740174}"/>
          </ac:spMkLst>
        </pc:spChg>
        <pc:spChg chg="del">
          <ac:chgData name="Kha-Ai Tran" userId="664682ca460312f8" providerId="LiveId" clId="{0B208015-66F7-44A6-85BB-B1369B39B47B}" dt="2021-12-10T08:03:09.855" v="173" actId="478"/>
          <ac:spMkLst>
            <pc:docMk/>
            <pc:sldMk cId="760011160" sldId="272"/>
            <ac:spMk id="5" creationId="{A48B31AD-DCA1-4A85-A4ED-B0086EF89824}"/>
          </ac:spMkLst>
        </pc:spChg>
        <pc:spChg chg="del">
          <ac:chgData name="Kha-Ai Tran" userId="664682ca460312f8" providerId="LiveId" clId="{0B208015-66F7-44A6-85BB-B1369B39B47B}" dt="2021-12-10T08:03:15.058" v="180" actId="478"/>
          <ac:spMkLst>
            <pc:docMk/>
            <pc:sldMk cId="760011160" sldId="272"/>
            <ac:spMk id="10" creationId="{63146477-0C1A-4AD0-A5C2-A03B0CF8FD28}"/>
          </ac:spMkLst>
        </pc:spChg>
        <pc:spChg chg="del">
          <ac:chgData name="Kha-Ai Tran" userId="664682ca460312f8" providerId="LiveId" clId="{0B208015-66F7-44A6-85BB-B1369B39B47B}" dt="2021-12-10T08:03:11.468" v="175" actId="478"/>
          <ac:spMkLst>
            <pc:docMk/>
            <pc:sldMk cId="760011160" sldId="272"/>
            <ac:spMk id="13" creationId="{D98DEACD-B873-4590-8931-704151113A6D}"/>
          </ac:spMkLst>
        </pc:spChg>
        <pc:spChg chg="del">
          <ac:chgData name="Kha-Ai Tran" userId="664682ca460312f8" providerId="LiveId" clId="{0B208015-66F7-44A6-85BB-B1369B39B47B}" dt="2021-12-10T08:03:13.443" v="177" actId="478"/>
          <ac:spMkLst>
            <pc:docMk/>
            <pc:sldMk cId="760011160" sldId="272"/>
            <ac:spMk id="16" creationId="{16C67DA3-5EB8-41D9-9FD2-3231A1B17B7C}"/>
          </ac:spMkLst>
        </pc:spChg>
        <pc:spChg chg="add mod">
          <ac:chgData name="Kha-Ai Tran" userId="664682ca460312f8" providerId="LiveId" clId="{0B208015-66F7-44A6-85BB-B1369B39B47B}" dt="2021-12-10T19:42:44.068" v="1813" actId="1076"/>
          <ac:spMkLst>
            <pc:docMk/>
            <pc:sldMk cId="760011160" sldId="272"/>
            <ac:spMk id="18" creationId="{A3B853FB-1F32-47C5-9099-6B0D6553EEF4}"/>
          </ac:spMkLst>
        </pc:spChg>
        <pc:picChg chg="del">
          <ac:chgData name="Kha-Ai Tran" userId="664682ca460312f8" providerId="LiveId" clId="{0B208015-66F7-44A6-85BB-B1369B39B47B}" dt="2021-12-10T08:03:10.407" v="174" actId="478"/>
          <ac:picMkLst>
            <pc:docMk/>
            <pc:sldMk cId="760011160" sldId="272"/>
            <ac:picMk id="4" creationId="{7591BA61-A864-4AF7-B560-F07AB3B03FD2}"/>
          </ac:picMkLst>
        </pc:picChg>
        <pc:picChg chg="del">
          <ac:chgData name="Kha-Ai Tran" userId="664682ca460312f8" providerId="LiveId" clId="{0B208015-66F7-44A6-85BB-B1369B39B47B}" dt="2021-12-10T08:03:14.292" v="179" actId="478"/>
          <ac:picMkLst>
            <pc:docMk/>
            <pc:sldMk cId="760011160" sldId="272"/>
            <ac:picMk id="7" creationId="{CB0BA4CC-9B68-49A5-9376-3FFAB095E018}"/>
          </ac:picMkLst>
        </pc:picChg>
        <pc:picChg chg="add mod">
          <ac:chgData name="Kha-Ai Tran" userId="664682ca460312f8" providerId="LiveId" clId="{0B208015-66F7-44A6-85BB-B1369B39B47B}" dt="2021-12-10T08:10:33.706" v="291" actId="1440"/>
          <ac:picMkLst>
            <pc:docMk/>
            <pc:sldMk cId="760011160" sldId="272"/>
            <ac:picMk id="8" creationId="{7FEC1DD0-BAC5-4277-B1E8-9EA8BFD9C136}"/>
          </ac:picMkLst>
        </pc:picChg>
        <pc:picChg chg="del">
          <ac:chgData name="Kha-Ai Tran" userId="664682ca460312f8" providerId="LiveId" clId="{0B208015-66F7-44A6-85BB-B1369B39B47B}" dt="2021-12-10T08:03:11.831" v="176" actId="478"/>
          <ac:picMkLst>
            <pc:docMk/>
            <pc:sldMk cId="760011160" sldId="272"/>
            <ac:picMk id="9" creationId="{9EA546E6-2C15-4F2D-9A54-E47CC01C333B}"/>
          </ac:picMkLst>
        </pc:picChg>
        <pc:picChg chg="add mod">
          <ac:chgData name="Kha-Ai Tran" userId="664682ca460312f8" providerId="LiveId" clId="{0B208015-66F7-44A6-85BB-B1369B39B47B}" dt="2021-12-10T08:12:44.701" v="377" actId="14100"/>
          <ac:picMkLst>
            <pc:docMk/>
            <pc:sldMk cId="760011160" sldId="272"/>
            <ac:picMk id="12" creationId="{B3D47F2C-D2D3-4266-8494-3AD94D0D5A12}"/>
          </ac:picMkLst>
        </pc:picChg>
        <pc:picChg chg="del">
          <ac:chgData name="Kha-Ai Tran" userId="664682ca460312f8" providerId="LiveId" clId="{0B208015-66F7-44A6-85BB-B1369B39B47B}" dt="2021-12-10T08:03:13.823" v="178" actId="478"/>
          <ac:picMkLst>
            <pc:docMk/>
            <pc:sldMk cId="760011160" sldId="272"/>
            <ac:picMk id="15" creationId="{99F5E1F7-6480-4291-96C9-E1A83D704793}"/>
          </ac:picMkLst>
        </pc:picChg>
        <pc:picChg chg="add del mod">
          <ac:chgData name="Kha-Ai Tran" userId="664682ca460312f8" providerId="LiveId" clId="{0B208015-66F7-44A6-85BB-B1369B39B47B}" dt="2021-12-10T08:14:21.779" v="391" actId="478"/>
          <ac:picMkLst>
            <pc:docMk/>
            <pc:sldMk cId="760011160" sldId="272"/>
            <ac:picMk id="17" creationId="{91A11E4F-7244-45E9-8101-7D042147021C}"/>
          </ac:picMkLst>
        </pc:picChg>
      </pc:sldChg>
      <pc:sldChg chg="addSp delSp modSp add mod">
        <pc:chgData name="Kha-Ai Tran" userId="664682ca460312f8" providerId="LiveId" clId="{0B208015-66F7-44A6-85BB-B1369B39B47B}" dt="2021-12-10T19:45:12.791" v="2253" actId="1076"/>
        <pc:sldMkLst>
          <pc:docMk/>
          <pc:sldMk cId="3211484444" sldId="273"/>
        </pc:sldMkLst>
        <pc:spChg chg="mod">
          <ac:chgData name="Kha-Ai Tran" userId="664682ca460312f8" providerId="LiveId" clId="{0B208015-66F7-44A6-85BB-B1369B39B47B}" dt="2021-12-10T19:43:49.934" v="1922" actId="20577"/>
          <ac:spMkLst>
            <pc:docMk/>
            <pc:sldMk cId="3211484444" sldId="273"/>
            <ac:spMk id="3" creationId="{27E189B6-F386-424F-A20B-096CDD740174}"/>
          </ac:spMkLst>
        </pc:spChg>
        <pc:spChg chg="add mod">
          <ac:chgData name="Kha-Ai Tran" userId="664682ca460312f8" providerId="LiveId" clId="{0B208015-66F7-44A6-85BB-B1369B39B47B}" dt="2021-12-10T19:45:12.791" v="2253" actId="1076"/>
          <ac:spMkLst>
            <pc:docMk/>
            <pc:sldMk cId="3211484444" sldId="273"/>
            <ac:spMk id="10" creationId="{9A81C35E-41C6-486B-9D28-FAB59728A8E7}"/>
          </ac:spMkLst>
        </pc:spChg>
        <pc:picChg chg="add mod">
          <ac:chgData name="Kha-Ai Tran" userId="664682ca460312f8" providerId="LiveId" clId="{0B208015-66F7-44A6-85BB-B1369B39B47B}" dt="2021-12-10T08:10:27.092" v="290" actId="1440"/>
          <ac:picMkLst>
            <pc:docMk/>
            <pc:sldMk cId="3211484444" sldId="273"/>
            <ac:picMk id="5" creationId="{10505601-C54D-4E83-921B-F2B49283EC13}"/>
          </ac:picMkLst>
        </pc:picChg>
        <pc:picChg chg="add mod">
          <ac:chgData name="Kha-Ai Tran" userId="664682ca460312f8" providerId="LiveId" clId="{0B208015-66F7-44A6-85BB-B1369B39B47B}" dt="2021-12-10T19:43:29.922" v="1905" actId="1076"/>
          <ac:picMkLst>
            <pc:docMk/>
            <pc:sldMk cId="3211484444" sldId="273"/>
            <ac:picMk id="7" creationId="{1C6EE45F-14B3-4A42-A8CC-B0C7617BD8E5}"/>
          </ac:picMkLst>
        </pc:picChg>
        <pc:picChg chg="del">
          <ac:chgData name="Kha-Ai Tran" userId="664682ca460312f8" providerId="LiveId" clId="{0B208015-66F7-44A6-85BB-B1369B39B47B}" dt="2021-12-10T08:06:45.977" v="280" actId="478"/>
          <ac:picMkLst>
            <pc:docMk/>
            <pc:sldMk cId="3211484444" sldId="273"/>
            <ac:picMk id="8" creationId="{7FEC1DD0-BAC5-4277-B1E8-9EA8BFD9C136}"/>
          </ac:picMkLst>
        </pc:picChg>
        <pc:picChg chg="mod">
          <ac:chgData name="Kha-Ai Tran" userId="664682ca460312f8" providerId="LiveId" clId="{0B208015-66F7-44A6-85BB-B1369B39B47B}" dt="2021-12-10T08:10:27.092" v="290" actId="1440"/>
          <ac:picMkLst>
            <pc:docMk/>
            <pc:sldMk cId="3211484444" sldId="273"/>
            <ac:picMk id="12" creationId="{B3D47F2C-D2D3-4266-8494-3AD94D0D5A12}"/>
          </ac:picMkLst>
        </pc:picChg>
      </pc:sldChg>
      <pc:sldChg chg="addSp delSp modSp add mod">
        <pc:chgData name="Kha-Ai Tran" userId="664682ca460312f8" providerId="LiveId" clId="{0B208015-66F7-44A6-85BB-B1369B39B47B}" dt="2021-12-10T19:48:58.606" v="2457" actId="1076"/>
        <pc:sldMkLst>
          <pc:docMk/>
          <pc:sldMk cId="459967742" sldId="274"/>
        </pc:sldMkLst>
        <pc:spChg chg="mod">
          <ac:chgData name="Kha-Ai Tran" userId="664682ca460312f8" providerId="LiveId" clId="{0B208015-66F7-44A6-85BB-B1369B39B47B}" dt="2021-12-10T08:14:36.767" v="431" actId="20577"/>
          <ac:spMkLst>
            <pc:docMk/>
            <pc:sldMk cId="459967742" sldId="274"/>
            <ac:spMk id="10" creationId="{FC24CFD8-F24E-43CB-B16C-C61646B57FCD}"/>
          </ac:spMkLst>
        </pc:spChg>
        <pc:spChg chg="add mod">
          <ac:chgData name="Kha-Ai Tran" userId="664682ca460312f8" providerId="LiveId" clId="{0B208015-66F7-44A6-85BB-B1369B39B47B}" dt="2021-12-10T19:48:58.606" v="2457" actId="1076"/>
          <ac:spMkLst>
            <pc:docMk/>
            <pc:sldMk cId="459967742" sldId="274"/>
            <ac:spMk id="11" creationId="{ADA7E4C1-BF75-4ECA-A8D3-0949F2D0457C}"/>
          </ac:spMkLst>
        </pc:spChg>
        <pc:picChg chg="add mod">
          <ac:chgData name="Kha-Ai Tran" userId="664682ca460312f8" providerId="LiveId" clId="{0B208015-66F7-44A6-85BB-B1369B39B47B}" dt="2021-12-10T08:14:42.610" v="434" actId="1076"/>
          <ac:picMkLst>
            <pc:docMk/>
            <pc:sldMk cId="459967742" sldId="274"/>
            <ac:picMk id="3" creationId="{D5B8122A-3B53-4BF4-8237-CF0940A44A77}"/>
          </ac:picMkLst>
        </pc:picChg>
        <pc:picChg chg="add mod">
          <ac:chgData name="Kha-Ai Tran" userId="664682ca460312f8" providerId="LiveId" clId="{0B208015-66F7-44A6-85BB-B1369B39B47B}" dt="2021-12-10T08:15:07.404" v="437" actId="14100"/>
          <ac:picMkLst>
            <pc:docMk/>
            <pc:sldMk cId="459967742" sldId="274"/>
            <ac:picMk id="5" creationId="{8E3CF7F7-BE84-4529-9BDD-8E9898FB7911}"/>
          </ac:picMkLst>
        </pc:picChg>
        <pc:picChg chg="del">
          <ac:chgData name="Kha-Ai Tran" userId="664682ca460312f8" providerId="LiveId" clId="{0B208015-66F7-44A6-85BB-B1369B39B47B}" dt="2021-12-10T08:14:24.925" v="393" actId="478"/>
          <ac:picMkLst>
            <pc:docMk/>
            <pc:sldMk cId="459967742" sldId="274"/>
            <ac:picMk id="7" creationId="{D6DD06E2-8C48-4D37-BC51-C6A5958DAEED}"/>
          </ac:picMkLst>
        </pc:picChg>
        <pc:picChg chg="del">
          <ac:chgData name="Kha-Ai Tran" userId="664682ca460312f8" providerId="LiveId" clId="{0B208015-66F7-44A6-85BB-B1369B39B47B}" dt="2021-12-10T08:14:24.525" v="392" actId="478"/>
          <ac:picMkLst>
            <pc:docMk/>
            <pc:sldMk cId="459967742" sldId="274"/>
            <ac:picMk id="9" creationId="{3192E5EA-D888-4500-ACDE-D4691944C46F}"/>
          </ac:picMkLst>
        </pc:picChg>
      </pc:sldChg>
      <pc:sldChg chg="addSp delSp modSp add mod modNotesTx">
        <pc:chgData name="Kha-Ai Tran" userId="664682ca460312f8" providerId="LiveId" clId="{0B208015-66F7-44A6-85BB-B1369B39B47B}" dt="2021-12-10T19:55:42.450" v="2998" actId="20577"/>
        <pc:sldMkLst>
          <pc:docMk/>
          <pc:sldMk cId="2778896832" sldId="275"/>
        </pc:sldMkLst>
        <pc:spChg chg="del mod">
          <ac:chgData name="Kha-Ai Tran" userId="664682ca460312f8" providerId="LiveId" clId="{0B208015-66F7-44A6-85BB-B1369B39B47B}" dt="2021-12-10T08:17:51.686" v="476" actId="478"/>
          <ac:spMkLst>
            <pc:docMk/>
            <pc:sldMk cId="2778896832" sldId="275"/>
            <ac:spMk id="10" creationId="{FC24CFD8-F24E-43CB-B16C-C61646B57FCD}"/>
          </ac:spMkLst>
        </pc:spChg>
        <pc:spChg chg="add del mod">
          <ac:chgData name="Kha-Ai Tran" userId="664682ca460312f8" providerId="LiveId" clId="{0B208015-66F7-44A6-85BB-B1369B39B47B}" dt="2021-12-10T08:17:53.843" v="477" actId="478"/>
          <ac:spMkLst>
            <pc:docMk/>
            <pc:sldMk cId="2778896832" sldId="275"/>
            <ac:spMk id="15" creationId="{DBE87E50-2AAE-44AB-8731-4E2480A93347}"/>
          </ac:spMkLst>
        </pc:spChg>
        <pc:spChg chg="add mod">
          <ac:chgData name="Kha-Ai Tran" userId="664682ca460312f8" providerId="LiveId" clId="{0B208015-66F7-44A6-85BB-B1369B39B47B}" dt="2021-12-10T08:24:01.117" v="569" actId="1076"/>
          <ac:spMkLst>
            <pc:docMk/>
            <pc:sldMk cId="2778896832" sldId="275"/>
            <ac:spMk id="32" creationId="{3E899D0A-CFD5-455D-BED9-B282C20B7311}"/>
          </ac:spMkLst>
        </pc:spChg>
        <pc:spChg chg="add mod">
          <ac:chgData name="Kha-Ai Tran" userId="664682ca460312f8" providerId="LiveId" clId="{0B208015-66F7-44A6-85BB-B1369B39B47B}" dt="2021-12-10T08:24:11.970" v="584" actId="1076"/>
          <ac:spMkLst>
            <pc:docMk/>
            <pc:sldMk cId="2778896832" sldId="275"/>
            <ac:spMk id="33" creationId="{C5399171-4623-4893-A8A5-E895F2E939FB}"/>
          </ac:spMkLst>
        </pc:spChg>
        <pc:spChg chg="add mod">
          <ac:chgData name="Kha-Ai Tran" userId="664682ca460312f8" providerId="LiveId" clId="{0B208015-66F7-44A6-85BB-B1369B39B47B}" dt="2021-12-10T08:31:44.742" v="1099" actId="1582"/>
          <ac:spMkLst>
            <pc:docMk/>
            <pc:sldMk cId="2778896832" sldId="275"/>
            <ac:spMk id="34" creationId="{95EE8DDC-6955-48FD-B4AC-1E9AD9B29989}"/>
          </ac:spMkLst>
        </pc:spChg>
        <pc:spChg chg="add mod">
          <ac:chgData name="Kha-Ai Tran" userId="664682ca460312f8" providerId="LiveId" clId="{0B208015-66F7-44A6-85BB-B1369B39B47B}" dt="2021-12-10T08:31:51.865" v="1101" actId="1076"/>
          <ac:spMkLst>
            <pc:docMk/>
            <pc:sldMk cId="2778896832" sldId="275"/>
            <ac:spMk id="35" creationId="{117F5D9A-0B7D-49B0-9007-133318DFEB0D}"/>
          </ac:spMkLst>
        </pc:spChg>
        <pc:spChg chg="add mod">
          <ac:chgData name="Kha-Ai Tran" userId="664682ca460312f8" providerId="LiveId" clId="{0B208015-66F7-44A6-85BB-B1369B39B47B}" dt="2021-12-10T08:31:59.003" v="1105" actId="1076"/>
          <ac:spMkLst>
            <pc:docMk/>
            <pc:sldMk cId="2778896832" sldId="275"/>
            <ac:spMk id="36" creationId="{E64A7ED5-33BA-4EBA-9B7B-C478B8D0D52F}"/>
          </ac:spMkLst>
        </pc:spChg>
        <pc:picChg chg="del">
          <ac:chgData name="Kha-Ai Tran" userId="664682ca460312f8" providerId="LiveId" clId="{0B208015-66F7-44A6-85BB-B1369B39B47B}" dt="2021-12-10T08:15:32.489" v="448" actId="478"/>
          <ac:picMkLst>
            <pc:docMk/>
            <pc:sldMk cId="2778896832" sldId="275"/>
            <ac:picMk id="3" creationId="{D5B8122A-3B53-4BF4-8237-CF0940A44A77}"/>
          </ac:picMkLst>
        </pc:picChg>
        <pc:picChg chg="add mod modCrop">
          <ac:chgData name="Kha-Ai Tran" userId="664682ca460312f8" providerId="LiveId" clId="{0B208015-66F7-44A6-85BB-B1369B39B47B}" dt="2021-12-10T08:17:58.316" v="478" actId="1076"/>
          <ac:picMkLst>
            <pc:docMk/>
            <pc:sldMk cId="2778896832" sldId="275"/>
            <ac:picMk id="4" creationId="{BDDD146E-65FC-4EAF-AFE0-59BF322A7667}"/>
          </ac:picMkLst>
        </pc:picChg>
        <pc:picChg chg="del">
          <ac:chgData name="Kha-Ai Tran" userId="664682ca460312f8" providerId="LiveId" clId="{0B208015-66F7-44A6-85BB-B1369B39B47B}" dt="2021-12-10T08:15:32.879" v="449" actId="478"/>
          <ac:picMkLst>
            <pc:docMk/>
            <pc:sldMk cId="2778896832" sldId="275"/>
            <ac:picMk id="5" creationId="{8E3CF7F7-BE84-4529-9BDD-8E9898FB7911}"/>
          </ac:picMkLst>
        </pc:picChg>
        <pc:picChg chg="add mod">
          <ac:chgData name="Kha-Ai Tran" userId="664682ca460312f8" providerId="LiveId" clId="{0B208015-66F7-44A6-85BB-B1369B39B47B}" dt="2021-12-10T08:18:05.688" v="481" actId="1076"/>
          <ac:picMkLst>
            <pc:docMk/>
            <pc:sldMk cId="2778896832" sldId="275"/>
            <ac:picMk id="7" creationId="{0F595166-174B-4249-9EE6-8A796366670C}"/>
          </ac:picMkLst>
        </pc:picChg>
        <pc:picChg chg="add mod">
          <ac:chgData name="Kha-Ai Tran" userId="664682ca460312f8" providerId="LiveId" clId="{0B208015-66F7-44A6-85BB-B1369B39B47B}" dt="2021-12-10T08:18:07.217" v="482" actId="1076"/>
          <ac:picMkLst>
            <pc:docMk/>
            <pc:sldMk cId="2778896832" sldId="275"/>
            <ac:picMk id="9" creationId="{C484DCAF-5754-481B-BB4D-066AA57AF4A5}"/>
          </ac:picMkLst>
        </pc:picChg>
        <pc:picChg chg="add mod">
          <ac:chgData name="Kha-Ai Tran" userId="664682ca460312f8" providerId="LiveId" clId="{0B208015-66F7-44A6-85BB-B1369B39B47B}" dt="2021-12-10T08:22:53.737" v="519" actId="1076"/>
          <ac:picMkLst>
            <pc:docMk/>
            <pc:sldMk cId="2778896832" sldId="275"/>
            <ac:picMk id="12" creationId="{F8DBB230-8DB2-4F14-B299-489ED85C50CD}"/>
          </ac:picMkLst>
        </pc:picChg>
        <pc:picChg chg="add mod">
          <ac:chgData name="Kha-Ai Tran" userId="664682ca460312f8" providerId="LiveId" clId="{0B208015-66F7-44A6-85BB-B1369B39B47B}" dt="2021-12-10T08:31:54.339" v="1104" actId="1076"/>
          <ac:picMkLst>
            <pc:docMk/>
            <pc:sldMk cId="2778896832" sldId="275"/>
            <ac:picMk id="17" creationId="{579A03BA-D1B5-4FFE-9EA2-4D7009AE0B81}"/>
          </ac:picMkLst>
        </pc:picChg>
        <pc:picChg chg="add mod">
          <ac:chgData name="Kha-Ai Tran" userId="664682ca460312f8" providerId="LiveId" clId="{0B208015-66F7-44A6-85BB-B1369B39B47B}" dt="2021-12-10T08:19:52.661" v="494" actId="1076"/>
          <ac:picMkLst>
            <pc:docMk/>
            <pc:sldMk cId="2778896832" sldId="275"/>
            <ac:picMk id="19" creationId="{29814180-A4E9-4693-BC62-7B78CD3DEDBD}"/>
          </ac:picMkLst>
        </pc:picChg>
        <pc:picChg chg="add mod">
          <ac:chgData name="Kha-Ai Tran" userId="664682ca460312f8" providerId="LiveId" clId="{0B208015-66F7-44A6-85BB-B1369B39B47B}" dt="2021-12-10T08:19:58.385" v="497" actId="14100"/>
          <ac:picMkLst>
            <pc:docMk/>
            <pc:sldMk cId="2778896832" sldId="275"/>
            <ac:picMk id="21" creationId="{26E4CB01-AED8-49B0-8E5C-B58246272048}"/>
          </ac:picMkLst>
        </pc:picChg>
        <pc:picChg chg="add mod">
          <ac:chgData name="Kha-Ai Tran" userId="664682ca460312f8" providerId="LiveId" clId="{0B208015-66F7-44A6-85BB-B1369B39B47B}" dt="2021-12-10T08:21:09.380" v="501" actId="14100"/>
          <ac:picMkLst>
            <pc:docMk/>
            <pc:sldMk cId="2778896832" sldId="275"/>
            <ac:picMk id="23" creationId="{7DE8D8FB-58A9-43F0-AB1B-6ACEE439D25D}"/>
          </ac:picMkLst>
        </pc:picChg>
        <pc:picChg chg="add mod">
          <ac:chgData name="Kha-Ai Tran" userId="664682ca460312f8" providerId="LiveId" clId="{0B208015-66F7-44A6-85BB-B1369B39B47B}" dt="2021-12-10T08:22:53.737" v="519" actId="1076"/>
          <ac:picMkLst>
            <pc:docMk/>
            <pc:sldMk cId="2778896832" sldId="275"/>
            <ac:picMk id="25" creationId="{9942D6E1-8957-41C0-BA13-014609522765}"/>
          </ac:picMkLst>
        </pc:picChg>
        <pc:picChg chg="add mod">
          <ac:chgData name="Kha-Ai Tran" userId="664682ca460312f8" providerId="LiveId" clId="{0B208015-66F7-44A6-85BB-B1369B39B47B}" dt="2021-12-10T08:22:53.737" v="519" actId="1076"/>
          <ac:picMkLst>
            <pc:docMk/>
            <pc:sldMk cId="2778896832" sldId="275"/>
            <ac:picMk id="27" creationId="{6A48223E-95FA-4B82-8DEB-A7206C27939C}"/>
          </ac:picMkLst>
        </pc:picChg>
        <pc:picChg chg="add mod">
          <ac:chgData name="Kha-Ai Tran" userId="664682ca460312f8" providerId="LiveId" clId="{0B208015-66F7-44A6-85BB-B1369B39B47B}" dt="2021-12-10T08:23:25.064" v="528" actId="14100"/>
          <ac:picMkLst>
            <pc:docMk/>
            <pc:sldMk cId="2778896832" sldId="275"/>
            <ac:picMk id="29" creationId="{199403AA-F01F-44A5-98F9-F63DD0EED333}"/>
          </ac:picMkLst>
        </pc:picChg>
        <pc:picChg chg="add mod">
          <ac:chgData name="Kha-Ai Tran" userId="664682ca460312f8" providerId="LiveId" clId="{0B208015-66F7-44A6-85BB-B1369B39B47B}" dt="2021-12-10T08:23:30.388" v="529" actId="1076"/>
          <ac:picMkLst>
            <pc:docMk/>
            <pc:sldMk cId="2778896832" sldId="275"/>
            <ac:picMk id="31" creationId="{1CCE115D-F949-40E8-82F3-E468E9856A29}"/>
          </ac:picMkLst>
        </pc:picChg>
      </pc:sldChg>
      <pc:sldChg chg="modSp new mod">
        <pc:chgData name="Kha-Ai Tran" userId="664682ca460312f8" providerId="LiveId" clId="{0B208015-66F7-44A6-85BB-B1369B39B47B}" dt="2021-12-10T19:56:14.591" v="3027" actId="20577"/>
        <pc:sldMkLst>
          <pc:docMk/>
          <pc:sldMk cId="1641131867" sldId="276"/>
        </pc:sldMkLst>
        <pc:spChg chg="mod">
          <ac:chgData name="Kha-Ai Tran" userId="664682ca460312f8" providerId="LiveId" clId="{0B208015-66F7-44A6-85BB-B1369B39B47B}" dt="2021-12-10T08:26:37.464" v="808" actId="20577"/>
          <ac:spMkLst>
            <pc:docMk/>
            <pc:sldMk cId="1641131867" sldId="276"/>
            <ac:spMk id="2" creationId="{F02E3363-5FB6-4B09-92A7-B86E27D534B7}"/>
          </ac:spMkLst>
        </pc:spChg>
        <pc:spChg chg="mod">
          <ac:chgData name="Kha-Ai Tran" userId="664682ca460312f8" providerId="LiveId" clId="{0B208015-66F7-44A6-85BB-B1369B39B47B}" dt="2021-12-10T19:56:14.591" v="3027" actId="20577"/>
          <ac:spMkLst>
            <pc:docMk/>
            <pc:sldMk cId="1641131867" sldId="276"/>
            <ac:spMk id="3" creationId="{680F01FB-FC89-471F-83DA-344603D9ED1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0E2DE0-A711-4F63-BBB6-940293470227}" type="datetimeFigureOut">
              <a:rPr lang="en-US" smtClean="0"/>
              <a:t>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BB97DD-7637-4F9E-A4D2-51ABC854D2BF}" type="slidenum">
              <a:rPr lang="en-US" smtClean="0"/>
              <a:t>‹#›</a:t>
            </a:fld>
            <a:endParaRPr lang="en-US"/>
          </a:p>
        </p:txBody>
      </p:sp>
    </p:spTree>
    <p:extLst>
      <p:ext uri="{BB962C8B-B14F-4D97-AF65-F5344CB8AC3E}">
        <p14:creationId xmlns:p14="http://schemas.microsoft.com/office/powerpoint/2010/main" val="3294426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cholarworks.umass.edu/eco_ed_materials/5/"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Bivariate clustering</a:t>
            </a:r>
          </a:p>
        </p:txBody>
      </p:sp>
      <p:sp>
        <p:nvSpPr>
          <p:cNvPr id="4" name="Slide Number Placeholder 3"/>
          <p:cNvSpPr>
            <a:spLocks noGrp="1"/>
          </p:cNvSpPr>
          <p:nvPr>
            <p:ph type="sldNum" sz="quarter" idx="5"/>
          </p:nvPr>
        </p:nvSpPr>
        <p:spPr/>
        <p:txBody>
          <a:bodyPr/>
          <a:lstStyle/>
          <a:p>
            <a:fld id="{ABBB97DD-7637-4F9E-A4D2-51ABC854D2BF}" type="slidenum">
              <a:rPr lang="en-US" smtClean="0"/>
              <a:t>1</a:t>
            </a:fld>
            <a:endParaRPr lang="en-US"/>
          </a:p>
        </p:txBody>
      </p:sp>
    </p:spTree>
    <p:extLst>
      <p:ext uri="{BB962C8B-B14F-4D97-AF65-F5344CB8AC3E}">
        <p14:creationId xmlns:p14="http://schemas.microsoft.com/office/powerpoint/2010/main" val="320172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Calibri" panose="020F0502020204030204" pitchFamily="34" charset="0"/>
                <a:ea typeface="Yu Mincho" panose="02020400000000000000" pitchFamily="18" charset="-128"/>
                <a:cs typeface="Times New Roman" panose="02020603050405020304" pitchFamily="18" charset="0"/>
              </a:rPr>
              <a:t>Spatial analysis of agricultural productivity and vegetation/land cover across the United States with relation to changes in air or surface temperature over time. </a:t>
            </a:r>
            <a:endParaRPr lang="en-US" dirty="0"/>
          </a:p>
        </p:txBody>
      </p:sp>
      <p:sp>
        <p:nvSpPr>
          <p:cNvPr id="4" name="Slide Number Placeholder 3"/>
          <p:cNvSpPr>
            <a:spLocks noGrp="1"/>
          </p:cNvSpPr>
          <p:nvPr>
            <p:ph type="sldNum" sz="quarter" idx="5"/>
          </p:nvPr>
        </p:nvSpPr>
        <p:spPr/>
        <p:txBody>
          <a:bodyPr/>
          <a:lstStyle/>
          <a:p>
            <a:fld id="{ABBB97DD-7637-4F9E-A4D2-51ABC854D2BF}" type="slidenum">
              <a:rPr lang="en-US" smtClean="0"/>
              <a:t>2</a:t>
            </a:fld>
            <a:endParaRPr lang="en-US"/>
          </a:p>
        </p:txBody>
      </p:sp>
    </p:spTree>
    <p:extLst>
      <p:ext uri="{BB962C8B-B14F-4D97-AF65-F5344CB8AC3E}">
        <p14:creationId xmlns:p14="http://schemas.microsoft.com/office/powerpoint/2010/main" val="2831253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200" dirty="0">
                <a:effectLst/>
                <a:latin typeface="Calibri" panose="020F0502020204030204" pitchFamily="34" charset="0"/>
                <a:ea typeface="Yu Mincho" panose="02020400000000000000" pitchFamily="18" charset="-128"/>
                <a:cs typeface="Times New Roman" panose="02020603050405020304" pitchFamily="18" charset="0"/>
              </a:rPr>
              <a:t>https://www.nass.usda.gov/Publications/Highlights/2019/2017Census_Farms_Farmland.pdf</a:t>
            </a:r>
          </a:p>
          <a:p>
            <a:pPr marL="0" marR="0">
              <a:spcBef>
                <a:spcPts val="0"/>
              </a:spcBef>
              <a:spcAft>
                <a:spcPts val="0"/>
              </a:spcAft>
            </a:pPr>
            <a:r>
              <a:rPr lang="en-US" sz="1200" dirty="0">
                <a:effectLst/>
                <a:latin typeface="Calibri" panose="020F0502020204030204" pitchFamily="34" charset="0"/>
                <a:ea typeface="Yu Mincho" panose="02020400000000000000" pitchFamily="18" charset="-128"/>
                <a:cs typeface="Times New Roman" panose="02020603050405020304" pitchFamily="18" charset="0"/>
              </a:rPr>
              <a:t>https://nifa.usda.gov/topic/invasive-pests-and-diseases</a:t>
            </a:r>
          </a:p>
        </p:txBody>
      </p:sp>
      <p:sp>
        <p:nvSpPr>
          <p:cNvPr id="4" name="Slide Number Placeholder 3"/>
          <p:cNvSpPr>
            <a:spLocks noGrp="1"/>
          </p:cNvSpPr>
          <p:nvPr>
            <p:ph type="sldNum" sz="quarter" idx="5"/>
          </p:nvPr>
        </p:nvSpPr>
        <p:spPr/>
        <p:txBody>
          <a:bodyPr/>
          <a:lstStyle/>
          <a:p>
            <a:fld id="{ABBB97DD-7637-4F9E-A4D2-51ABC854D2BF}" type="slidenum">
              <a:rPr lang="en-US" smtClean="0"/>
              <a:t>3</a:t>
            </a:fld>
            <a:endParaRPr lang="en-US"/>
          </a:p>
        </p:txBody>
      </p:sp>
    </p:spTree>
    <p:extLst>
      <p:ext uri="{BB962C8B-B14F-4D97-AF65-F5344CB8AC3E}">
        <p14:creationId xmlns:p14="http://schemas.microsoft.com/office/powerpoint/2010/main" val="1745394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Want to be able to answer the question: How does temperature as a proxy indicator of climate change impact agricultural production in the U.S.? If it does impact production, how does this differ between states? </a:t>
            </a:r>
          </a:p>
          <a:p>
            <a:r>
              <a:rPr lang="en-US" dirty="0"/>
              <a:t>For example, does the decrease in production in one state push production to other neighboring states? Does the increase in production require more land and thus also push production to neighboring states?</a:t>
            </a:r>
          </a:p>
        </p:txBody>
      </p:sp>
      <p:sp>
        <p:nvSpPr>
          <p:cNvPr id="4" name="Slide Number Placeholder 3"/>
          <p:cNvSpPr>
            <a:spLocks noGrp="1"/>
          </p:cNvSpPr>
          <p:nvPr>
            <p:ph type="sldNum" sz="quarter" idx="5"/>
          </p:nvPr>
        </p:nvSpPr>
        <p:spPr/>
        <p:txBody>
          <a:bodyPr/>
          <a:lstStyle/>
          <a:p>
            <a:fld id="{ABBB97DD-7637-4F9E-A4D2-51ABC854D2BF}" type="slidenum">
              <a:rPr lang="en-US" smtClean="0"/>
              <a:t>15</a:t>
            </a:fld>
            <a:endParaRPr lang="en-US"/>
          </a:p>
        </p:txBody>
      </p:sp>
    </p:spTree>
    <p:extLst>
      <p:ext uri="{BB962C8B-B14F-4D97-AF65-F5344CB8AC3E}">
        <p14:creationId xmlns:p14="http://schemas.microsoft.com/office/powerpoint/2010/main" val="1059934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"Regional Invasive Species &amp; Climate Change Management Challenge: </a:t>
            </a:r>
            <a:r>
              <a:rPr lang="en-US" dirty="0" err="1">
                <a:hlinkClick r:id="rId3"/>
              </a:rPr>
              <a:t>Doubl</a:t>
            </a:r>
            <a:r>
              <a:rPr lang="en-US" dirty="0">
                <a:hlinkClick r:id="rId3"/>
              </a:rPr>
              <a:t>" by Bethany A. Bradley, Evelyn M. </a:t>
            </a:r>
            <a:r>
              <a:rPr lang="en-US" dirty="0" err="1">
                <a:hlinkClick r:id="rId3"/>
              </a:rPr>
              <a:t>Beaury</a:t>
            </a:r>
            <a:r>
              <a:rPr lang="en-US" dirty="0">
                <a:hlinkClick r:id="rId3"/>
              </a:rPr>
              <a:t> et al. (umass.edu)</a:t>
            </a:r>
            <a:endParaRPr lang="en-US" dirty="0"/>
          </a:p>
        </p:txBody>
      </p:sp>
      <p:sp>
        <p:nvSpPr>
          <p:cNvPr id="4" name="Slide Number Placeholder 3"/>
          <p:cNvSpPr>
            <a:spLocks noGrp="1"/>
          </p:cNvSpPr>
          <p:nvPr>
            <p:ph type="sldNum" sz="quarter" idx="5"/>
          </p:nvPr>
        </p:nvSpPr>
        <p:spPr/>
        <p:txBody>
          <a:bodyPr/>
          <a:lstStyle/>
          <a:p>
            <a:fld id="{ABBB97DD-7637-4F9E-A4D2-51ABC854D2BF}" type="slidenum">
              <a:rPr lang="en-US" smtClean="0"/>
              <a:t>18</a:t>
            </a:fld>
            <a:endParaRPr lang="en-US"/>
          </a:p>
        </p:txBody>
      </p:sp>
    </p:spTree>
    <p:extLst>
      <p:ext uri="{BB962C8B-B14F-4D97-AF65-F5344CB8AC3E}">
        <p14:creationId xmlns:p14="http://schemas.microsoft.com/office/powerpoint/2010/main" val="3508179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F5B07953-E0B6-4FAE-8868-F38BDD2F79A8}" type="datetimeFigureOut">
              <a:rPr lang="en-US" smtClean="0"/>
              <a:t>12/9/2021</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99EB89E3-F12D-4A37-B2F8-B07D3C02A0A7}" type="slidenum">
              <a:rPr lang="en-US" smtClean="0"/>
              <a:t>‹#›</a:t>
            </a:fld>
            <a:endParaRPr lang="en-US"/>
          </a:p>
        </p:txBody>
      </p:sp>
    </p:spTree>
    <p:extLst>
      <p:ext uri="{BB962C8B-B14F-4D97-AF65-F5344CB8AC3E}">
        <p14:creationId xmlns:p14="http://schemas.microsoft.com/office/powerpoint/2010/main" val="357287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07953-E0B6-4FAE-8868-F38BDD2F79A8}"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B89E3-F12D-4A37-B2F8-B07D3C02A0A7}" type="slidenum">
              <a:rPr lang="en-US" smtClean="0"/>
              <a:t>‹#›</a:t>
            </a:fld>
            <a:endParaRPr lang="en-US"/>
          </a:p>
        </p:txBody>
      </p:sp>
    </p:spTree>
    <p:extLst>
      <p:ext uri="{BB962C8B-B14F-4D97-AF65-F5344CB8AC3E}">
        <p14:creationId xmlns:p14="http://schemas.microsoft.com/office/powerpoint/2010/main" val="216234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07953-E0B6-4FAE-8868-F38BDD2F79A8}"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B89E3-F12D-4A37-B2F8-B07D3C02A0A7}" type="slidenum">
              <a:rPr lang="en-US" smtClean="0"/>
              <a:t>‹#›</a:t>
            </a:fld>
            <a:endParaRPr lang="en-US"/>
          </a:p>
        </p:txBody>
      </p:sp>
    </p:spTree>
    <p:extLst>
      <p:ext uri="{BB962C8B-B14F-4D97-AF65-F5344CB8AC3E}">
        <p14:creationId xmlns:p14="http://schemas.microsoft.com/office/powerpoint/2010/main" val="3255580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07953-E0B6-4FAE-8868-F38BDD2F79A8}"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B89E3-F12D-4A37-B2F8-B07D3C02A0A7}" type="slidenum">
              <a:rPr lang="en-US" smtClean="0"/>
              <a:t>‹#›</a:t>
            </a:fld>
            <a:endParaRPr lang="en-US"/>
          </a:p>
        </p:txBody>
      </p:sp>
    </p:spTree>
    <p:extLst>
      <p:ext uri="{BB962C8B-B14F-4D97-AF65-F5344CB8AC3E}">
        <p14:creationId xmlns:p14="http://schemas.microsoft.com/office/powerpoint/2010/main" val="1144932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B07953-E0B6-4FAE-8868-F38BDD2F79A8}"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B89E3-F12D-4A37-B2F8-B07D3C02A0A7}" type="slidenum">
              <a:rPr lang="en-US" smtClean="0"/>
              <a:t>‹#›</a:t>
            </a:fld>
            <a:endParaRPr lang="en-US"/>
          </a:p>
        </p:txBody>
      </p:sp>
    </p:spTree>
    <p:extLst>
      <p:ext uri="{BB962C8B-B14F-4D97-AF65-F5344CB8AC3E}">
        <p14:creationId xmlns:p14="http://schemas.microsoft.com/office/powerpoint/2010/main" val="2983128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B07953-E0B6-4FAE-8868-F38BDD2F79A8}"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EB89E3-F12D-4A37-B2F8-B07D3C02A0A7}" type="slidenum">
              <a:rPr lang="en-US" smtClean="0"/>
              <a:t>‹#›</a:t>
            </a:fld>
            <a:endParaRPr lang="en-US"/>
          </a:p>
        </p:txBody>
      </p:sp>
    </p:spTree>
    <p:extLst>
      <p:ext uri="{BB962C8B-B14F-4D97-AF65-F5344CB8AC3E}">
        <p14:creationId xmlns:p14="http://schemas.microsoft.com/office/powerpoint/2010/main" val="1104715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B07953-E0B6-4FAE-8868-F38BDD2F79A8}" type="datetimeFigureOut">
              <a:rPr lang="en-US" smtClean="0"/>
              <a:t>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EB89E3-F12D-4A37-B2F8-B07D3C02A0A7}" type="slidenum">
              <a:rPr lang="en-US" smtClean="0"/>
              <a:t>‹#›</a:t>
            </a:fld>
            <a:endParaRPr lang="en-US"/>
          </a:p>
        </p:txBody>
      </p:sp>
    </p:spTree>
    <p:extLst>
      <p:ext uri="{BB962C8B-B14F-4D97-AF65-F5344CB8AC3E}">
        <p14:creationId xmlns:p14="http://schemas.microsoft.com/office/powerpoint/2010/main" val="105782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B07953-E0B6-4FAE-8868-F38BDD2F79A8}" type="datetimeFigureOut">
              <a:rPr lang="en-US" smtClean="0"/>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EB89E3-F12D-4A37-B2F8-B07D3C02A0A7}" type="slidenum">
              <a:rPr lang="en-US" smtClean="0"/>
              <a:t>‹#›</a:t>
            </a:fld>
            <a:endParaRPr lang="en-US"/>
          </a:p>
        </p:txBody>
      </p:sp>
    </p:spTree>
    <p:extLst>
      <p:ext uri="{BB962C8B-B14F-4D97-AF65-F5344CB8AC3E}">
        <p14:creationId xmlns:p14="http://schemas.microsoft.com/office/powerpoint/2010/main" val="60507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B07953-E0B6-4FAE-8868-F38BDD2F79A8}" type="datetimeFigureOut">
              <a:rPr lang="en-US" smtClean="0"/>
              <a:t>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EB89E3-F12D-4A37-B2F8-B07D3C02A0A7}" type="slidenum">
              <a:rPr lang="en-US" smtClean="0"/>
              <a:t>‹#›</a:t>
            </a:fld>
            <a:endParaRPr lang="en-US"/>
          </a:p>
        </p:txBody>
      </p:sp>
    </p:spTree>
    <p:extLst>
      <p:ext uri="{BB962C8B-B14F-4D97-AF65-F5344CB8AC3E}">
        <p14:creationId xmlns:p14="http://schemas.microsoft.com/office/powerpoint/2010/main" val="3334767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F5B07953-E0B6-4FAE-8868-F38BDD2F79A8}"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99EB89E3-F12D-4A37-B2F8-B07D3C02A0A7}" type="slidenum">
              <a:rPr lang="en-US" smtClean="0"/>
              <a:t>‹#›</a:t>
            </a:fld>
            <a:endParaRPr lang="en-US"/>
          </a:p>
        </p:txBody>
      </p:sp>
    </p:spTree>
    <p:extLst>
      <p:ext uri="{BB962C8B-B14F-4D97-AF65-F5344CB8AC3E}">
        <p14:creationId xmlns:p14="http://schemas.microsoft.com/office/powerpoint/2010/main" val="1581210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F5B07953-E0B6-4FAE-8868-F38BDD2F79A8}" type="datetimeFigureOut">
              <a:rPr lang="en-US" smtClean="0"/>
              <a:t>12/9/2021</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99EB89E3-F12D-4A37-B2F8-B07D3C02A0A7}" type="slidenum">
              <a:rPr lang="en-US" smtClean="0"/>
              <a:t>‹#›</a:t>
            </a:fld>
            <a:endParaRPr lang="en-US"/>
          </a:p>
        </p:txBody>
      </p:sp>
    </p:spTree>
    <p:extLst>
      <p:ext uri="{BB962C8B-B14F-4D97-AF65-F5344CB8AC3E}">
        <p14:creationId xmlns:p14="http://schemas.microsoft.com/office/powerpoint/2010/main" val="5642960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F5B07953-E0B6-4FAE-8868-F38BDD2F79A8}" type="datetimeFigureOut">
              <a:rPr lang="en-US" smtClean="0"/>
              <a:t>12/9/2021</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99EB89E3-F12D-4A37-B2F8-B07D3C02A0A7}" type="slidenum">
              <a:rPr lang="en-US" smtClean="0"/>
              <a:t>‹#›</a:t>
            </a:fld>
            <a:endParaRPr lang="en-US"/>
          </a:p>
        </p:txBody>
      </p:sp>
    </p:spTree>
    <p:extLst>
      <p:ext uri="{BB962C8B-B14F-4D97-AF65-F5344CB8AC3E}">
        <p14:creationId xmlns:p14="http://schemas.microsoft.com/office/powerpoint/2010/main" val="7169551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21B86-290B-4550-A90E-CBB0F5A21147}"/>
              </a:ext>
            </a:extLst>
          </p:cNvPr>
          <p:cNvSpPr>
            <a:spLocks noGrp="1"/>
          </p:cNvSpPr>
          <p:nvPr>
            <p:ph type="ctrTitle"/>
          </p:nvPr>
        </p:nvSpPr>
        <p:spPr/>
        <p:txBody>
          <a:bodyPr/>
          <a:lstStyle/>
          <a:p>
            <a:r>
              <a:rPr lang="en-US" dirty="0"/>
              <a:t>Final Project Update</a:t>
            </a:r>
          </a:p>
        </p:txBody>
      </p:sp>
      <p:sp>
        <p:nvSpPr>
          <p:cNvPr id="3" name="Subtitle 2">
            <a:extLst>
              <a:ext uri="{FF2B5EF4-FFF2-40B4-BE49-F238E27FC236}">
                <a16:creationId xmlns:a16="http://schemas.microsoft.com/office/drawing/2014/main" id="{7D29A56E-9DCA-4263-9976-424ED1966494}"/>
              </a:ext>
            </a:extLst>
          </p:cNvPr>
          <p:cNvSpPr>
            <a:spLocks noGrp="1"/>
          </p:cNvSpPr>
          <p:nvPr>
            <p:ph type="subTitle" idx="1"/>
          </p:nvPr>
        </p:nvSpPr>
        <p:spPr/>
        <p:txBody>
          <a:bodyPr>
            <a:normAutofit fontScale="92500"/>
          </a:bodyPr>
          <a:lstStyle/>
          <a:p>
            <a:r>
              <a:rPr lang="en-US" dirty="0"/>
              <a:t>GEOG 788P – Methods and Models in Spatial Data Analysis</a:t>
            </a:r>
          </a:p>
          <a:p>
            <a:r>
              <a:rPr lang="en-US" dirty="0"/>
              <a:t>Fall 2021</a:t>
            </a:r>
          </a:p>
          <a:p>
            <a:r>
              <a:rPr lang="en-US" dirty="0"/>
              <a:t>Kha-Ai Tran</a:t>
            </a:r>
          </a:p>
        </p:txBody>
      </p:sp>
    </p:spTree>
    <p:extLst>
      <p:ext uri="{BB962C8B-B14F-4D97-AF65-F5344CB8AC3E}">
        <p14:creationId xmlns:p14="http://schemas.microsoft.com/office/powerpoint/2010/main" val="1314127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C5EAA-B26C-4637-BB89-9DEA72E19C72}"/>
              </a:ext>
            </a:extLst>
          </p:cNvPr>
          <p:cNvSpPr>
            <a:spLocks noGrp="1"/>
          </p:cNvSpPr>
          <p:nvPr>
            <p:ph type="title"/>
          </p:nvPr>
        </p:nvSpPr>
        <p:spPr>
          <a:xfrm>
            <a:off x="657224" y="499533"/>
            <a:ext cx="10772775" cy="887235"/>
          </a:xfrm>
        </p:spPr>
        <p:txBody>
          <a:bodyPr/>
          <a:lstStyle/>
          <a:p>
            <a:r>
              <a:rPr lang="en-US" dirty="0"/>
              <a:t>Data Analysis</a:t>
            </a:r>
          </a:p>
        </p:txBody>
      </p:sp>
      <p:sp>
        <p:nvSpPr>
          <p:cNvPr id="3" name="Content Placeholder 2">
            <a:extLst>
              <a:ext uri="{FF2B5EF4-FFF2-40B4-BE49-F238E27FC236}">
                <a16:creationId xmlns:a16="http://schemas.microsoft.com/office/drawing/2014/main" id="{67E492CE-659D-4B5F-B933-AEA0E0575405}"/>
              </a:ext>
            </a:extLst>
          </p:cNvPr>
          <p:cNvSpPr>
            <a:spLocks noGrp="1"/>
          </p:cNvSpPr>
          <p:nvPr>
            <p:ph idx="1"/>
          </p:nvPr>
        </p:nvSpPr>
        <p:spPr>
          <a:xfrm>
            <a:off x="676656" y="1811465"/>
            <a:ext cx="10753725" cy="4775681"/>
          </a:xfrm>
        </p:spPr>
        <p:txBody>
          <a:bodyPr>
            <a:normAutofit/>
          </a:bodyPr>
          <a:lstStyle/>
          <a:p>
            <a:pPr marL="457200" indent="-457200">
              <a:buFont typeface="+mj-lt"/>
              <a:buAutoNum type="arabicPeriod"/>
            </a:pPr>
            <a:r>
              <a:rPr lang="en-US" i="1" dirty="0">
                <a:latin typeface="Calibri" panose="020F0502020204030204" pitchFamily="34" charset="0"/>
                <a:cs typeface="Calibri" panose="020F0502020204030204" pitchFamily="34" charset="0"/>
              </a:rPr>
              <a:t>Data cleaning and processing</a:t>
            </a:r>
          </a:p>
          <a:p>
            <a:pPr marL="457200" indent="-457200">
              <a:buFont typeface="+mj-lt"/>
              <a:buAutoNum type="arabicPeriod"/>
            </a:pPr>
            <a:r>
              <a:rPr lang="en-US" i="1" dirty="0">
                <a:latin typeface="Calibri" panose="020F0502020204030204" pitchFamily="34" charset="0"/>
                <a:cs typeface="Calibri" panose="020F0502020204030204" pitchFamily="34" charset="0"/>
              </a:rPr>
              <a:t>Exploratory regression analysis on relationship of vegetation, agricultural productivity, and land use against climate change data (temperature as the beginning metric)</a:t>
            </a:r>
          </a:p>
          <a:p>
            <a:pPr marL="457200" indent="-457200">
              <a:buFont typeface="+mj-lt"/>
              <a:buAutoNum type="arabicPeriod"/>
            </a:pPr>
            <a:r>
              <a:rPr lang="en-US" dirty="0"/>
              <a:t>Exploratory regression analysis on relationship of agriculture attributes and invasive species territory (focus on amount of area covered by all relevant invasive species); potentially incorporating bivariate analysis</a:t>
            </a:r>
          </a:p>
          <a:p>
            <a:pPr marL="457200" indent="-457200">
              <a:buFont typeface="+mj-lt"/>
              <a:buAutoNum type="arabicPeriod"/>
            </a:pPr>
            <a:r>
              <a:rPr lang="en-US" dirty="0"/>
              <a:t>Cluster or optimized hot spot analysis on specific attributes of interest depending on results of exploratory regression analysis (digging deeper into statistically significant variables)</a:t>
            </a:r>
          </a:p>
        </p:txBody>
      </p:sp>
    </p:spTree>
    <p:extLst>
      <p:ext uri="{BB962C8B-B14F-4D97-AF65-F5344CB8AC3E}">
        <p14:creationId xmlns:p14="http://schemas.microsoft.com/office/powerpoint/2010/main" val="344026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5C1B6-2418-49D5-ADBE-5330DBC5DB5A}"/>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27E189B6-F386-424F-A20B-096CDD740174}"/>
              </a:ext>
            </a:extLst>
          </p:cNvPr>
          <p:cNvSpPr>
            <a:spLocks noGrp="1"/>
          </p:cNvSpPr>
          <p:nvPr>
            <p:ph idx="1"/>
          </p:nvPr>
        </p:nvSpPr>
        <p:spPr/>
        <p:txBody>
          <a:bodyPr/>
          <a:lstStyle/>
          <a:p>
            <a:r>
              <a:rPr lang="en-US" dirty="0"/>
              <a:t>Ordinary Least Squares (OLS) - California:</a:t>
            </a:r>
          </a:p>
        </p:txBody>
      </p:sp>
      <p:pic>
        <p:nvPicPr>
          <p:cNvPr id="8" name="Picture 7">
            <a:extLst>
              <a:ext uri="{FF2B5EF4-FFF2-40B4-BE49-F238E27FC236}">
                <a16:creationId xmlns:a16="http://schemas.microsoft.com/office/drawing/2014/main" id="{7FEC1DD0-BAC5-4277-B1E8-9EA8BFD9C136}"/>
              </a:ext>
            </a:extLst>
          </p:cNvPr>
          <p:cNvPicPr>
            <a:picLocks noChangeAspect="1"/>
          </p:cNvPicPr>
          <p:nvPr/>
        </p:nvPicPr>
        <p:blipFill>
          <a:blip r:embed="rId2"/>
          <a:stretch>
            <a:fillRect/>
          </a:stretch>
        </p:blipFill>
        <p:spPr>
          <a:xfrm>
            <a:off x="7604773" y="256225"/>
            <a:ext cx="4340092" cy="2144813"/>
          </a:xfrm>
          <a:prstGeom prst="rect">
            <a:avLst/>
          </a:prstGeom>
          <a:ln>
            <a:noFill/>
          </a:ln>
          <a:effectLst>
            <a:outerShdw blurRad="190500" algn="tl" rotWithShape="0">
              <a:srgbClr val="000000">
                <a:alpha val="70000"/>
              </a:srgbClr>
            </a:outerShdw>
          </a:effectLst>
        </p:spPr>
      </p:pic>
      <p:pic>
        <p:nvPicPr>
          <p:cNvPr id="12" name="Picture 11">
            <a:extLst>
              <a:ext uri="{FF2B5EF4-FFF2-40B4-BE49-F238E27FC236}">
                <a16:creationId xmlns:a16="http://schemas.microsoft.com/office/drawing/2014/main" id="{B3D47F2C-D2D3-4266-8494-3AD94D0D5A12}"/>
              </a:ext>
            </a:extLst>
          </p:cNvPr>
          <p:cNvPicPr>
            <a:picLocks noChangeAspect="1"/>
          </p:cNvPicPr>
          <p:nvPr/>
        </p:nvPicPr>
        <p:blipFill>
          <a:blip r:embed="rId3"/>
          <a:stretch>
            <a:fillRect/>
          </a:stretch>
        </p:blipFill>
        <p:spPr>
          <a:xfrm>
            <a:off x="878790" y="2519150"/>
            <a:ext cx="3273079" cy="3823419"/>
          </a:xfrm>
          <a:prstGeom prst="rect">
            <a:avLst/>
          </a:prstGeom>
          <a:ln>
            <a:noFill/>
          </a:ln>
          <a:effectLst>
            <a:outerShdw blurRad="292100" dist="139700" dir="2700000" algn="tl" rotWithShape="0">
              <a:srgbClr val="333333">
                <a:alpha val="65000"/>
              </a:srgbClr>
            </a:outerShdw>
          </a:effectLst>
        </p:spPr>
      </p:pic>
      <p:sp>
        <p:nvSpPr>
          <p:cNvPr id="18" name="TextBox 17">
            <a:extLst>
              <a:ext uri="{FF2B5EF4-FFF2-40B4-BE49-F238E27FC236}">
                <a16:creationId xmlns:a16="http://schemas.microsoft.com/office/drawing/2014/main" id="{A3B853FB-1F32-47C5-9099-6B0D6553EEF4}"/>
              </a:ext>
            </a:extLst>
          </p:cNvPr>
          <p:cNvSpPr txBox="1"/>
          <p:nvPr/>
        </p:nvSpPr>
        <p:spPr>
          <a:xfrm>
            <a:off x="5033319" y="3429000"/>
            <a:ext cx="5832389" cy="1754326"/>
          </a:xfrm>
          <a:prstGeom prst="rect">
            <a:avLst/>
          </a:prstGeom>
          <a:noFill/>
        </p:spPr>
        <p:txBody>
          <a:bodyPr wrap="square" rtlCol="0">
            <a:spAutoFit/>
          </a:bodyPr>
          <a:lstStyle/>
          <a:p>
            <a:r>
              <a:rPr lang="en-US" dirty="0"/>
              <a:t>Average Temperature and Pesticide Input appear to be statistically significant influences on crop output; energy input not so much.</a:t>
            </a:r>
          </a:p>
          <a:p>
            <a:endParaRPr lang="en-US" dirty="0"/>
          </a:p>
          <a:p>
            <a:r>
              <a:rPr lang="en-US" dirty="0"/>
              <a:t>High r</a:t>
            </a:r>
            <a:r>
              <a:rPr lang="en-US" baseline="30000" dirty="0"/>
              <a:t>2 </a:t>
            </a:r>
            <a:r>
              <a:rPr lang="en-US" dirty="0"/>
              <a:t>for this model suggests high correlation between crop output and independent variables.</a:t>
            </a:r>
            <a:endParaRPr lang="en-US" baseline="30000" dirty="0"/>
          </a:p>
        </p:txBody>
      </p:sp>
    </p:spTree>
    <p:extLst>
      <p:ext uri="{BB962C8B-B14F-4D97-AF65-F5344CB8AC3E}">
        <p14:creationId xmlns:p14="http://schemas.microsoft.com/office/powerpoint/2010/main" val="760011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5C1B6-2418-49D5-ADBE-5330DBC5DB5A}"/>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27E189B6-F386-424F-A20B-096CDD740174}"/>
              </a:ext>
            </a:extLst>
          </p:cNvPr>
          <p:cNvSpPr>
            <a:spLocks noGrp="1"/>
          </p:cNvSpPr>
          <p:nvPr>
            <p:ph idx="1"/>
          </p:nvPr>
        </p:nvSpPr>
        <p:spPr/>
        <p:txBody>
          <a:bodyPr/>
          <a:lstStyle/>
          <a:p>
            <a:r>
              <a:rPr lang="en-US" dirty="0"/>
              <a:t>Ordinary Least Squares (OLS) - California:</a:t>
            </a:r>
          </a:p>
        </p:txBody>
      </p:sp>
      <p:pic>
        <p:nvPicPr>
          <p:cNvPr id="12" name="Picture 11">
            <a:extLst>
              <a:ext uri="{FF2B5EF4-FFF2-40B4-BE49-F238E27FC236}">
                <a16:creationId xmlns:a16="http://schemas.microsoft.com/office/drawing/2014/main" id="{B3D47F2C-D2D3-4266-8494-3AD94D0D5A12}"/>
              </a:ext>
            </a:extLst>
          </p:cNvPr>
          <p:cNvPicPr>
            <a:picLocks noChangeAspect="1"/>
          </p:cNvPicPr>
          <p:nvPr/>
        </p:nvPicPr>
        <p:blipFill>
          <a:blip r:embed="rId2"/>
          <a:stretch>
            <a:fillRect/>
          </a:stretch>
        </p:blipFill>
        <p:spPr>
          <a:xfrm>
            <a:off x="878791" y="2691148"/>
            <a:ext cx="3125838" cy="3651421"/>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10505601-C54D-4E83-921B-F2B49283EC13}"/>
              </a:ext>
            </a:extLst>
          </p:cNvPr>
          <p:cNvPicPr>
            <a:picLocks noChangeAspect="1"/>
          </p:cNvPicPr>
          <p:nvPr/>
        </p:nvPicPr>
        <p:blipFill>
          <a:blip r:embed="rId3"/>
          <a:stretch>
            <a:fillRect/>
          </a:stretch>
        </p:blipFill>
        <p:spPr>
          <a:xfrm>
            <a:off x="7739635" y="2691148"/>
            <a:ext cx="3480449" cy="3667319"/>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1C6EE45F-14B3-4A42-A8CC-B0C7617BD8E5}"/>
              </a:ext>
            </a:extLst>
          </p:cNvPr>
          <p:cNvPicPr>
            <a:picLocks noChangeAspect="1"/>
          </p:cNvPicPr>
          <p:nvPr/>
        </p:nvPicPr>
        <p:blipFill>
          <a:blip r:embed="rId4"/>
          <a:stretch>
            <a:fillRect/>
          </a:stretch>
        </p:blipFill>
        <p:spPr>
          <a:xfrm>
            <a:off x="4206764" y="2691148"/>
            <a:ext cx="3330737" cy="3651421"/>
          </a:xfrm>
          <a:prstGeom prst="rect">
            <a:avLst/>
          </a:prstGeom>
          <a:ln>
            <a:noFill/>
          </a:ln>
          <a:effectLst>
            <a:outerShdw blurRad="190500" algn="tl" rotWithShape="0">
              <a:srgbClr val="000000">
                <a:alpha val="70000"/>
              </a:srgbClr>
            </a:outerShdw>
          </a:effectLst>
        </p:spPr>
      </p:pic>
      <p:sp>
        <p:nvSpPr>
          <p:cNvPr id="10" name="TextBox 9">
            <a:extLst>
              <a:ext uri="{FF2B5EF4-FFF2-40B4-BE49-F238E27FC236}">
                <a16:creationId xmlns:a16="http://schemas.microsoft.com/office/drawing/2014/main" id="{9A81C35E-41C6-486B-9D28-FAB59728A8E7}"/>
              </a:ext>
            </a:extLst>
          </p:cNvPr>
          <p:cNvSpPr txBox="1"/>
          <p:nvPr/>
        </p:nvSpPr>
        <p:spPr>
          <a:xfrm>
            <a:off x="6874791" y="515431"/>
            <a:ext cx="4720281" cy="1815882"/>
          </a:xfrm>
          <a:prstGeom prst="rect">
            <a:avLst/>
          </a:prstGeom>
          <a:noFill/>
        </p:spPr>
        <p:txBody>
          <a:bodyPr wrap="square" rtlCol="0">
            <a:spAutoFit/>
          </a:bodyPr>
          <a:lstStyle/>
          <a:p>
            <a:r>
              <a:rPr lang="en-US" sz="1600" dirty="0"/>
              <a:t>Interestingly: When Average Temperature is not included in the model, energy input becomes statistically significant.</a:t>
            </a:r>
          </a:p>
          <a:p>
            <a:endParaRPr lang="en-US" sz="1600" dirty="0"/>
          </a:p>
          <a:p>
            <a:r>
              <a:rPr lang="en-US" sz="1600" dirty="0"/>
              <a:t>When looking at pesticide input as a dependent variable, it appears to be relatively highly correlated with average temperature.</a:t>
            </a:r>
          </a:p>
        </p:txBody>
      </p:sp>
    </p:spTree>
    <p:extLst>
      <p:ext uri="{BB962C8B-B14F-4D97-AF65-F5344CB8AC3E}">
        <p14:creationId xmlns:p14="http://schemas.microsoft.com/office/powerpoint/2010/main" val="3211484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6DD06E2-8C48-4D37-BC51-C6A5958DAEED}"/>
              </a:ext>
            </a:extLst>
          </p:cNvPr>
          <p:cNvPicPr>
            <a:picLocks noChangeAspect="1"/>
          </p:cNvPicPr>
          <p:nvPr/>
        </p:nvPicPr>
        <p:blipFill>
          <a:blip r:embed="rId2"/>
          <a:stretch>
            <a:fillRect/>
          </a:stretch>
        </p:blipFill>
        <p:spPr>
          <a:xfrm>
            <a:off x="7575424" y="244509"/>
            <a:ext cx="4336490" cy="2168245"/>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3192E5EA-D888-4500-ACDE-D4691944C46F}"/>
              </a:ext>
            </a:extLst>
          </p:cNvPr>
          <p:cNvPicPr>
            <a:picLocks noChangeAspect="1"/>
          </p:cNvPicPr>
          <p:nvPr/>
        </p:nvPicPr>
        <p:blipFill>
          <a:blip r:embed="rId3"/>
          <a:stretch>
            <a:fillRect/>
          </a:stretch>
        </p:blipFill>
        <p:spPr>
          <a:xfrm>
            <a:off x="850300" y="2592282"/>
            <a:ext cx="3266880" cy="3766185"/>
          </a:xfrm>
          <a:prstGeom prst="rect">
            <a:avLst/>
          </a:prstGeom>
          <a:ln>
            <a:noFill/>
          </a:ln>
          <a:effectLst>
            <a:outerShdw blurRad="292100" dist="139700" dir="2700000" algn="tl" rotWithShape="0">
              <a:srgbClr val="333333">
                <a:alpha val="65000"/>
              </a:srgbClr>
            </a:outerShdw>
          </a:effectLst>
        </p:spPr>
      </p:pic>
      <p:sp>
        <p:nvSpPr>
          <p:cNvPr id="10" name="Content Placeholder 2">
            <a:extLst>
              <a:ext uri="{FF2B5EF4-FFF2-40B4-BE49-F238E27FC236}">
                <a16:creationId xmlns:a16="http://schemas.microsoft.com/office/drawing/2014/main" id="{FC24CFD8-F24E-43CB-B16C-C61646B57FCD}"/>
              </a:ext>
            </a:extLst>
          </p:cNvPr>
          <p:cNvSpPr>
            <a:spLocks noGrp="1"/>
          </p:cNvSpPr>
          <p:nvPr>
            <p:ph idx="1"/>
          </p:nvPr>
        </p:nvSpPr>
        <p:spPr>
          <a:xfrm>
            <a:off x="676656" y="2011680"/>
            <a:ext cx="10753725" cy="3766185"/>
          </a:xfrm>
        </p:spPr>
        <p:txBody>
          <a:bodyPr/>
          <a:lstStyle/>
          <a:p>
            <a:r>
              <a:rPr lang="en-US" dirty="0"/>
              <a:t>Ordinary Least Squares - Texas</a:t>
            </a:r>
          </a:p>
        </p:txBody>
      </p:sp>
      <p:sp>
        <p:nvSpPr>
          <p:cNvPr id="14" name="Title 1">
            <a:extLst>
              <a:ext uri="{FF2B5EF4-FFF2-40B4-BE49-F238E27FC236}">
                <a16:creationId xmlns:a16="http://schemas.microsoft.com/office/drawing/2014/main" id="{75B58FCC-12CB-45AE-A4E3-0849B42BD676}"/>
              </a:ext>
            </a:extLst>
          </p:cNvPr>
          <p:cNvSpPr>
            <a:spLocks noGrp="1"/>
          </p:cNvSpPr>
          <p:nvPr>
            <p:ph type="title"/>
          </p:nvPr>
        </p:nvSpPr>
        <p:spPr>
          <a:xfrm>
            <a:off x="657224" y="499533"/>
            <a:ext cx="10772775" cy="1658198"/>
          </a:xfrm>
        </p:spPr>
        <p:txBody>
          <a:bodyPr/>
          <a:lstStyle/>
          <a:p>
            <a:r>
              <a:rPr lang="en-US" dirty="0"/>
              <a:t>Data Analysis</a:t>
            </a:r>
          </a:p>
        </p:txBody>
      </p:sp>
      <p:sp>
        <p:nvSpPr>
          <p:cNvPr id="15" name="TextBox 14">
            <a:extLst>
              <a:ext uri="{FF2B5EF4-FFF2-40B4-BE49-F238E27FC236}">
                <a16:creationId xmlns:a16="http://schemas.microsoft.com/office/drawing/2014/main" id="{4CDD25A0-C914-45A5-B227-CC54A7EA2818}"/>
              </a:ext>
            </a:extLst>
          </p:cNvPr>
          <p:cNvSpPr txBox="1"/>
          <p:nvPr/>
        </p:nvSpPr>
        <p:spPr>
          <a:xfrm>
            <a:off x="5033319" y="3429000"/>
            <a:ext cx="5832389" cy="2585323"/>
          </a:xfrm>
          <a:prstGeom prst="rect">
            <a:avLst/>
          </a:prstGeom>
          <a:noFill/>
        </p:spPr>
        <p:txBody>
          <a:bodyPr wrap="square" rtlCol="0">
            <a:spAutoFit/>
          </a:bodyPr>
          <a:lstStyle/>
          <a:p>
            <a:r>
              <a:rPr lang="en-US" dirty="0"/>
              <a:t>Average Temperature and Pesticide Input appear to be statistically significant influences on crop output; energy input not so much, like California.</a:t>
            </a:r>
          </a:p>
          <a:p>
            <a:endParaRPr lang="en-US" dirty="0"/>
          </a:p>
          <a:p>
            <a:r>
              <a:rPr lang="en-US" dirty="0"/>
              <a:t>Coefficient for energy input is opposite that of California – why?</a:t>
            </a:r>
          </a:p>
          <a:p>
            <a:endParaRPr lang="en-US" dirty="0"/>
          </a:p>
          <a:p>
            <a:r>
              <a:rPr lang="en-US" dirty="0"/>
              <a:t>High r</a:t>
            </a:r>
            <a:r>
              <a:rPr lang="en-US" baseline="30000" dirty="0"/>
              <a:t>2 </a:t>
            </a:r>
            <a:r>
              <a:rPr lang="en-US" dirty="0"/>
              <a:t>for this model suggests high correlation between crop output and independent variables.</a:t>
            </a:r>
            <a:endParaRPr lang="en-US" baseline="30000" dirty="0"/>
          </a:p>
        </p:txBody>
      </p:sp>
    </p:spTree>
    <p:extLst>
      <p:ext uri="{BB962C8B-B14F-4D97-AF65-F5344CB8AC3E}">
        <p14:creationId xmlns:p14="http://schemas.microsoft.com/office/powerpoint/2010/main" val="4005472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FC24CFD8-F24E-43CB-B16C-C61646B57FCD}"/>
              </a:ext>
            </a:extLst>
          </p:cNvPr>
          <p:cNvSpPr>
            <a:spLocks noGrp="1"/>
          </p:cNvSpPr>
          <p:nvPr>
            <p:ph idx="1"/>
          </p:nvPr>
        </p:nvSpPr>
        <p:spPr>
          <a:xfrm>
            <a:off x="676656" y="2011680"/>
            <a:ext cx="10753725" cy="3766185"/>
          </a:xfrm>
        </p:spPr>
        <p:txBody>
          <a:bodyPr/>
          <a:lstStyle/>
          <a:p>
            <a:r>
              <a:rPr lang="en-US" dirty="0"/>
              <a:t>Examples and Comparisons</a:t>
            </a:r>
          </a:p>
        </p:txBody>
      </p:sp>
      <p:sp>
        <p:nvSpPr>
          <p:cNvPr id="14" name="Title 1">
            <a:extLst>
              <a:ext uri="{FF2B5EF4-FFF2-40B4-BE49-F238E27FC236}">
                <a16:creationId xmlns:a16="http://schemas.microsoft.com/office/drawing/2014/main" id="{75B58FCC-12CB-45AE-A4E3-0849B42BD676}"/>
              </a:ext>
            </a:extLst>
          </p:cNvPr>
          <p:cNvSpPr>
            <a:spLocks noGrp="1"/>
          </p:cNvSpPr>
          <p:nvPr>
            <p:ph type="title"/>
          </p:nvPr>
        </p:nvSpPr>
        <p:spPr>
          <a:xfrm>
            <a:off x="657224" y="499533"/>
            <a:ext cx="10772775" cy="1658198"/>
          </a:xfrm>
        </p:spPr>
        <p:txBody>
          <a:bodyPr/>
          <a:lstStyle/>
          <a:p>
            <a:r>
              <a:rPr lang="en-US" dirty="0"/>
              <a:t>Data Analysis</a:t>
            </a:r>
          </a:p>
        </p:txBody>
      </p:sp>
      <p:pic>
        <p:nvPicPr>
          <p:cNvPr id="3" name="Picture 2">
            <a:extLst>
              <a:ext uri="{FF2B5EF4-FFF2-40B4-BE49-F238E27FC236}">
                <a16:creationId xmlns:a16="http://schemas.microsoft.com/office/drawing/2014/main" id="{D5B8122A-3B53-4BF4-8237-CF0940A44A77}"/>
              </a:ext>
            </a:extLst>
          </p:cNvPr>
          <p:cNvPicPr>
            <a:picLocks noChangeAspect="1"/>
          </p:cNvPicPr>
          <p:nvPr/>
        </p:nvPicPr>
        <p:blipFill>
          <a:blip r:embed="rId2"/>
          <a:stretch>
            <a:fillRect/>
          </a:stretch>
        </p:blipFill>
        <p:spPr>
          <a:xfrm>
            <a:off x="761619" y="2464594"/>
            <a:ext cx="3875807" cy="3947340"/>
          </a:xfrm>
          <a:prstGeom prst="rect">
            <a:avLst/>
          </a:prstGeom>
        </p:spPr>
      </p:pic>
      <p:pic>
        <p:nvPicPr>
          <p:cNvPr id="5" name="Picture 4">
            <a:extLst>
              <a:ext uri="{FF2B5EF4-FFF2-40B4-BE49-F238E27FC236}">
                <a16:creationId xmlns:a16="http://schemas.microsoft.com/office/drawing/2014/main" id="{8E3CF7F7-BE84-4529-9BDD-8E9898FB7911}"/>
              </a:ext>
            </a:extLst>
          </p:cNvPr>
          <p:cNvPicPr>
            <a:picLocks noChangeAspect="1"/>
          </p:cNvPicPr>
          <p:nvPr/>
        </p:nvPicPr>
        <p:blipFill>
          <a:blip r:embed="rId3"/>
          <a:stretch>
            <a:fillRect/>
          </a:stretch>
        </p:blipFill>
        <p:spPr>
          <a:xfrm>
            <a:off x="4722389" y="2464011"/>
            <a:ext cx="3967044" cy="3947340"/>
          </a:xfrm>
          <a:prstGeom prst="rect">
            <a:avLst/>
          </a:prstGeom>
        </p:spPr>
      </p:pic>
      <p:sp>
        <p:nvSpPr>
          <p:cNvPr id="11" name="TextBox 10">
            <a:extLst>
              <a:ext uri="{FF2B5EF4-FFF2-40B4-BE49-F238E27FC236}">
                <a16:creationId xmlns:a16="http://schemas.microsoft.com/office/drawing/2014/main" id="{ADA7E4C1-BF75-4ECA-A8D3-0949F2D0457C}"/>
              </a:ext>
            </a:extLst>
          </p:cNvPr>
          <p:cNvSpPr txBox="1"/>
          <p:nvPr/>
        </p:nvSpPr>
        <p:spPr>
          <a:xfrm>
            <a:off x="8880390" y="3329685"/>
            <a:ext cx="3012086" cy="2215991"/>
          </a:xfrm>
          <a:prstGeom prst="rect">
            <a:avLst/>
          </a:prstGeom>
          <a:noFill/>
        </p:spPr>
        <p:txBody>
          <a:bodyPr wrap="square" rtlCol="0">
            <a:spAutoFit/>
          </a:bodyPr>
          <a:lstStyle/>
          <a:p>
            <a:r>
              <a:rPr lang="en-US" dirty="0"/>
              <a:t>Relationship between energy input and crop output is different for California and Texas.</a:t>
            </a:r>
            <a:endParaRPr lang="en-US" baseline="30000" dirty="0"/>
          </a:p>
          <a:p>
            <a:endParaRPr lang="en-US" baseline="30000" dirty="0"/>
          </a:p>
          <a:p>
            <a:r>
              <a:rPr lang="en-US" dirty="0"/>
              <a:t>Behavior for pesticide and energy inputs are also different between the states.</a:t>
            </a:r>
          </a:p>
        </p:txBody>
      </p:sp>
    </p:spTree>
    <p:extLst>
      <p:ext uri="{BB962C8B-B14F-4D97-AF65-F5344CB8AC3E}">
        <p14:creationId xmlns:p14="http://schemas.microsoft.com/office/powerpoint/2010/main" val="459967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75B58FCC-12CB-45AE-A4E3-0849B42BD676}"/>
              </a:ext>
            </a:extLst>
          </p:cNvPr>
          <p:cNvSpPr>
            <a:spLocks noGrp="1"/>
          </p:cNvSpPr>
          <p:nvPr>
            <p:ph type="title"/>
          </p:nvPr>
        </p:nvSpPr>
        <p:spPr>
          <a:xfrm>
            <a:off x="657224" y="499533"/>
            <a:ext cx="10772775" cy="1658198"/>
          </a:xfrm>
        </p:spPr>
        <p:txBody>
          <a:bodyPr/>
          <a:lstStyle/>
          <a:p>
            <a:r>
              <a:rPr lang="en-US" dirty="0"/>
              <a:t>Data Analysis</a:t>
            </a:r>
          </a:p>
        </p:txBody>
      </p:sp>
      <p:pic>
        <p:nvPicPr>
          <p:cNvPr id="4" name="Picture 3">
            <a:extLst>
              <a:ext uri="{FF2B5EF4-FFF2-40B4-BE49-F238E27FC236}">
                <a16:creationId xmlns:a16="http://schemas.microsoft.com/office/drawing/2014/main" id="{BDDD146E-65FC-4EAF-AFE0-59BF322A7667}"/>
              </a:ext>
            </a:extLst>
          </p:cNvPr>
          <p:cNvPicPr>
            <a:picLocks noChangeAspect="1"/>
          </p:cNvPicPr>
          <p:nvPr/>
        </p:nvPicPr>
        <p:blipFill rotWithShape="1">
          <a:blip r:embed="rId3"/>
          <a:srcRect r="17592" b="15744"/>
          <a:stretch/>
        </p:blipFill>
        <p:spPr>
          <a:xfrm>
            <a:off x="668344" y="1753389"/>
            <a:ext cx="2662625" cy="1864531"/>
          </a:xfrm>
          <a:prstGeom prst="rect">
            <a:avLst/>
          </a:prstGeom>
        </p:spPr>
      </p:pic>
      <p:pic>
        <p:nvPicPr>
          <p:cNvPr id="7" name="Picture 6">
            <a:extLst>
              <a:ext uri="{FF2B5EF4-FFF2-40B4-BE49-F238E27FC236}">
                <a16:creationId xmlns:a16="http://schemas.microsoft.com/office/drawing/2014/main" id="{0F595166-174B-4249-9EE6-8A796366670C}"/>
              </a:ext>
            </a:extLst>
          </p:cNvPr>
          <p:cNvPicPr>
            <a:picLocks noChangeAspect="1"/>
          </p:cNvPicPr>
          <p:nvPr/>
        </p:nvPicPr>
        <p:blipFill>
          <a:blip r:embed="rId4"/>
          <a:stretch>
            <a:fillRect/>
          </a:stretch>
        </p:blipFill>
        <p:spPr>
          <a:xfrm>
            <a:off x="668344" y="3537668"/>
            <a:ext cx="2581444" cy="1658198"/>
          </a:xfrm>
          <a:prstGeom prst="rect">
            <a:avLst/>
          </a:prstGeom>
        </p:spPr>
      </p:pic>
      <p:pic>
        <p:nvPicPr>
          <p:cNvPr id="9" name="Picture 8">
            <a:extLst>
              <a:ext uri="{FF2B5EF4-FFF2-40B4-BE49-F238E27FC236}">
                <a16:creationId xmlns:a16="http://schemas.microsoft.com/office/drawing/2014/main" id="{C484DCAF-5754-481B-BB4D-066AA57AF4A5}"/>
              </a:ext>
            </a:extLst>
          </p:cNvPr>
          <p:cNvPicPr>
            <a:picLocks noChangeAspect="1"/>
          </p:cNvPicPr>
          <p:nvPr/>
        </p:nvPicPr>
        <p:blipFill>
          <a:blip r:embed="rId5"/>
          <a:stretch>
            <a:fillRect/>
          </a:stretch>
        </p:blipFill>
        <p:spPr>
          <a:xfrm>
            <a:off x="657224" y="5195866"/>
            <a:ext cx="2603684" cy="1600873"/>
          </a:xfrm>
          <a:prstGeom prst="rect">
            <a:avLst/>
          </a:prstGeom>
        </p:spPr>
      </p:pic>
      <p:pic>
        <p:nvPicPr>
          <p:cNvPr id="12" name="Picture 11">
            <a:extLst>
              <a:ext uri="{FF2B5EF4-FFF2-40B4-BE49-F238E27FC236}">
                <a16:creationId xmlns:a16="http://schemas.microsoft.com/office/drawing/2014/main" id="{F8DBB230-8DB2-4F14-B299-489ED85C50CD}"/>
              </a:ext>
            </a:extLst>
          </p:cNvPr>
          <p:cNvPicPr>
            <a:picLocks noChangeAspect="1"/>
          </p:cNvPicPr>
          <p:nvPr/>
        </p:nvPicPr>
        <p:blipFill>
          <a:blip r:embed="rId6"/>
          <a:stretch>
            <a:fillRect/>
          </a:stretch>
        </p:blipFill>
        <p:spPr>
          <a:xfrm>
            <a:off x="6664368" y="3507326"/>
            <a:ext cx="2626534" cy="1658198"/>
          </a:xfrm>
          <a:prstGeom prst="rect">
            <a:avLst/>
          </a:prstGeom>
        </p:spPr>
      </p:pic>
      <p:pic>
        <p:nvPicPr>
          <p:cNvPr id="17" name="Picture 16">
            <a:extLst>
              <a:ext uri="{FF2B5EF4-FFF2-40B4-BE49-F238E27FC236}">
                <a16:creationId xmlns:a16="http://schemas.microsoft.com/office/drawing/2014/main" id="{579A03BA-D1B5-4FFE-9EA2-4D7009AE0B81}"/>
              </a:ext>
            </a:extLst>
          </p:cNvPr>
          <p:cNvPicPr>
            <a:picLocks noChangeAspect="1"/>
          </p:cNvPicPr>
          <p:nvPr/>
        </p:nvPicPr>
        <p:blipFill>
          <a:blip r:embed="rId7"/>
          <a:stretch>
            <a:fillRect/>
          </a:stretch>
        </p:blipFill>
        <p:spPr>
          <a:xfrm>
            <a:off x="6664367" y="5158896"/>
            <a:ext cx="2630923" cy="1636607"/>
          </a:xfrm>
          <a:prstGeom prst="rect">
            <a:avLst/>
          </a:prstGeom>
        </p:spPr>
      </p:pic>
      <p:pic>
        <p:nvPicPr>
          <p:cNvPr id="19" name="Picture 18">
            <a:extLst>
              <a:ext uri="{FF2B5EF4-FFF2-40B4-BE49-F238E27FC236}">
                <a16:creationId xmlns:a16="http://schemas.microsoft.com/office/drawing/2014/main" id="{29814180-A4E9-4693-BC62-7B78CD3DEDBD}"/>
              </a:ext>
            </a:extLst>
          </p:cNvPr>
          <p:cNvPicPr>
            <a:picLocks noChangeAspect="1"/>
          </p:cNvPicPr>
          <p:nvPr/>
        </p:nvPicPr>
        <p:blipFill>
          <a:blip r:embed="rId8"/>
          <a:stretch>
            <a:fillRect/>
          </a:stretch>
        </p:blipFill>
        <p:spPr>
          <a:xfrm>
            <a:off x="3517514" y="2010262"/>
            <a:ext cx="2662626" cy="1666536"/>
          </a:xfrm>
          <a:prstGeom prst="rect">
            <a:avLst/>
          </a:prstGeom>
        </p:spPr>
      </p:pic>
      <p:pic>
        <p:nvPicPr>
          <p:cNvPr id="21" name="Picture 20">
            <a:extLst>
              <a:ext uri="{FF2B5EF4-FFF2-40B4-BE49-F238E27FC236}">
                <a16:creationId xmlns:a16="http://schemas.microsoft.com/office/drawing/2014/main" id="{26E4CB01-AED8-49B0-8E5C-B58246272048}"/>
              </a:ext>
            </a:extLst>
          </p:cNvPr>
          <p:cNvPicPr>
            <a:picLocks noChangeAspect="1"/>
          </p:cNvPicPr>
          <p:nvPr/>
        </p:nvPicPr>
        <p:blipFill>
          <a:blip r:embed="rId9"/>
          <a:stretch>
            <a:fillRect/>
          </a:stretch>
        </p:blipFill>
        <p:spPr>
          <a:xfrm>
            <a:off x="3517514" y="3668460"/>
            <a:ext cx="2578486" cy="1556822"/>
          </a:xfrm>
          <a:prstGeom prst="rect">
            <a:avLst/>
          </a:prstGeom>
        </p:spPr>
      </p:pic>
      <p:pic>
        <p:nvPicPr>
          <p:cNvPr id="23" name="Picture 22">
            <a:extLst>
              <a:ext uri="{FF2B5EF4-FFF2-40B4-BE49-F238E27FC236}">
                <a16:creationId xmlns:a16="http://schemas.microsoft.com/office/drawing/2014/main" id="{7DE8D8FB-58A9-43F0-AB1B-6ACEE439D25D}"/>
              </a:ext>
            </a:extLst>
          </p:cNvPr>
          <p:cNvPicPr>
            <a:picLocks noChangeAspect="1"/>
          </p:cNvPicPr>
          <p:nvPr/>
        </p:nvPicPr>
        <p:blipFill>
          <a:blip r:embed="rId10"/>
          <a:stretch>
            <a:fillRect/>
          </a:stretch>
        </p:blipFill>
        <p:spPr>
          <a:xfrm>
            <a:off x="3528635" y="5187527"/>
            <a:ext cx="2603684" cy="1607976"/>
          </a:xfrm>
          <a:prstGeom prst="rect">
            <a:avLst/>
          </a:prstGeom>
        </p:spPr>
      </p:pic>
      <p:pic>
        <p:nvPicPr>
          <p:cNvPr id="25" name="Picture 24">
            <a:extLst>
              <a:ext uri="{FF2B5EF4-FFF2-40B4-BE49-F238E27FC236}">
                <a16:creationId xmlns:a16="http://schemas.microsoft.com/office/drawing/2014/main" id="{9942D6E1-8957-41C0-BA13-014609522765}"/>
              </a:ext>
            </a:extLst>
          </p:cNvPr>
          <p:cNvPicPr>
            <a:picLocks noChangeAspect="1"/>
          </p:cNvPicPr>
          <p:nvPr/>
        </p:nvPicPr>
        <p:blipFill>
          <a:blip r:embed="rId11"/>
          <a:stretch>
            <a:fillRect/>
          </a:stretch>
        </p:blipFill>
        <p:spPr>
          <a:xfrm>
            <a:off x="9419136" y="3567283"/>
            <a:ext cx="2599869" cy="1607976"/>
          </a:xfrm>
          <a:prstGeom prst="rect">
            <a:avLst/>
          </a:prstGeom>
        </p:spPr>
      </p:pic>
      <p:pic>
        <p:nvPicPr>
          <p:cNvPr id="27" name="Picture 26">
            <a:extLst>
              <a:ext uri="{FF2B5EF4-FFF2-40B4-BE49-F238E27FC236}">
                <a16:creationId xmlns:a16="http://schemas.microsoft.com/office/drawing/2014/main" id="{6A48223E-95FA-4B82-8DEB-A7206C27939C}"/>
              </a:ext>
            </a:extLst>
          </p:cNvPr>
          <p:cNvPicPr>
            <a:picLocks noChangeAspect="1"/>
          </p:cNvPicPr>
          <p:nvPr/>
        </p:nvPicPr>
        <p:blipFill>
          <a:blip r:embed="rId12"/>
          <a:stretch>
            <a:fillRect/>
          </a:stretch>
        </p:blipFill>
        <p:spPr>
          <a:xfrm>
            <a:off x="9419135" y="5165524"/>
            <a:ext cx="2599869" cy="1630322"/>
          </a:xfrm>
          <a:prstGeom prst="rect">
            <a:avLst/>
          </a:prstGeom>
        </p:spPr>
      </p:pic>
      <p:pic>
        <p:nvPicPr>
          <p:cNvPr id="29" name="Picture 28">
            <a:extLst>
              <a:ext uri="{FF2B5EF4-FFF2-40B4-BE49-F238E27FC236}">
                <a16:creationId xmlns:a16="http://schemas.microsoft.com/office/drawing/2014/main" id="{199403AA-F01F-44A5-98F9-F63DD0EED333}"/>
              </a:ext>
            </a:extLst>
          </p:cNvPr>
          <p:cNvPicPr>
            <a:picLocks noChangeAspect="1"/>
          </p:cNvPicPr>
          <p:nvPr/>
        </p:nvPicPr>
        <p:blipFill>
          <a:blip r:embed="rId13"/>
          <a:stretch>
            <a:fillRect/>
          </a:stretch>
        </p:blipFill>
        <p:spPr>
          <a:xfrm>
            <a:off x="10719069" y="1077245"/>
            <a:ext cx="397498" cy="2066991"/>
          </a:xfrm>
          <a:prstGeom prst="rect">
            <a:avLst/>
          </a:prstGeom>
        </p:spPr>
      </p:pic>
      <p:pic>
        <p:nvPicPr>
          <p:cNvPr id="31" name="Picture 30">
            <a:extLst>
              <a:ext uri="{FF2B5EF4-FFF2-40B4-BE49-F238E27FC236}">
                <a16:creationId xmlns:a16="http://schemas.microsoft.com/office/drawing/2014/main" id="{1CCE115D-F949-40E8-82F3-E468E9856A29}"/>
              </a:ext>
            </a:extLst>
          </p:cNvPr>
          <p:cNvPicPr>
            <a:picLocks noChangeAspect="1"/>
          </p:cNvPicPr>
          <p:nvPr/>
        </p:nvPicPr>
        <p:blipFill>
          <a:blip r:embed="rId14"/>
          <a:stretch>
            <a:fillRect/>
          </a:stretch>
        </p:blipFill>
        <p:spPr>
          <a:xfrm>
            <a:off x="7680185" y="1124527"/>
            <a:ext cx="379425" cy="2066408"/>
          </a:xfrm>
          <a:prstGeom prst="rect">
            <a:avLst/>
          </a:prstGeom>
        </p:spPr>
      </p:pic>
      <p:sp>
        <p:nvSpPr>
          <p:cNvPr id="32" name="TextBox 31">
            <a:extLst>
              <a:ext uri="{FF2B5EF4-FFF2-40B4-BE49-F238E27FC236}">
                <a16:creationId xmlns:a16="http://schemas.microsoft.com/office/drawing/2014/main" id="{3E899D0A-CFD5-455D-BED9-B282C20B7311}"/>
              </a:ext>
            </a:extLst>
          </p:cNvPr>
          <p:cNvSpPr txBox="1"/>
          <p:nvPr/>
        </p:nvSpPr>
        <p:spPr>
          <a:xfrm>
            <a:off x="7787080" y="1779829"/>
            <a:ext cx="1441622" cy="738664"/>
          </a:xfrm>
          <a:prstGeom prst="rect">
            <a:avLst/>
          </a:prstGeom>
          <a:noFill/>
        </p:spPr>
        <p:txBody>
          <a:bodyPr wrap="square" rtlCol="0">
            <a:spAutoFit/>
          </a:bodyPr>
          <a:lstStyle/>
          <a:p>
            <a:pPr algn="ctr"/>
            <a:r>
              <a:rPr lang="en-US" sz="1400" dirty="0"/>
              <a:t>Average Temperature (Quantile)</a:t>
            </a:r>
          </a:p>
        </p:txBody>
      </p:sp>
      <p:sp>
        <p:nvSpPr>
          <p:cNvPr id="33" name="TextBox 32">
            <a:extLst>
              <a:ext uri="{FF2B5EF4-FFF2-40B4-BE49-F238E27FC236}">
                <a16:creationId xmlns:a16="http://schemas.microsoft.com/office/drawing/2014/main" id="{C5399171-4623-4893-A8A5-E895F2E939FB}"/>
              </a:ext>
            </a:extLst>
          </p:cNvPr>
          <p:cNvSpPr txBox="1"/>
          <p:nvPr/>
        </p:nvSpPr>
        <p:spPr>
          <a:xfrm>
            <a:off x="9577378" y="1887551"/>
            <a:ext cx="1441622" cy="523220"/>
          </a:xfrm>
          <a:prstGeom prst="rect">
            <a:avLst/>
          </a:prstGeom>
          <a:noFill/>
        </p:spPr>
        <p:txBody>
          <a:bodyPr wrap="square" rtlCol="0">
            <a:spAutoFit/>
          </a:bodyPr>
          <a:lstStyle/>
          <a:p>
            <a:pPr algn="ctr"/>
            <a:r>
              <a:rPr lang="en-US" sz="1400" dirty="0"/>
              <a:t>Crop Output (Quantile)</a:t>
            </a:r>
          </a:p>
        </p:txBody>
      </p:sp>
      <p:sp>
        <p:nvSpPr>
          <p:cNvPr id="34" name="Oval 33">
            <a:extLst>
              <a:ext uri="{FF2B5EF4-FFF2-40B4-BE49-F238E27FC236}">
                <a16:creationId xmlns:a16="http://schemas.microsoft.com/office/drawing/2014/main" id="{95EE8DDC-6955-48FD-B4AC-1E9AD9B29989}"/>
              </a:ext>
            </a:extLst>
          </p:cNvPr>
          <p:cNvSpPr/>
          <p:nvPr/>
        </p:nvSpPr>
        <p:spPr>
          <a:xfrm>
            <a:off x="4291914" y="4456670"/>
            <a:ext cx="733167" cy="702226"/>
          </a:xfrm>
          <a:prstGeom prst="ellipse">
            <a:avLst/>
          </a:prstGeom>
          <a:noFill/>
          <a:ln w="127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35" name="Oval 34">
            <a:extLst>
              <a:ext uri="{FF2B5EF4-FFF2-40B4-BE49-F238E27FC236}">
                <a16:creationId xmlns:a16="http://schemas.microsoft.com/office/drawing/2014/main" id="{117F5D9A-0B7D-49B0-9007-133318DFEB0D}"/>
              </a:ext>
            </a:extLst>
          </p:cNvPr>
          <p:cNvSpPr/>
          <p:nvPr/>
        </p:nvSpPr>
        <p:spPr>
          <a:xfrm>
            <a:off x="7503313" y="6007354"/>
            <a:ext cx="733167" cy="702226"/>
          </a:xfrm>
          <a:prstGeom prst="ellipse">
            <a:avLst/>
          </a:prstGeom>
          <a:noFill/>
          <a:ln w="127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36" name="Oval 35">
            <a:extLst>
              <a:ext uri="{FF2B5EF4-FFF2-40B4-BE49-F238E27FC236}">
                <a16:creationId xmlns:a16="http://schemas.microsoft.com/office/drawing/2014/main" id="{E64A7ED5-33BA-4EBA-9B7B-C478B8D0D52F}"/>
              </a:ext>
            </a:extLst>
          </p:cNvPr>
          <p:cNvSpPr/>
          <p:nvPr/>
        </p:nvSpPr>
        <p:spPr>
          <a:xfrm>
            <a:off x="10182305" y="5994997"/>
            <a:ext cx="733167" cy="702226"/>
          </a:xfrm>
          <a:prstGeom prst="ellipse">
            <a:avLst/>
          </a:prstGeom>
          <a:noFill/>
          <a:ln w="127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Tree>
    <p:extLst>
      <p:ext uri="{BB962C8B-B14F-4D97-AF65-F5344CB8AC3E}">
        <p14:creationId xmlns:p14="http://schemas.microsoft.com/office/powerpoint/2010/main" val="2778896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E3363-5FB6-4B09-92A7-B86E27D534B7}"/>
              </a:ext>
            </a:extLst>
          </p:cNvPr>
          <p:cNvSpPr>
            <a:spLocks noGrp="1"/>
          </p:cNvSpPr>
          <p:nvPr>
            <p:ph type="title"/>
          </p:nvPr>
        </p:nvSpPr>
        <p:spPr/>
        <p:txBody>
          <a:bodyPr/>
          <a:lstStyle/>
          <a:p>
            <a:r>
              <a:rPr lang="en-US" dirty="0"/>
              <a:t>Final Steps</a:t>
            </a:r>
          </a:p>
        </p:txBody>
      </p:sp>
      <p:sp>
        <p:nvSpPr>
          <p:cNvPr id="3" name="Content Placeholder 2">
            <a:extLst>
              <a:ext uri="{FF2B5EF4-FFF2-40B4-BE49-F238E27FC236}">
                <a16:creationId xmlns:a16="http://schemas.microsoft.com/office/drawing/2014/main" id="{680F01FB-FC89-471F-83DA-344603D9ED10}"/>
              </a:ext>
            </a:extLst>
          </p:cNvPr>
          <p:cNvSpPr>
            <a:spLocks noGrp="1"/>
          </p:cNvSpPr>
          <p:nvPr>
            <p:ph idx="1"/>
          </p:nvPr>
        </p:nvSpPr>
        <p:spPr/>
        <p:txBody>
          <a:bodyPr/>
          <a:lstStyle/>
          <a:p>
            <a:r>
              <a:rPr lang="en-US" dirty="0"/>
              <a:t>Finish analyses for other variables (pesticide and energy use)</a:t>
            </a:r>
          </a:p>
          <a:p>
            <a:r>
              <a:rPr lang="en-US" dirty="0"/>
              <a:t>Finish analyses for remaining top three agricultural states</a:t>
            </a:r>
          </a:p>
          <a:p>
            <a:r>
              <a:rPr lang="en-US" dirty="0"/>
              <a:t>Bivariate choropleth maps of average temperature changes and overall crop output by state over time</a:t>
            </a:r>
          </a:p>
          <a:p>
            <a:r>
              <a:rPr lang="en-US" dirty="0"/>
              <a:t>Other ideas for visualization? Time series?</a:t>
            </a:r>
          </a:p>
          <a:p>
            <a:endParaRPr lang="en-US" dirty="0"/>
          </a:p>
        </p:txBody>
      </p:sp>
    </p:spTree>
    <p:extLst>
      <p:ext uri="{BB962C8B-B14F-4D97-AF65-F5344CB8AC3E}">
        <p14:creationId xmlns:p14="http://schemas.microsoft.com/office/powerpoint/2010/main" val="1641131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C5EAA-B26C-4637-BB89-9DEA72E19C72}"/>
              </a:ext>
            </a:extLst>
          </p:cNvPr>
          <p:cNvSpPr>
            <a:spLocks noGrp="1"/>
          </p:cNvSpPr>
          <p:nvPr>
            <p:ph type="title"/>
          </p:nvPr>
        </p:nvSpPr>
        <p:spPr>
          <a:xfrm>
            <a:off x="657224" y="499533"/>
            <a:ext cx="10772775" cy="887235"/>
          </a:xfrm>
        </p:spPr>
        <p:txBody>
          <a:bodyPr/>
          <a:lstStyle/>
          <a:p>
            <a:r>
              <a:rPr lang="en-US" dirty="0"/>
              <a:t>Challenges</a:t>
            </a:r>
          </a:p>
        </p:txBody>
      </p:sp>
      <p:sp>
        <p:nvSpPr>
          <p:cNvPr id="3" name="Content Placeholder 2">
            <a:extLst>
              <a:ext uri="{FF2B5EF4-FFF2-40B4-BE49-F238E27FC236}">
                <a16:creationId xmlns:a16="http://schemas.microsoft.com/office/drawing/2014/main" id="{67E492CE-659D-4B5F-B933-AEA0E0575405}"/>
              </a:ext>
            </a:extLst>
          </p:cNvPr>
          <p:cNvSpPr>
            <a:spLocks noGrp="1"/>
          </p:cNvSpPr>
          <p:nvPr>
            <p:ph idx="1"/>
          </p:nvPr>
        </p:nvSpPr>
        <p:spPr>
          <a:xfrm>
            <a:off x="676656" y="1811465"/>
            <a:ext cx="10753725" cy="4775681"/>
          </a:xfrm>
        </p:spPr>
        <p:txBody>
          <a:bodyPr>
            <a:normAutofit/>
          </a:bodyPr>
          <a:lstStyle/>
          <a:p>
            <a:pPr marL="457200" indent="-457200">
              <a:buFont typeface="+mj-lt"/>
              <a:buAutoNum type="arabicPeriod"/>
            </a:pPr>
            <a:r>
              <a:rPr lang="en-US" dirty="0">
                <a:latin typeface="Calibri Light" panose="020F0302020204030204" pitchFamily="34" charset="0"/>
                <a:cs typeface="Calibri Light" panose="020F0302020204030204" pitchFamily="34" charset="0"/>
              </a:rPr>
              <a:t>Raster data – inexperience with raster analysis, especially when analyzed alongside vector data.</a:t>
            </a:r>
          </a:p>
          <a:p>
            <a:pPr marL="457200" indent="-457200">
              <a:buFont typeface="+mj-lt"/>
              <a:buAutoNum type="arabicPeriod"/>
            </a:pPr>
            <a:r>
              <a:rPr lang="en-US" dirty="0">
                <a:solidFill>
                  <a:schemeClr val="tx1"/>
                </a:solidFill>
                <a:latin typeface="Calibri Light" panose="020F0302020204030204" pitchFamily="34" charset="0"/>
                <a:cs typeface="Calibri Light" panose="020F0302020204030204" pitchFamily="34" charset="0"/>
              </a:rPr>
              <a:t>Inconsistent spatial/areal units – just need to reconcile in the best way possible: considering data availability, data usability and quality, and consistency (selected top agricultural states).</a:t>
            </a:r>
          </a:p>
          <a:p>
            <a:pPr marL="457200" indent="-457200">
              <a:buFont typeface="+mj-lt"/>
              <a:buAutoNum type="arabicPeriod"/>
            </a:pPr>
            <a:r>
              <a:rPr lang="en-US" dirty="0">
                <a:solidFill>
                  <a:schemeClr val="tx1"/>
                </a:solidFill>
                <a:latin typeface="Calibri Light" panose="020F0302020204030204" pitchFamily="34" charset="0"/>
                <a:cs typeface="Calibri Light" panose="020F0302020204030204" pitchFamily="34" charset="0"/>
              </a:rPr>
              <a:t>Time series analysis across multiple states.</a:t>
            </a:r>
          </a:p>
          <a:p>
            <a:pPr marL="457200" indent="-457200">
              <a:buFont typeface="+mj-lt"/>
              <a:buAutoNum type="arabicPeriod"/>
            </a:pPr>
            <a:r>
              <a:rPr lang="en-US" dirty="0">
                <a:solidFill>
                  <a:schemeClr val="tx1"/>
                </a:solidFill>
                <a:latin typeface="Calibri Light" panose="020F0302020204030204" pitchFamily="34" charset="0"/>
                <a:cs typeface="Calibri Light" panose="020F0302020204030204" pitchFamily="34" charset="0"/>
              </a:rPr>
              <a:t>There are a lot of other factors at play that aren’t accounted for in this analysis – for example, policy.</a:t>
            </a:r>
          </a:p>
          <a:p>
            <a:pPr marL="457200" indent="-457200">
              <a:buFont typeface="+mj-lt"/>
              <a:buAutoNum type="arabicPeriod"/>
            </a:pPr>
            <a:r>
              <a:rPr lang="en-US" dirty="0">
                <a:solidFill>
                  <a:schemeClr val="tx1"/>
                </a:solidFill>
                <a:latin typeface="Calibri Light" panose="020F0302020204030204" pitchFamily="34" charset="0"/>
                <a:cs typeface="Calibri Light" panose="020F0302020204030204" pitchFamily="34" charset="0"/>
              </a:rPr>
              <a:t>Climate change affects different states differently, depending on their climate profile. Thus, the interactions seen in one state may not apply to another. </a:t>
            </a:r>
          </a:p>
        </p:txBody>
      </p:sp>
    </p:spTree>
    <p:extLst>
      <p:ext uri="{BB962C8B-B14F-4D97-AF65-F5344CB8AC3E}">
        <p14:creationId xmlns:p14="http://schemas.microsoft.com/office/powerpoint/2010/main" val="4156050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A6893-C3F7-4E6E-8233-9C43D5318DCF}"/>
              </a:ext>
            </a:extLst>
          </p:cNvPr>
          <p:cNvSpPr>
            <a:spLocks noGrp="1"/>
          </p:cNvSpPr>
          <p:nvPr>
            <p:ph type="title"/>
          </p:nvPr>
        </p:nvSpPr>
        <p:spPr>
          <a:xfrm>
            <a:off x="631889" y="5659746"/>
            <a:ext cx="10780776" cy="749231"/>
          </a:xfrm>
        </p:spPr>
        <p:txBody>
          <a:bodyPr>
            <a:noAutofit/>
          </a:bodyPr>
          <a:lstStyle/>
          <a:p>
            <a:pPr algn="ctr"/>
            <a:r>
              <a:rPr lang="en-US" sz="4800" dirty="0">
                <a:latin typeface="Calibri" panose="020F0502020204030204" pitchFamily="34" charset="0"/>
                <a:cs typeface="Calibri" panose="020F0502020204030204" pitchFamily="34" charset="0"/>
              </a:rPr>
              <a:t>Questions?</a:t>
            </a:r>
          </a:p>
        </p:txBody>
      </p:sp>
      <p:pic>
        <p:nvPicPr>
          <p:cNvPr id="7" name="Picture Placeholder 6">
            <a:extLst>
              <a:ext uri="{FF2B5EF4-FFF2-40B4-BE49-F238E27FC236}">
                <a16:creationId xmlns:a16="http://schemas.microsoft.com/office/drawing/2014/main" id="{2B22B3E9-9608-4A3A-B5FB-83F328E6C1A1}"/>
              </a:ext>
            </a:extLst>
          </p:cNvPr>
          <p:cNvPicPr>
            <a:picLocks noGrp="1" noChangeAspect="1"/>
          </p:cNvPicPr>
          <p:nvPr>
            <p:ph type="pic" idx="1"/>
          </p:nvPr>
        </p:nvPicPr>
        <p:blipFill rotWithShape="1">
          <a:blip r:embed="rId3">
            <a:extLst>
              <a:ext uri="{BEBA8EAE-BF5A-486C-A8C5-ECC9F3942E4B}">
                <a14:imgProps xmlns:a14="http://schemas.microsoft.com/office/drawing/2010/main">
                  <a14:imgLayer r:embed="rId4">
                    <a14:imgEffect>
                      <a14:artisticCrisscrossEtching/>
                    </a14:imgEffect>
                  </a14:imgLayer>
                </a14:imgProps>
              </a:ext>
              <a:ext uri="{28A0092B-C50C-407E-A947-70E740481C1C}">
                <a14:useLocalDpi xmlns:a14="http://schemas.microsoft.com/office/drawing/2010/main" val="0"/>
              </a:ext>
            </a:extLst>
          </a:blip>
          <a:srcRect l="2109" t="3682" r="2109" b="4979"/>
          <a:stretch/>
        </p:blipFill>
        <p:spPr>
          <a:xfrm>
            <a:off x="2799537" y="849570"/>
            <a:ext cx="6296793" cy="4242466"/>
          </a:xfrm>
          <a:prstGeom prst="rect">
            <a:avLst/>
          </a:prstGeom>
        </p:spPr>
      </p:pic>
    </p:spTree>
    <p:extLst>
      <p:ext uri="{BB962C8B-B14F-4D97-AF65-F5344CB8AC3E}">
        <p14:creationId xmlns:p14="http://schemas.microsoft.com/office/powerpoint/2010/main" val="2291388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F33A9-D956-4F09-8E67-BABC188B9109}"/>
              </a:ext>
            </a:extLst>
          </p:cNvPr>
          <p:cNvSpPr>
            <a:spLocks noGrp="1"/>
          </p:cNvSpPr>
          <p:nvPr>
            <p:ph type="title"/>
          </p:nvPr>
        </p:nvSpPr>
        <p:spPr>
          <a:xfrm>
            <a:off x="657224" y="499533"/>
            <a:ext cx="10772775" cy="882901"/>
          </a:xfrm>
        </p:spPr>
        <p:txBody>
          <a:bodyPr/>
          <a:lstStyle/>
          <a:p>
            <a:r>
              <a:rPr lang="en-US" dirty="0"/>
              <a:t>Topic</a:t>
            </a:r>
          </a:p>
        </p:txBody>
      </p:sp>
      <p:sp>
        <p:nvSpPr>
          <p:cNvPr id="3" name="Content Placeholder 2">
            <a:extLst>
              <a:ext uri="{FF2B5EF4-FFF2-40B4-BE49-F238E27FC236}">
                <a16:creationId xmlns:a16="http://schemas.microsoft.com/office/drawing/2014/main" id="{76C1A82B-362C-4F95-9F08-A03A9BE3BC89}"/>
              </a:ext>
            </a:extLst>
          </p:cNvPr>
          <p:cNvSpPr>
            <a:spLocks noGrp="1"/>
          </p:cNvSpPr>
          <p:nvPr>
            <p:ph idx="1"/>
          </p:nvPr>
        </p:nvSpPr>
        <p:spPr>
          <a:xfrm>
            <a:off x="676656" y="1820132"/>
            <a:ext cx="10753725" cy="4389987"/>
          </a:xfrm>
        </p:spPr>
        <p:txBody>
          <a:bodyPr>
            <a:normAutofit/>
          </a:bodyPr>
          <a:lstStyle/>
          <a:p>
            <a:pPr marL="0" marR="0" indent="0" algn="ctr">
              <a:lnSpc>
                <a:spcPct val="115000"/>
              </a:lnSpc>
              <a:spcBef>
                <a:spcPts val="0"/>
              </a:spcBef>
              <a:spcAft>
                <a:spcPts val="800"/>
              </a:spcAft>
              <a:buNone/>
            </a:pPr>
            <a:r>
              <a:rPr lang="en-US" b="1" dirty="0">
                <a:effectLst/>
                <a:latin typeface="Calibri" panose="020F0502020204030204" pitchFamily="34" charset="0"/>
                <a:ea typeface="Yu Mincho" panose="02020400000000000000" pitchFamily="18" charset="-128"/>
                <a:cs typeface="Times New Roman" panose="02020603050405020304" pitchFamily="18" charset="0"/>
              </a:rPr>
              <a:t>How does the relationship between agricultural health/productivity and temperature change over time?</a:t>
            </a:r>
          </a:p>
          <a:p>
            <a:pPr marL="0" marR="0" indent="0" algn="ctr">
              <a:lnSpc>
                <a:spcPct val="115000"/>
              </a:lnSpc>
              <a:spcBef>
                <a:spcPts val="0"/>
              </a:spcBef>
              <a:spcAft>
                <a:spcPts val="800"/>
              </a:spcAft>
              <a:buNone/>
            </a:pPr>
            <a:endParaRPr lang="en-US" sz="10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indent="0">
              <a:lnSpc>
                <a:spcPct val="115000"/>
              </a:lnSpc>
              <a:spcBef>
                <a:spcPts val="0"/>
              </a:spcBef>
              <a:spcAft>
                <a:spcPts val="800"/>
              </a:spcAft>
              <a:buNone/>
            </a:pPr>
            <a:r>
              <a:rPr lang="en-US" sz="2000" b="1" dirty="0">
                <a:effectLst/>
                <a:latin typeface="Calibri" panose="020F0502020204030204" pitchFamily="34" charset="0"/>
                <a:ea typeface="Yu Mincho" panose="02020400000000000000" pitchFamily="18" charset="-128"/>
                <a:cs typeface="Times New Roman" panose="02020603050405020304" pitchFamily="18" charset="0"/>
              </a:rPr>
              <a:t>Primary Outcome:</a:t>
            </a:r>
            <a:r>
              <a:rPr lang="en-US" sz="2000" dirty="0">
                <a:effectLst/>
                <a:latin typeface="Calibri" panose="020F0502020204030204" pitchFamily="34" charset="0"/>
                <a:ea typeface="Yu Mincho" panose="02020400000000000000" pitchFamily="18" charset="-128"/>
                <a:cs typeface="Times New Roman" panose="02020603050405020304" pitchFamily="18" charset="0"/>
              </a:rPr>
              <a:t> One or more maps illustrating changes over time and potentially predictive model of how agriculture may change in the future if an existing trend in temperature continues over the next several years. Analysis and interpretation will accompany any produced maps. </a:t>
            </a:r>
          </a:p>
          <a:p>
            <a:pPr marL="0" marR="0" indent="0">
              <a:lnSpc>
                <a:spcPct val="115000"/>
              </a:lnSpc>
              <a:spcBef>
                <a:spcPts val="0"/>
              </a:spcBef>
              <a:spcAft>
                <a:spcPts val="800"/>
              </a:spcAft>
              <a:buNone/>
            </a:pPr>
            <a:endParaRPr lang="en-US" sz="10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indent="0">
              <a:lnSpc>
                <a:spcPct val="115000"/>
              </a:lnSpc>
              <a:spcBef>
                <a:spcPts val="0"/>
              </a:spcBef>
              <a:spcAft>
                <a:spcPts val="800"/>
              </a:spcAft>
              <a:buNone/>
            </a:pPr>
            <a:r>
              <a:rPr lang="en-US" sz="2000" i="1" dirty="0">
                <a:solidFill>
                  <a:schemeClr val="tx2">
                    <a:lumMod val="60000"/>
                    <a:lumOff val="40000"/>
                  </a:schemeClr>
                </a:solidFill>
                <a:effectLst/>
                <a:latin typeface="Calibri" panose="020F0502020204030204" pitchFamily="34" charset="0"/>
                <a:ea typeface="Yu Mincho" panose="02020400000000000000" pitchFamily="18" charset="-128"/>
                <a:cs typeface="Times New Roman" panose="02020603050405020304" pitchFamily="18" charset="0"/>
              </a:rPr>
              <a:t>Potential Alternative (or bonus):</a:t>
            </a:r>
            <a:r>
              <a:rPr lang="en-US" sz="2000" dirty="0">
                <a:solidFill>
                  <a:schemeClr val="tx2">
                    <a:lumMod val="60000"/>
                    <a:lumOff val="40000"/>
                  </a:schemeClr>
                </a:solidFill>
                <a:effectLst/>
                <a:latin typeface="Calibri" panose="020F0502020204030204" pitchFamily="34" charset="0"/>
                <a:ea typeface="Yu Mincho" panose="02020400000000000000" pitchFamily="18" charset="-128"/>
                <a:cs typeface="Times New Roman" panose="02020603050405020304" pitchFamily="18" charset="0"/>
              </a:rPr>
              <a:t> How does the relationship between agricultural health (or productivity) and invasive species change over time? In relation to temperature or another climate change metric?</a:t>
            </a:r>
          </a:p>
        </p:txBody>
      </p:sp>
    </p:spTree>
    <p:extLst>
      <p:ext uri="{BB962C8B-B14F-4D97-AF65-F5344CB8AC3E}">
        <p14:creationId xmlns:p14="http://schemas.microsoft.com/office/powerpoint/2010/main" val="1720167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9A3A7-FB74-44D2-8551-9DADB528A7BD}"/>
              </a:ext>
            </a:extLst>
          </p:cNvPr>
          <p:cNvSpPr>
            <a:spLocks noGrp="1"/>
          </p:cNvSpPr>
          <p:nvPr>
            <p:ph type="title"/>
          </p:nvPr>
        </p:nvSpPr>
        <p:spPr>
          <a:xfrm>
            <a:off x="657224" y="499533"/>
            <a:ext cx="10772775" cy="947906"/>
          </a:xfrm>
        </p:spPr>
        <p:txBody>
          <a:bodyPr/>
          <a:lstStyle/>
          <a:p>
            <a:r>
              <a:rPr lang="en-US" dirty="0"/>
              <a:t>Background</a:t>
            </a:r>
          </a:p>
        </p:txBody>
      </p:sp>
      <p:sp>
        <p:nvSpPr>
          <p:cNvPr id="3" name="Content Placeholder 2">
            <a:extLst>
              <a:ext uri="{FF2B5EF4-FFF2-40B4-BE49-F238E27FC236}">
                <a16:creationId xmlns:a16="http://schemas.microsoft.com/office/drawing/2014/main" id="{099D43E6-7A47-4E37-B128-2188ED667D60}"/>
              </a:ext>
            </a:extLst>
          </p:cNvPr>
          <p:cNvSpPr>
            <a:spLocks noGrp="1"/>
          </p:cNvSpPr>
          <p:nvPr>
            <p:ph idx="1"/>
          </p:nvPr>
        </p:nvSpPr>
        <p:spPr>
          <a:xfrm>
            <a:off x="676656" y="2011680"/>
            <a:ext cx="10753725" cy="4346787"/>
          </a:xfrm>
        </p:spPr>
        <p:txBody>
          <a:bodyPr>
            <a:normAutofit/>
          </a:bodyPr>
          <a:lstStyle/>
          <a:p>
            <a:pPr marL="458788" indent="-458788">
              <a:lnSpc>
                <a:spcPct val="115000"/>
              </a:lnSpc>
              <a:spcBef>
                <a:spcPts val="0"/>
              </a:spcBef>
              <a:spcAft>
                <a:spcPts val="800"/>
              </a:spcAft>
              <a:buClr>
                <a:schemeClr val="tx1"/>
              </a:buClr>
              <a:buFont typeface="Arial" panose="020B0604020202020204" pitchFamily="34" charset="0"/>
              <a:buChar char="•"/>
            </a:pPr>
            <a:r>
              <a:rPr lang="en-US" sz="1800" b="1" dirty="0">
                <a:effectLst/>
                <a:latin typeface="Calibri" panose="020F0502020204030204" pitchFamily="34" charset="0"/>
                <a:ea typeface="Yu Mincho" panose="02020400000000000000" pitchFamily="18" charset="-128"/>
                <a:cs typeface="Times New Roman" panose="02020603050405020304" pitchFamily="18" charset="0"/>
              </a:rPr>
              <a:t>Climate change has and will have significant impact on agriculture. </a:t>
            </a:r>
          </a:p>
          <a:p>
            <a:pPr marL="458788" indent="-458788">
              <a:lnSpc>
                <a:spcPct val="115000"/>
              </a:lnSpc>
              <a:spcBef>
                <a:spcPts val="0"/>
              </a:spcBef>
              <a:spcAft>
                <a:spcPts val="800"/>
              </a:spcAft>
              <a:buClr>
                <a:schemeClr val="tx1"/>
              </a:buClr>
              <a:buFont typeface="Arial" panose="020B0604020202020204" pitchFamily="34" charset="0"/>
              <a:buChar char="•"/>
            </a:pPr>
            <a:r>
              <a:rPr lang="en-US" sz="1800" dirty="0">
                <a:solidFill>
                  <a:schemeClr val="tx2">
                    <a:lumMod val="60000"/>
                    <a:lumOff val="40000"/>
                  </a:schemeClr>
                </a:solidFill>
                <a:effectLst/>
                <a:latin typeface="Calibri" panose="020F0502020204030204" pitchFamily="34" charset="0"/>
                <a:ea typeface="Yu Mincho" panose="02020400000000000000" pitchFamily="18" charset="-128"/>
                <a:cs typeface="Times New Roman" panose="02020603050405020304" pitchFamily="18" charset="0"/>
              </a:rPr>
              <a:t>Temperature</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 and </a:t>
            </a:r>
            <a:r>
              <a:rPr lang="en-US" sz="1800" dirty="0">
                <a:solidFill>
                  <a:schemeClr val="tx2">
                    <a:lumMod val="60000"/>
                    <a:lumOff val="40000"/>
                  </a:schemeClr>
                </a:solidFill>
                <a:effectLst/>
                <a:latin typeface="Calibri" panose="020F0502020204030204" pitchFamily="34" charset="0"/>
                <a:ea typeface="Yu Mincho" panose="02020400000000000000" pitchFamily="18" charset="-128"/>
                <a:cs typeface="Times New Roman" panose="02020603050405020304" pitchFamily="18" charset="0"/>
              </a:rPr>
              <a:t>precipitation</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 especially can have significant impact on annual crop yield. </a:t>
            </a:r>
          </a:p>
          <a:p>
            <a:pPr marL="458788" indent="-458788">
              <a:lnSpc>
                <a:spcPct val="115000"/>
              </a:lnSpc>
              <a:spcBef>
                <a:spcPts val="0"/>
              </a:spcBef>
              <a:spcAft>
                <a:spcPts val="800"/>
              </a:spcAft>
              <a:buClr>
                <a:schemeClr val="tx1"/>
              </a:buClr>
              <a:buFont typeface="Arial" panose="020B0604020202020204" pitchFamily="34" charset="0"/>
              <a:buChar char="•"/>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In 2017, </a:t>
            </a:r>
            <a:r>
              <a:rPr lang="en-US" sz="1800" dirty="0">
                <a:solidFill>
                  <a:schemeClr val="tx2">
                    <a:lumMod val="60000"/>
                    <a:lumOff val="40000"/>
                  </a:schemeClr>
                </a:solidFill>
                <a:effectLst/>
                <a:latin typeface="Calibri" panose="020F0502020204030204" pitchFamily="34" charset="0"/>
                <a:ea typeface="Yu Mincho" panose="02020400000000000000" pitchFamily="18" charset="-128"/>
                <a:cs typeface="Times New Roman" panose="02020603050405020304" pitchFamily="18" charset="0"/>
              </a:rPr>
              <a:t>40% of land in the U.S. were farms</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 This is a significant proportion and understanding climate change impacts on agriculture is critical to a major sector of the U.S.</a:t>
            </a:r>
          </a:p>
          <a:p>
            <a:pPr marL="458788" indent="-458788">
              <a:lnSpc>
                <a:spcPct val="115000"/>
              </a:lnSpc>
              <a:spcBef>
                <a:spcPts val="0"/>
              </a:spcBef>
              <a:spcAft>
                <a:spcPts val="800"/>
              </a:spcAft>
              <a:buClr>
                <a:schemeClr val="tx1"/>
              </a:buClr>
              <a:buFont typeface="Arial" panose="020B0604020202020204" pitchFamily="34" charset="0"/>
              <a:buChar char="•"/>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Additionally, many invasive species have also been known to expand their territory and footprint, as well as grow in volume with the </a:t>
            </a:r>
            <a:r>
              <a:rPr lang="en-US" sz="1800" dirty="0">
                <a:solidFill>
                  <a:schemeClr val="tx2">
                    <a:lumMod val="60000"/>
                    <a:lumOff val="40000"/>
                  </a:schemeClr>
                </a:solidFill>
                <a:effectLst/>
                <a:latin typeface="Calibri" panose="020F0502020204030204" pitchFamily="34" charset="0"/>
                <a:ea typeface="Yu Mincho" panose="02020400000000000000" pitchFamily="18" charset="-128"/>
                <a:cs typeface="Times New Roman" panose="02020603050405020304" pitchFamily="18" charset="0"/>
              </a:rPr>
              <a:t>increase in globalization</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 as well as </a:t>
            </a:r>
            <a:r>
              <a:rPr lang="en-US" sz="1800" dirty="0">
                <a:solidFill>
                  <a:schemeClr val="tx2">
                    <a:lumMod val="60000"/>
                    <a:lumOff val="40000"/>
                  </a:schemeClr>
                </a:solidFill>
                <a:effectLst/>
                <a:latin typeface="Calibri" panose="020F0502020204030204" pitchFamily="34" charset="0"/>
                <a:ea typeface="Yu Mincho" panose="02020400000000000000" pitchFamily="18" charset="-128"/>
                <a:cs typeface="Times New Roman" panose="02020603050405020304" pitchFamily="18" charset="0"/>
              </a:rPr>
              <a:t>changing climate</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 </a:t>
            </a:r>
          </a:p>
          <a:p>
            <a:pPr marL="458788" indent="-458788">
              <a:lnSpc>
                <a:spcPct val="115000"/>
              </a:lnSpc>
              <a:spcBef>
                <a:spcPts val="0"/>
              </a:spcBef>
              <a:spcAft>
                <a:spcPts val="800"/>
              </a:spcAft>
              <a:buClr>
                <a:schemeClr val="tx1"/>
              </a:buClr>
              <a:buFont typeface="Arial" panose="020B0604020202020204" pitchFamily="34" charset="0"/>
              <a:buChar char="•"/>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Changing climates change the ecosystem, sometimes detrimental to </a:t>
            </a:r>
            <a:r>
              <a:rPr lang="en-US" sz="1800" dirty="0">
                <a:solidFill>
                  <a:schemeClr val="tx2">
                    <a:lumMod val="60000"/>
                    <a:lumOff val="40000"/>
                  </a:schemeClr>
                </a:solidFill>
                <a:effectLst/>
                <a:latin typeface="Calibri" panose="020F0502020204030204" pitchFamily="34" charset="0"/>
                <a:ea typeface="Yu Mincho" panose="02020400000000000000" pitchFamily="18" charset="-128"/>
                <a:cs typeface="Times New Roman" panose="02020603050405020304" pitchFamily="18" charset="0"/>
              </a:rPr>
              <a:t>native species by pushing them out of their natural habitats</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 (whether through migration or disease and death) and </a:t>
            </a:r>
            <a:r>
              <a:rPr lang="en-US" sz="1800" dirty="0">
                <a:solidFill>
                  <a:schemeClr val="tx2">
                    <a:lumMod val="60000"/>
                    <a:lumOff val="40000"/>
                  </a:schemeClr>
                </a:solidFill>
                <a:effectLst/>
                <a:latin typeface="Calibri" panose="020F0502020204030204" pitchFamily="34" charset="0"/>
                <a:ea typeface="Yu Mincho" panose="02020400000000000000" pitchFamily="18" charset="-128"/>
                <a:cs typeface="Times New Roman" panose="02020603050405020304" pitchFamily="18" charset="0"/>
              </a:rPr>
              <a:t>creating habitats supportive of growing invasive species</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 </a:t>
            </a:r>
          </a:p>
          <a:p>
            <a:pPr marL="458788" indent="-458788">
              <a:lnSpc>
                <a:spcPct val="115000"/>
              </a:lnSpc>
              <a:spcBef>
                <a:spcPts val="0"/>
              </a:spcBef>
              <a:spcAft>
                <a:spcPts val="800"/>
              </a:spcAft>
              <a:buClr>
                <a:schemeClr val="tx1"/>
              </a:buClr>
              <a:buFont typeface="Arial" panose="020B0604020202020204" pitchFamily="34" charset="0"/>
              <a:buChar char="•"/>
            </a:pPr>
            <a:r>
              <a:rPr lang="en-US" sz="1800" b="1" dirty="0">
                <a:effectLst/>
                <a:latin typeface="Calibri" panose="020F0502020204030204" pitchFamily="34" charset="0"/>
                <a:ea typeface="Yu Mincho" panose="02020400000000000000" pitchFamily="18" charset="-128"/>
                <a:cs typeface="Times New Roman" panose="02020603050405020304" pitchFamily="18" charset="0"/>
              </a:rPr>
              <a:t>Invasive species can destroy forests, damage crops, spread diseases (some of which can devastate croplands), and more. </a:t>
            </a:r>
          </a:p>
        </p:txBody>
      </p:sp>
    </p:spTree>
    <p:extLst>
      <p:ext uri="{BB962C8B-B14F-4D97-AF65-F5344CB8AC3E}">
        <p14:creationId xmlns:p14="http://schemas.microsoft.com/office/powerpoint/2010/main" val="163458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A484F-6CF4-467E-9EE8-D1ADB407C0F0}"/>
              </a:ext>
            </a:extLst>
          </p:cNvPr>
          <p:cNvSpPr>
            <a:spLocks noGrp="1"/>
          </p:cNvSpPr>
          <p:nvPr>
            <p:ph type="title"/>
          </p:nvPr>
        </p:nvSpPr>
        <p:spPr>
          <a:xfrm>
            <a:off x="657224" y="499533"/>
            <a:ext cx="10772775" cy="930571"/>
          </a:xfrm>
        </p:spPr>
        <p:txBody>
          <a:bodyPr/>
          <a:lstStyle/>
          <a:p>
            <a:r>
              <a:rPr lang="en-US" dirty="0"/>
              <a:t>Data</a:t>
            </a:r>
          </a:p>
        </p:txBody>
      </p:sp>
      <p:sp>
        <p:nvSpPr>
          <p:cNvPr id="3" name="Content Placeholder 2">
            <a:extLst>
              <a:ext uri="{FF2B5EF4-FFF2-40B4-BE49-F238E27FC236}">
                <a16:creationId xmlns:a16="http://schemas.microsoft.com/office/drawing/2014/main" id="{69462095-97AC-431B-9D0D-7C1CEE61EE4E}"/>
              </a:ext>
            </a:extLst>
          </p:cNvPr>
          <p:cNvSpPr>
            <a:spLocks noGrp="1"/>
          </p:cNvSpPr>
          <p:nvPr>
            <p:ph idx="1"/>
          </p:nvPr>
        </p:nvSpPr>
        <p:spPr/>
        <p:txBody>
          <a:bodyPr/>
          <a:lstStyle/>
          <a:p>
            <a:pPr marL="458788" indent="-458788">
              <a:buFont typeface="Courier New" panose="02070309020205020404" pitchFamily="49" charset="0"/>
              <a:buChar char="o"/>
            </a:pPr>
            <a:r>
              <a:rPr lang="en-US" dirty="0">
                <a:solidFill>
                  <a:schemeClr val="tx1"/>
                </a:solidFill>
                <a:latin typeface="Calibri" panose="020F0502020204030204" pitchFamily="34" charset="0"/>
                <a:cs typeface="Calibri" panose="020F0502020204030204" pitchFamily="34" charset="0"/>
              </a:rPr>
              <a:t>Vector</a:t>
            </a:r>
          </a:p>
          <a:p>
            <a:pPr marL="801687" lvl="1">
              <a:buFont typeface="Arial" panose="020B0604020202020204" pitchFamily="34" charset="0"/>
              <a:buChar char="•"/>
            </a:pPr>
            <a:r>
              <a:rPr lang="en-US" dirty="0">
                <a:solidFill>
                  <a:schemeClr val="tx1"/>
                </a:solidFill>
              </a:rPr>
              <a:t>Points</a:t>
            </a:r>
          </a:p>
          <a:p>
            <a:pPr marL="801687" lvl="1">
              <a:buFont typeface="Arial" panose="020B0604020202020204" pitchFamily="34" charset="0"/>
              <a:buChar char="•"/>
            </a:pPr>
            <a:r>
              <a:rPr lang="en-US" dirty="0">
                <a:solidFill>
                  <a:schemeClr val="tx1"/>
                </a:solidFill>
              </a:rPr>
              <a:t>Polygons</a:t>
            </a:r>
          </a:p>
          <a:p>
            <a:pPr marL="458788" indent="-458788">
              <a:buFont typeface="Courier New" panose="02070309020205020404" pitchFamily="49" charset="0"/>
              <a:buChar char="o"/>
            </a:pPr>
            <a:r>
              <a:rPr lang="en-US" dirty="0">
                <a:solidFill>
                  <a:schemeClr val="tx1"/>
                </a:solidFill>
                <a:latin typeface="Calibri" panose="020F0502020204030204" pitchFamily="34" charset="0"/>
                <a:cs typeface="Calibri" panose="020F0502020204030204" pitchFamily="34" charset="0"/>
              </a:rPr>
              <a:t>Table</a:t>
            </a:r>
          </a:p>
          <a:p>
            <a:pPr marL="801687" lvl="1">
              <a:buFont typeface="Arial" panose="020B0604020202020204" pitchFamily="34" charset="0"/>
              <a:buChar char="•"/>
            </a:pPr>
            <a:r>
              <a:rPr lang="en-US" dirty="0">
                <a:solidFill>
                  <a:schemeClr val="tx1"/>
                </a:solidFill>
              </a:rPr>
              <a:t>CSV</a:t>
            </a:r>
          </a:p>
          <a:p>
            <a:pPr marL="801687" lvl="1">
              <a:buFont typeface="Arial" panose="020B0604020202020204" pitchFamily="34" charset="0"/>
              <a:buChar char="•"/>
            </a:pPr>
            <a:r>
              <a:rPr lang="en-US" dirty="0">
                <a:solidFill>
                  <a:schemeClr val="tx1"/>
                </a:solidFill>
              </a:rPr>
              <a:t>TXT</a:t>
            </a:r>
          </a:p>
        </p:txBody>
      </p:sp>
    </p:spTree>
    <p:extLst>
      <p:ext uri="{BB962C8B-B14F-4D97-AF65-F5344CB8AC3E}">
        <p14:creationId xmlns:p14="http://schemas.microsoft.com/office/powerpoint/2010/main" val="49312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57212-BDA7-450B-A91C-40A69DA73E4D}"/>
              </a:ext>
            </a:extLst>
          </p:cNvPr>
          <p:cNvSpPr>
            <a:spLocks noGrp="1"/>
          </p:cNvSpPr>
          <p:nvPr>
            <p:ph type="title"/>
          </p:nvPr>
        </p:nvSpPr>
        <p:spPr>
          <a:xfrm>
            <a:off x="657224" y="499533"/>
            <a:ext cx="10772775" cy="991242"/>
          </a:xfrm>
        </p:spPr>
        <p:txBody>
          <a:bodyPr/>
          <a:lstStyle/>
          <a:p>
            <a:r>
              <a:rPr lang="en-US" dirty="0"/>
              <a:t>Data</a:t>
            </a:r>
          </a:p>
        </p:txBody>
      </p:sp>
      <p:graphicFrame>
        <p:nvGraphicFramePr>
          <p:cNvPr id="7" name="Table 7">
            <a:extLst>
              <a:ext uri="{FF2B5EF4-FFF2-40B4-BE49-F238E27FC236}">
                <a16:creationId xmlns:a16="http://schemas.microsoft.com/office/drawing/2014/main" id="{DBD9B282-4866-477F-9496-F37EDF3F6FA3}"/>
              </a:ext>
            </a:extLst>
          </p:cNvPr>
          <p:cNvGraphicFramePr>
            <a:graphicFrameLocks noGrp="1"/>
          </p:cNvGraphicFramePr>
          <p:nvPr>
            <p:ph idx="1"/>
            <p:extLst>
              <p:ext uri="{D42A27DB-BD31-4B8C-83A1-F6EECF244321}">
                <p14:modId xmlns:p14="http://schemas.microsoft.com/office/powerpoint/2010/main" val="2682692358"/>
              </p:ext>
            </p:extLst>
          </p:nvPr>
        </p:nvGraphicFramePr>
        <p:xfrm>
          <a:off x="2311460" y="2157731"/>
          <a:ext cx="7569079" cy="2595880"/>
        </p:xfrm>
        <a:graphic>
          <a:graphicData uri="http://schemas.openxmlformats.org/drawingml/2006/table">
            <a:tbl>
              <a:tblPr firstRow="1">
                <a:tableStyleId>{8A107856-5554-42FB-B03E-39F5DBC370BA}</a:tableStyleId>
              </a:tblPr>
              <a:tblGrid>
                <a:gridCol w="4994892">
                  <a:extLst>
                    <a:ext uri="{9D8B030D-6E8A-4147-A177-3AD203B41FA5}">
                      <a16:colId xmlns:a16="http://schemas.microsoft.com/office/drawing/2014/main" val="2500636071"/>
                    </a:ext>
                  </a:extLst>
                </a:gridCol>
                <a:gridCol w="858063">
                  <a:extLst>
                    <a:ext uri="{9D8B030D-6E8A-4147-A177-3AD203B41FA5}">
                      <a16:colId xmlns:a16="http://schemas.microsoft.com/office/drawing/2014/main" val="87516751"/>
                    </a:ext>
                  </a:extLst>
                </a:gridCol>
                <a:gridCol w="901399">
                  <a:extLst>
                    <a:ext uri="{9D8B030D-6E8A-4147-A177-3AD203B41FA5}">
                      <a16:colId xmlns:a16="http://schemas.microsoft.com/office/drawing/2014/main" val="1500466795"/>
                    </a:ext>
                  </a:extLst>
                </a:gridCol>
                <a:gridCol w="814725">
                  <a:extLst>
                    <a:ext uri="{9D8B030D-6E8A-4147-A177-3AD203B41FA5}">
                      <a16:colId xmlns:a16="http://schemas.microsoft.com/office/drawing/2014/main" val="410349206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3">
                  <a:txBody>
                    <a:bodyPr/>
                    <a:lstStyle/>
                    <a:p>
                      <a:pPr algn="ctr"/>
                      <a:r>
                        <a:rPr lang="en-US" dirty="0">
                          <a:solidFill>
                            <a:schemeClr val="bg1"/>
                          </a:solidFill>
                        </a:rPr>
                        <a:t>Data Type</a:t>
                      </a:r>
                    </a:p>
                  </a:txBody>
                  <a:tcPr anchor="ctr">
                    <a:lnL w="12700" cmpd="sng">
                      <a:noFill/>
                    </a:lnL>
                    <a:solidFill>
                      <a:schemeClr val="accent1"/>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761120343"/>
                  </a:ext>
                </a:extLst>
              </a:tr>
              <a:tr h="370840">
                <a:tc>
                  <a:txBody>
                    <a:bodyPr/>
                    <a:lstStyle/>
                    <a:p>
                      <a:r>
                        <a:rPr lang="en-US" b="1" dirty="0">
                          <a:solidFill>
                            <a:schemeClr val="bg1"/>
                          </a:solidFill>
                        </a:rPr>
                        <a:t>Source</a:t>
                      </a:r>
                    </a:p>
                  </a:txBody>
                  <a:tcPr>
                    <a:lnT w="12700" cmpd="sng">
                      <a:noFill/>
                    </a:lnT>
                    <a:solidFill>
                      <a:schemeClr val="accent1"/>
                    </a:solidFill>
                  </a:tcPr>
                </a:tc>
                <a:tc>
                  <a:txBody>
                    <a:bodyPr/>
                    <a:lstStyle/>
                    <a:p>
                      <a:pPr algn="ctr"/>
                      <a:r>
                        <a:rPr lang="en-US" dirty="0"/>
                        <a:t>Raster</a:t>
                      </a:r>
                    </a:p>
                  </a:txBody>
                  <a:tcPr/>
                </a:tc>
                <a:tc>
                  <a:txBody>
                    <a:bodyPr/>
                    <a:lstStyle/>
                    <a:p>
                      <a:pPr algn="ctr"/>
                      <a:r>
                        <a:rPr lang="en-US" dirty="0"/>
                        <a:t>Vector</a:t>
                      </a:r>
                    </a:p>
                  </a:txBody>
                  <a:tcPr/>
                </a:tc>
                <a:tc>
                  <a:txBody>
                    <a:bodyPr/>
                    <a:lstStyle/>
                    <a:p>
                      <a:pPr algn="ctr"/>
                      <a:r>
                        <a:rPr lang="en-US" dirty="0"/>
                        <a:t>Table</a:t>
                      </a:r>
                    </a:p>
                  </a:txBody>
                  <a:tcPr/>
                </a:tc>
                <a:extLst>
                  <a:ext uri="{0D108BD9-81ED-4DB2-BD59-A6C34878D82A}">
                    <a16:rowId xmlns:a16="http://schemas.microsoft.com/office/drawing/2014/main" val="3274326524"/>
                  </a:ext>
                </a:extLst>
              </a:tr>
              <a:tr h="370840">
                <a:tc>
                  <a:txBody>
                    <a:bodyPr/>
                    <a:lstStyle/>
                    <a:p>
                      <a:r>
                        <a:rPr lang="en-US" dirty="0"/>
                        <a:t>NOAA Climate data</a:t>
                      </a:r>
                    </a:p>
                  </a:txBody>
                  <a:tcPr/>
                </a:tc>
                <a:tc>
                  <a:txBody>
                    <a:bodyPr/>
                    <a:lstStyle/>
                    <a:p>
                      <a:endParaRPr lang="en-US" dirty="0"/>
                    </a:p>
                  </a:txBody>
                  <a:tcPr>
                    <a:solidFill>
                      <a:schemeClr val="accent6"/>
                    </a:solidFill>
                  </a:tcPr>
                </a:tc>
                <a:tc>
                  <a:txBody>
                    <a:bodyPr/>
                    <a:lstStyle/>
                    <a:p>
                      <a:endParaRPr lang="en-US" dirty="0"/>
                    </a:p>
                  </a:txBody>
                  <a:tcPr/>
                </a:tc>
                <a:tc>
                  <a:txBody>
                    <a:bodyPr/>
                    <a:lstStyle/>
                    <a:p>
                      <a:endParaRPr lang="en-US" dirty="0"/>
                    </a:p>
                  </a:txBody>
                  <a:tcPr>
                    <a:solidFill>
                      <a:schemeClr val="accent6"/>
                    </a:solidFill>
                  </a:tcPr>
                </a:tc>
                <a:extLst>
                  <a:ext uri="{0D108BD9-81ED-4DB2-BD59-A6C34878D82A}">
                    <a16:rowId xmlns:a16="http://schemas.microsoft.com/office/drawing/2014/main" val="1553866953"/>
                  </a:ext>
                </a:extLst>
              </a:tr>
              <a:tr h="370840">
                <a:tc>
                  <a:txBody>
                    <a:bodyPr/>
                    <a:lstStyle/>
                    <a:p>
                      <a:r>
                        <a:rPr lang="en-US" dirty="0"/>
                        <a:t>USDA Agriculture data</a:t>
                      </a:r>
                    </a:p>
                  </a:txBody>
                  <a:tcPr/>
                </a:tc>
                <a:tc>
                  <a:txBody>
                    <a:bodyPr/>
                    <a:lstStyle/>
                    <a:p>
                      <a:endParaRPr lang="en-US"/>
                    </a:p>
                  </a:txBody>
                  <a:tcPr/>
                </a:tc>
                <a:tc>
                  <a:txBody>
                    <a:bodyPr/>
                    <a:lstStyle/>
                    <a:p>
                      <a:endParaRPr lang="en-US" dirty="0"/>
                    </a:p>
                  </a:txBody>
                  <a:tcPr>
                    <a:solidFill>
                      <a:schemeClr val="accent6"/>
                    </a:solidFill>
                  </a:tcPr>
                </a:tc>
                <a:tc>
                  <a:txBody>
                    <a:bodyPr/>
                    <a:lstStyle/>
                    <a:p>
                      <a:endParaRPr lang="en-US" dirty="0"/>
                    </a:p>
                  </a:txBody>
                  <a:tcPr>
                    <a:solidFill>
                      <a:schemeClr val="accent6"/>
                    </a:solidFill>
                  </a:tcPr>
                </a:tc>
                <a:extLst>
                  <a:ext uri="{0D108BD9-81ED-4DB2-BD59-A6C34878D82A}">
                    <a16:rowId xmlns:a16="http://schemas.microsoft.com/office/drawing/2014/main" val="3724091624"/>
                  </a:ext>
                </a:extLst>
              </a:tr>
              <a:tr h="370840">
                <a:tc>
                  <a:txBody>
                    <a:bodyPr/>
                    <a:lstStyle/>
                    <a:p>
                      <a:r>
                        <a:rPr lang="en-US" dirty="0" err="1"/>
                        <a:t>Cropscape</a:t>
                      </a:r>
                      <a:r>
                        <a:rPr lang="en-US" dirty="0"/>
                        <a:t> Agriculture data</a:t>
                      </a:r>
                    </a:p>
                  </a:txBody>
                  <a:tcPr/>
                </a:tc>
                <a:tc>
                  <a:txBody>
                    <a:bodyPr/>
                    <a:lstStyle/>
                    <a:p>
                      <a:endParaRPr lang="en-US" dirty="0"/>
                    </a:p>
                  </a:txBody>
                  <a:tcPr>
                    <a:solidFill>
                      <a:schemeClr val="accent6"/>
                    </a:solidFill>
                  </a:tcPr>
                </a:tc>
                <a:tc>
                  <a:txBody>
                    <a:bodyPr/>
                    <a:lstStyle/>
                    <a:p>
                      <a:endParaRPr lang="en-US"/>
                    </a:p>
                  </a:txBody>
                  <a:tcPr/>
                </a:tc>
                <a:tc>
                  <a:txBody>
                    <a:bodyPr/>
                    <a:lstStyle/>
                    <a:p>
                      <a:endParaRPr lang="en-US"/>
                    </a:p>
                  </a:txBody>
                  <a:tcPr/>
                </a:tc>
                <a:extLst>
                  <a:ext uri="{0D108BD9-81ED-4DB2-BD59-A6C34878D82A}">
                    <a16:rowId xmlns:a16="http://schemas.microsoft.com/office/drawing/2014/main" val="61872134"/>
                  </a:ext>
                </a:extLst>
              </a:tr>
              <a:tr h="370840">
                <a:tc>
                  <a:txBody>
                    <a:bodyPr/>
                    <a:lstStyle/>
                    <a:p>
                      <a:r>
                        <a:rPr lang="en-US" dirty="0"/>
                        <a:t>U.S. Forest Service Invasive Species data</a:t>
                      </a:r>
                    </a:p>
                  </a:txBody>
                  <a:tcPr/>
                </a:tc>
                <a:tc>
                  <a:txBody>
                    <a:bodyPr/>
                    <a:lstStyle/>
                    <a:p>
                      <a:endParaRPr lang="en-US" dirty="0"/>
                    </a:p>
                  </a:txBody>
                  <a:tcPr/>
                </a:tc>
                <a:tc>
                  <a:txBody>
                    <a:bodyPr/>
                    <a:lstStyle/>
                    <a:p>
                      <a:endParaRPr lang="en-US" dirty="0"/>
                    </a:p>
                  </a:txBody>
                  <a:tcPr>
                    <a:solidFill>
                      <a:schemeClr val="accent6"/>
                    </a:solidFill>
                  </a:tcPr>
                </a:tc>
                <a:tc>
                  <a:txBody>
                    <a:bodyPr/>
                    <a:lstStyle/>
                    <a:p>
                      <a:endParaRPr lang="en-US" dirty="0"/>
                    </a:p>
                  </a:txBody>
                  <a:tcPr/>
                </a:tc>
                <a:extLst>
                  <a:ext uri="{0D108BD9-81ED-4DB2-BD59-A6C34878D82A}">
                    <a16:rowId xmlns:a16="http://schemas.microsoft.com/office/drawing/2014/main" val="2904977229"/>
                  </a:ext>
                </a:extLst>
              </a:tr>
              <a:tr h="370840">
                <a:tc>
                  <a:txBody>
                    <a:bodyPr/>
                    <a:lstStyle/>
                    <a:p>
                      <a:r>
                        <a:rPr lang="en-US" dirty="0"/>
                        <a:t>U.S. Bureau of Land Management Land Use data</a:t>
                      </a:r>
                    </a:p>
                  </a:txBody>
                  <a:tcPr/>
                </a:tc>
                <a:tc>
                  <a:txBody>
                    <a:bodyPr/>
                    <a:lstStyle/>
                    <a:p>
                      <a:endParaRPr lang="en-US" dirty="0"/>
                    </a:p>
                  </a:txBody>
                  <a:tcPr/>
                </a:tc>
                <a:tc>
                  <a:txBody>
                    <a:bodyPr/>
                    <a:lstStyle/>
                    <a:p>
                      <a:endParaRPr lang="en-US" dirty="0"/>
                    </a:p>
                  </a:txBody>
                  <a:tcPr>
                    <a:solidFill>
                      <a:schemeClr val="accent6"/>
                    </a:solidFill>
                  </a:tcPr>
                </a:tc>
                <a:tc>
                  <a:txBody>
                    <a:bodyPr/>
                    <a:lstStyle/>
                    <a:p>
                      <a:endParaRPr lang="en-US" dirty="0"/>
                    </a:p>
                  </a:txBody>
                  <a:tcPr/>
                </a:tc>
                <a:extLst>
                  <a:ext uri="{0D108BD9-81ED-4DB2-BD59-A6C34878D82A}">
                    <a16:rowId xmlns:a16="http://schemas.microsoft.com/office/drawing/2014/main" val="3264029111"/>
                  </a:ext>
                </a:extLst>
              </a:tr>
            </a:tbl>
          </a:graphicData>
        </a:graphic>
      </p:graphicFrame>
      <p:sp>
        <p:nvSpPr>
          <p:cNvPr id="9" name="Arrow: Right 8">
            <a:extLst>
              <a:ext uri="{FF2B5EF4-FFF2-40B4-BE49-F238E27FC236}">
                <a16:creationId xmlns:a16="http://schemas.microsoft.com/office/drawing/2014/main" id="{3BA17814-86AB-4CC8-AC59-C6FAFEE5B882}"/>
              </a:ext>
            </a:extLst>
          </p:cNvPr>
          <p:cNvSpPr/>
          <p:nvPr/>
        </p:nvSpPr>
        <p:spPr>
          <a:xfrm>
            <a:off x="1583914" y="3385490"/>
            <a:ext cx="561079" cy="2136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2EC612EE-9323-4807-BB6F-7CB6B8BA1C0C}"/>
              </a:ext>
            </a:extLst>
          </p:cNvPr>
          <p:cNvSpPr txBox="1"/>
          <p:nvPr/>
        </p:nvSpPr>
        <p:spPr>
          <a:xfrm>
            <a:off x="188903" y="3353812"/>
            <a:ext cx="1395012" cy="276999"/>
          </a:xfrm>
          <a:prstGeom prst="rect">
            <a:avLst/>
          </a:prstGeom>
          <a:noFill/>
        </p:spPr>
        <p:txBody>
          <a:bodyPr wrap="square" rtlCol="0">
            <a:spAutoFit/>
          </a:bodyPr>
          <a:lstStyle/>
          <a:p>
            <a:pPr algn="r"/>
            <a:r>
              <a:rPr lang="en-US" sz="1200" dirty="0"/>
              <a:t>Response variables</a:t>
            </a:r>
          </a:p>
        </p:txBody>
      </p:sp>
      <p:sp>
        <p:nvSpPr>
          <p:cNvPr id="14" name="Arrow: Right 13">
            <a:extLst>
              <a:ext uri="{FF2B5EF4-FFF2-40B4-BE49-F238E27FC236}">
                <a16:creationId xmlns:a16="http://schemas.microsoft.com/office/drawing/2014/main" id="{018BA789-33BB-4004-8874-275DF8ADCC01}"/>
              </a:ext>
            </a:extLst>
          </p:cNvPr>
          <p:cNvSpPr/>
          <p:nvPr/>
        </p:nvSpPr>
        <p:spPr>
          <a:xfrm>
            <a:off x="1583914" y="3023207"/>
            <a:ext cx="561079" cy="2136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F30089C-AF51-4051-BCFA-8D1EDCB4E8F4}"/>
              </a:ext>
            </a:extLst>
          </p:cNvPr>
          <p:cNvSpPr txBox="1"/>
          <p:nvPr/>
        </p:nvSpPr>
        <p:spPr>
          <a:xfrm>
            <a:off x="102550" y="2991529"/>
            <a:ext cx="1481365" cy="276999"/>
          </a:xfrm>
          <a:prstGeom prst="rect">
            <a:avLst/>
          </a:prstGeom>
          <a:noFill/>
        </p:spPr>
        <p:txBody>
          <a:bodyPr wrap="square" rtlCol="0">
            <a:spAutoFit/>
          </a:bodyPr>
          <a:lstStyle/>
          <a:p>
            <a:pPr algn="r"/>
            <a:r>
              <a:rPr lang="en-US" sz="1200" dirty="0"/>
              <a:t>Explanatory variable</a:t>
            </a:r>
          </a:p>
        </p:txBody>
      </p:sp>
      <p:sp>
        <p:nvSpPr>
          <p:cNvPr id="16" name="Arrow: Right 15">
            <a:extLst>
              <a:ext uri="{FF2B5EF4-FFF2-40B4-BE49-F238E27FC236}">
                <a16:creationId xmlns:a16="http://schemas.microsoft.com/office/drawing/2014/main" id="{747B3D76-8F54-438B-8903-6962B042F982}"/>
              </a:ext>
            </a:extLst>
          </p:cNvPr>
          <p:cNvSpPr/>
          <p:nvPr/>
        </p:nvSpPr>
        <p:spPr>
          <a:xfrm>
            <a:off x="1583914" y="4118266"/>
            <a:ext cx="561079" cy="213644"/>
          </a:xfrm>
          <a:prstGeom prst="rightArrow">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950944C-235A-4B58-AA65-AF30E262B728}"/>
              </a:ext>
            </a:extLst>
          </p:cNvPr>
          <p:cNvSpPr txBox="1"/>
          <p:nvPr/>
        </p:nvSpPr>
        <p:spPr>
          <a:xfrm>
            <a:off x="102550" y="4040421"/>
            <a:ext cx="1481365" cy="461665"/>
          </a:xfrm>
          <a:prstGeom prst="rect">
            <a:avLst/>
          </a:prstGeom>
          <a:noFill/>
        </p:spPr>
        <p:txBody>
          <a:bodyPr wrap="square" rtlCol="0">
            <a:spAutoFit/>
          </a:bodyPr>
          <a:lstStyle/>
          <a:p>
            <a:pPr algn="r"/>
            <a:r>
              <a:rPr lang="en-US" sz="1200" dirty="0"/>
              <a:t>Explanatory and response variable</a:t>
            </a:r>
          </a:p>
        </p:txBody>
      </p:sp>
      <p:sp>
        <p:nvSpPr>
          <p:cNvPr id="18" name="Arrow: Right 17">
            <a:extLst>
              <a:ext uri="{FF2B5EF4-FFF2-40B4-BE49-F238E27FC236}">
                <a16:creationId xmlns:a16="http://schemas.microsoft.com/office/drawing/2014/main" id="{843A9FA9-D385-4E7E-B79E-B5E9865DB5C8}"/>
              </a:ext>
            </a:extLst>
          </p:cNvPr>
          <p:cNvSpPr/>
          <p:nvPr/>
        </p:nvSpPr>
        <p:spPr>
          <a:xfrm>
            <a:off x="1589517" y="3751878"/>
            <a:ext cx="555476" cy="213644"/>
          </a:xfrm>
          <a:prstGeom prst="rightArrow">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19A2825-E4A3-4E95-B91A-CF0428849BF3}"/>
              </a:ext>
            </a:extLst>
          </p:cNvPr>
          <p:cNvSpPr txBox="1"/>
          <p:nvPr/>
        </p:nvSpPr>
        <p:spPr>
          <a:xfrm>
            <a:off x="188902" y="3708829"/>
            <a:ext cx="1395012" cy="276999"/>
          </a:xfrm>
          <a:prstGeom prst="rect">
            <a:avLst/>
          </a:prstGeom>
          <a:noFill/>
        </p:spPr>
        <p:txBody>
          <a:bodyPr wrap="square" rtlCol="0">
            <a:spAutoFit/>
          </a:bodyPr>
          <a:lstStyle/>
          <a:p>
            <a:pPr algn="r"/>
            <a:r>
              <a:rPr lang="en-US" sz="1200" dirty="0"/>
              <a:t>Response variable</a:t>
            </a:r>
          </a:p>
        </p:txBody>
      </p:sp>
      <p:sp>
        <p:nvSpPr>
          <p:cNvPr id="20" name="Arrow: Right 19">
            <a:extLst>
              <a:ext uri="{FF2B5EF4-FFF2-40B4-BE49-F238E27FC236}">
                <a16:creationId xmlns:a16="http://schemas.microsoft.com/office/drawing/2014/main" id="{2B93DE9D-81C7-44DA-A7A8-152D328557C5}"/>
              </a:ext>
            </a:extLst>
          </p:cNvPr>
          <p:cNvSpPr/>
          <p:nvPr/>
        </p:nvSpPr>
        <p:spPr>
          <a:xfrm>
            <a:off x="1589517" y="4484654"/>
            <a:ext cx="555476" cy="213644"/>
          </a:xfrm>
          <a:prstGeom prst="rightArrow">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184F3AE-33B8-4F29-8A10-FCD27619B5B2}"/>
              </a:ext>
            </a:extLst>
          </p:cNvPr>
          <p:cNvSpPr txBox="1"/>
          <p:nvPr/>
        </p:nvSpPr>
        <p:spPr>
          <a:xfrm>
            <a:off x="188902" y="4441605"/>
            <a:ext cx="1395012" cy="276999"/>
          </a:xfrm>
          <a:prstGeom prst="rect">
            <a:avLst/>
          </a:prstGeom>
          <a:noFill/>
        </p:spPr>
        <p:txBody>
          <a:bodyPr wrap="square" rtlCol="0">
            <a:spAutoFit/>
          </a:bodyPr>
          <a:lstStyle/>
          <a:p>
            <a:pPr algn="r"/>
            <a:r>
              <a:rPr lang="en-US" sz="1200" dirty="0"/>
              <a:t>Response variable</a:t>
            </a:r>
          </a:p>
        </p:txBody>
      </p:sp>
    </p:spTree>
    <p:extLst>
      <p:ext uri="{BB962C8B-B14F-4D97-AF65-F5344CB8AC3E}">
        <p14:creationId xmlns:p14="http://schemas.microsoft.com/office/powerpoint/2010/main" val="2204965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A484F-6CF4-467E-9EE8-D1ADB407C0F0}"/>
              </a:ext>
            </a:extLst>
          </p:cNvPr>
          <p:cNvSpPr>
            <a:spLocks noGrp="1"/>
          </p:cNvSpPr>
          <p:nvPr>
            <p:ph type="title"/>
          </p:nvPr>
        </p:nvSpPr>
        <p:spPr>
          <a:xfrm>
            <a:off x="657224" y="499533"/>
            <a:ext cx="10772775" cy="930571"/>
          </a:xfrm>
        </p:spPr>
        <p:txBody>
          <a:bodyPr/>
          <a:lstStyle/>
          <a:p>
            <a:r>
              <a:rPr lang="en-US" dirty="0"/>
              <a:t>Tools</a:t>
            </a:r>
          </a:p>
        </p:txBody>
      </p:sp>
      <p:sp>
        <p:nvSpPr>
          <p:cNvPr id="3" name="Content Placeholder 2">
            <a:extLst>
              <a:ext uri="{FF2B5EF4-FFF2-40B4-BE49-F238E27FC236}">
                <a16:creationId xmlns:a16="http://schemas.microsoft.com/office/drawing/2014/main" id="{69462095-97AC-431B-9D0D-7C1CEE61EE4E}"/>
              </a:ext>
            </a:extLst>
          </p:cNvPr>
          <p:cNvSpPr>
            <a:spLocks noGrp="1"/>
          </p:cNvSpPr>
          <p:nvPr>
            <p:ph idx="1"/>
          </p:nvPr>
        </p:nvSpPr>
        <p:spPr/>
        <p:txBody>
          <a:bodyPr>
            <a:normAutofit/>
          </a:bodyPr>
          <a:lstStyle/>
          <a:p>
            <a:pPr marL="458788" marR="0" lvl="0" indent="-458788">
              <a:lnSpc>
                <a:spcPct val="115000"/>
              </a:lnSpc>
              <a:spcBef>
                <a:spcPts val="0"/>
              </a:spcBef>
              <a:spcAft>
                <a:spcPts val="0"/>
              </a:spcAft>
              <a:buFont typeface="Calibri Light" panose="020F0302020204030204" pitchFamily="34" charset="0"/>
              <a:buChar char="›"/>
            </a:pPr>
            <a:r>
              <a:rPr lang="en-US" sz="3200" dirty="0" err="1">
                <a:effectLst/>
                <a:ea typeface="Yu Mincho" panose="02020400000000000000" pitchFamily="18" charset="-128"/>
                <a:cs typeface="Times New Roman" panose="02020603050405020304" pitchFamily="18" charset="0"/>
              </a:rPr>
              <a:t>Geopandas</a:t>
            </a:r>
            <a:r>
              <a:rPr lang="en-US" sz="3200" dirty="0">
                <a:effectLst/>
                <a:ea typeface="Yu Mincho" panose="02020400000000000000" pitchFamily="18" charset="-128"/>
                <a:cs typeface="Times New Roman" panose="02020603050405020304" pitchFamily="18" charset="0"/>
              </a:rPr>
              <a:t>, Folium, </a:t>
            </a:r>
            <a:r>
              <a:rPr lang="en-US" sz="3200" dirty="0" err="1">
                <a:effectLst/>
                <a:ea typeface="Yu Mincho" panose="02020400000000000000" pitchFamily="18" charset="-128"/>
                <a:cs typeface="Times New Roman" panose="02020603050405020304" pitchFamily="18" charset="0"/>
              </a:rPr>
              <a:t>PyProj</a:t>
            </a:r>
            <a:r>
              <a:rPr lang="en-US" sz="3200" dirty="0">
                <a:effectLst/>
                <a:ea typeface="Yu Mincho" panose="02020400000000000000" pitchFamily="18" charset="-128"/>
                <a:cs typeface="Times New Roman" panose="02020603050405020304" pitchFamily="18" charset="0"/>
              </a:rPr>
              <a:t>, NumPy, Pandas, Matplotlib</a:t>
            </a:r>
          </a:p>
          <a:p>
            <a:pPr marL="458788" marR="0" lvl="0" indent="-458788">
              <a:lnSpc>
                <a:spcPct val="115000"/>
              </a:lnSpc>
              <a:spcBef>
                <a:spcPts val="0"/>
              </a:spcBef>
              <a:spcAft>
                <a:spcPts val="0"/>
              </a:spcAft>
              <a:buFont typeface="Calibri Light" panose="020F0302020204030204" pitchFamily="34" charset="0"/>
              <a:buChar char="›"/>
            </a:pPr>
            <a:endParaRPr lang="en-US" sz="3200" dirty="0">
              <a:effectLst/>
              <a:ea typeface="Yu Mincho" panose="02020400000000000000" pitchFamily="18" charset="-128"/>
              <a:cs typeface="Times New Roman" panose="02020603050405020304" pitchFamily="18" charset="0"/>
            </a:endParaRPr>
          </a:p>
          <a:p>
            <a:pPr marL="458788" marR="0" lvl="0" indent="-458788">
              <a:lnSpc>
                <a:spcPct val="115000"/>
              </a:lnSpc>
              <a:spcBef>
                <a:spcPts val="0"/>
              </a:spcBef>
              <a:spcAft>
                <a:spcPts val="0"/>
              </a:spcAft>
              <a:buFont typeface="Calibri Light" panose="020F0302020204030204" pitchFamily="34" charset="0"/>
              <a:buChar char="›"/>
            </a:pPr>
            <a:r>
              <a:rPr lang="en-US" sz="3200" strike="sngStrike" dirty="0" err="1">
                <a:effectLst/>
                <a:ea typeface="Yu Mincho" panose="02020400000000000000" pitchFamily="18" charset="-128"/>
                <a:cs typeface="Times New Roman" panose="02020603050405020304" pitchFamily="18" charset="0"/>
              </a:rPr>
              <a:t>GeoRasters</a:t>
            </a:r>
            <a:r>
              <a:rPr lang="en-US" sz="3200" strike="sngStrike" dirty="0">
                <a:effectLst/>
                <a:ea typeface="Yu Mincho" panose="02020400000000000000" pitchFamily="18" charset="-128"/>
                <a:cs typeface="Times New Roman" panose="02020603050405020304" pitchFamily="18" charset="0"/>
              </a:rPr>
              <a:t> (for raster datasets)</a:t>
            </a:r>
          </a:p>
          <a:p>
            <a:pPr marL="458788" marR="0" lvl="0" indent="-458788">
              <a:lnSpc>
                <a:spcPct val="115000"/>
              </a:lnSpc>
              <a:spcBef>
                <a:spcPts val="0"/>
              </a:spcBef>
              <a:spcAft>
                <a:spcPts val="0"/>
              </a:spcAft>
              <a:buFont typeface="Calibri Light" panose="020F0302020204030204" pitchFamily="34" charset="0"/>
              <a:buChar char="›"/>
            </a:pPr>
            <a:endParaRPr lang="en-US" sz="3200" dirty="0">
              <a:effectLst/>
              <a:ea typeface="Yu Mincho" panose="02020400000000000000" pitchFamily="18" charset="-128"/>
              <a:cs typeface="Times New Roman" panose="02020603050405020304" pitchFamily="18" charset="0"/>
            </a:endParaRPr>
          </a:p>
          <a:p>
            <a:pPr marL="458788" marR="0" lvl="0" indent="-458788">
              <a:lnSpc>
                <a:spcPct val="115000"/>
              </a:lnSpc>
              <a:spcBef>
                <a:spcPts val="0"/>
              </a:spcBef>
              <a:spcAft>
                <a:spcPts val="800"/>
              </a:spcAft>
              <a:buFont typeface="Calibri Light" panose="020F0302020204030204" pitchFamily="34" charset="0"/>
              <a:buChar char="›"/>
            </a:pPr>
            <a:r>
              <a:rPr lang="en-US" sz="3200" dirty="0" err="1">
                <a:effectLst/>
                <a:ea typeface="Yu Mincho" panose="02020400000000000000" pitchFamily="18" charset="-128"/>
                <a:cs typeface="Times New Roman" panose="02020603050405020304" pitchFamily="18" charset="0"/>
              </a:rPr>
              <a:t>statsmodels</a:t>
            </a:r>
            <a:endParaRPr lang="en-US" sz="3200" dirty="0">
              <a:effectLst/>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1822526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5C1B6-2418-49D5-ADBE-5330DBC5DB5A}"/>
              </a:ext>
            </a:extLst>
          </p:cNvPr>
          <p:cNvSpPr>
            <a:spLocks noGrp="1"/>
          </p:cNvSpPr>
          <p:nvPr>
            <p:ph type="title"/>
          </p:nvPr>
        </p:nvSpPr>
        <p:spPr>
          <a:xfrm>
            <a:off x="657224" y="499533"/>
            <a:ext cx="10772775" cy="982575"/>
          </a:xfrm>
        </p:spPr>
        <p:txBody>
          <a:bodyPr/>
          <a:lstStyle/>
          <a:p>
            <a:r>
              <a:rPr lang="en-US" dirty="0"/>
              <a:t>Data Updates</a:t>
            </a:r>
          </a:p>
        </p:txBody>
      </p:sp>
      <p:sp>
        <p:nvSpPr>
          <p:cNvPr id="3" name="Content Placeholder 2">
            <a:extLst>
              <a:ext uri="{FF2B5EF4-FFF2-40B4-BE49-F238E27FC236}">
                <a16:creationId xmlns:a16="http://schemas.microsoft.com/office/drawing/2014/main" id="{C2AC3CA1-2E89-48A3-8125-5BB9EAA3DFD9}"/>
              </a:ext>
            </a:extLst>
          </p:cNvPr>
          <p:cNvSpPr>
            <a:spLocks noGrp="1"/>
          </p:cNvSpPr>
          <p:nvPr>
            <p:ph idx="1"/>
          </p:nvPr>
        </p:nvSpPr>
        <p:spPr>
          <a:xfrm>
            <a:off x="676656" y="2011680"/>
            <a:ext cx="10753725" cy="4346787"/>
          </a:xfrm>
        </p:spPr>
        <p:txBody>
          <a:bodyPr>
            <a:normAutofit/>
          </a:bodyPr>
          <a:lstStyle/>
          <a:p>
            <a:pPr marL="458788" indent="-458788">
              <a:buFont typeface="Arial" panose="020B0604020202020204" pitchFamily="34" charset="0"/>
              <a:buChar char="•"/>
            </a:pPr>
            <a:r>
              <a:rPr lang="en-US" dirty="0">
                <a:solidFill>
                  <a:schemeClr val="bg1">
                    <a:lumMod val="75000"/>
                  </a:schemeClr>
                </a:solidFill>
              </a:rPr>
              <a:t>Datasets have different spatial units </a:t>
            </a:r>
            <a:r>
              <a:rPr lang="en-US" dirty="0">
                <a:solidFill>
                  <a:schemeClr val="bg1">
                    <a:lumMod val="75000"/>
                  </a:schemeClr>
                </a:solidFill>
                <a:sym typeface="Wingdings" panose="05000000000000000000" pitchFamily="2" charset="2"/>
              </a:rPr>
              <a:t> data processing needs to be done before analysis:</a:t>
            </a:r>
          </a:p>
          <a:p>
            <a:pPr marL="714820" lvl="1" indent="-458788">
              <a:buFont typeface="Arial" panose="020B0604020202020204" pitchFamily="34" charset="0"/>
              <a:buChar char="•"/>
            </a:pPr>
            <a:r>
              <a:rPr lang="en-US" dirty="0">
                <a:solidFill>
                  <a:schemeClr val="bg1">
                    <a:lumMod val="75000"/>
                  </a:schemeClr>
                </a:solidFill>
                <a:sym typeface="Wingdings" panose="05000000000000000000" pitchFamily="2" charset="2"/>
              </a:rPr>
              <a:t>Determine optimal spatial scale for analysis</a:t>
            </a:r>
          </a:p>
          <a:p>
            <a:pPr marL="714820" lvl="1" indent="-458788">
              <a:buFont typeface="Arial" panose="020B0604020202020204" pitchFamily="34" charset="0"/>
              <a:buChar char="•"/>
            </a:pPr>
            <a:r>
              <a:rPr lang="en-US" dirty="0">
                <a:solidFill>
                  <a:schemeClr val="bg1">
                    <a:lumMod val="75000"/>
                  </a:schemeClr>
                </a:solidFill>
                <a:sym typeface="Wingdings" panose="05000000000000000000" pitchFamily="2" charset="2"/>
              </a:rPr>
              <a:t>Table and spatial joins</a:t>
            </a:r>
          </a:p>
          <a:p>
            <a:pPr marL="714820" lvl="1" indent="-458788">
              <a:buFont typeface="Arial" panose="020B0604020202020204" pitchFamily="34" charset="0"/>
              <a:buChar char="•"/>
            </a:pPr>
            <a:r>
              <a:rPr lang="en-US" dirty="0">
                <a:solidFill>
                  <a:schemeClr val="bg1">
                    <a:lumMod val="75000"/>
                  </a:schemeClr>
                </a:solidFill>
                <a:sym typeface="Wingdings" panose="05000000000000000000" pitchFamily="2" charset="2"/>
              </a:rPr>
              <a:t>Focus on a specific region if necessary depending on data availability</a:t>
            </a:r>
          </a:p>
          <a:p>
            <a:pPr marL="256032" lvl="1" indent="0">
              <a:buNone/>
            </a:pPr>
            <a:endParaRPr lang="en-US" dirty="0">
              <a:sym typeface="Wingdings" panose="05000000000000000000" pitchFamily="2" charset="2"/>
            </a:endParaRPr>
          </a:p>
          <a:p>
            <a:pPr marL="0" indent="0">
              <a:buNone/>
            </a:pPr>
            <a:r>
              <a:rPr lang="en-US" b="1" dirty="0">
                <a:latin typeface="Calibri" panose="020F0502020204030204" pitchFamily="34" charset="0"/>
                <a:cs typeface="Calibri" panose="020F0502020204030204" pitchFamily="34" charset="0"/>
                <a:sym typeface="Wingdings" panose="05000000000000000000" pitchFamily="2" charset="2"/>
              </a:rPr>
              <a:t>UPDATE #2:</a:t>
            </a:r>
          </a:p>
          <a:p>
            <a:pPr marL="598932" lvl="1">
              <a:buFont typeface="Courier New" panose="02070309020205020404" pitchFamily="49" charset="0"/>
              <a:buChar char="o"/>
            </a:pPr>
            <a:r>
              <a:rPr lang="en-US" dirty="0">
                <a:sym typeface="Wingdings" panose="05000000000000000000" pitchFamily="2" charset="2"/>
              </a:rPr>
              <a:t>Cleaned up data</a:t>
            </a:r>
          </a:p>
          <a:p>
            <a:pPr marL="598932" lvl="1">
              <a:buFont typeface="Courier New" panose="02070309020205020404" pitchFamily="49" charset="0"/>
              <a:buChar char="o"/>
            </a:pPr>
            <a:r>
              <a:rPr lang="en-US" dirty="0">
                <a:sym typeface="Wingdings" panose="05000000000000000000" pitchFamily="2" charset="2"/>
              </a:rPr>
              <a:t>Using data for years since 1960 (climate change data needs longer timescale, and 1960 is the earliest data collection for most of the datasets collected)</a:t>
            </a:r>
          </a:p>
          <a:p>
            <a:pPr marL="598932" lvl="1">
              <a:buFont typeface="Courier New" panose="02070309020205020404" pitchFamily="49" charset="0"/>
              <a:buChar char="o"/>
            </a:pPr>
            <a:r>
              <a:rPr lang="en-US" dirty="0">
                <a:sym typeface="Wingdings" panose="05000000000000000000" pitchFamily="2" charset="2"/>
              </a:rPr>
              <a:t>Exploring data; descriptive statistics</a:t>
            </a:r>
          </a:p>
        </p:txBody>
      </p:sp>
    </p:spTree>
    <p:extLst>
      <p:ext uri="{BB962C8B-B14F-4D97-AF65-F5344CB8AC3E}">
        <p14:creationId xmlns:p14="http://schemas.microsoft.com/office/powerpoint/2010/main" val="111491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5C1B6-2418-49D5-ADBE-5330DBC5DB5A}"/>
              </a:ext>
            </a:extLst>
          </p:cNvPr>
          <p:cNvSpPr>
            <a:spLocks noGrp="1"/>
          </p:cNvSpPr>
          <p:nvPr>
            <p:ph type="title"/>
          </p:nvPr>
        </p:nvSpPr>
        <p:spPr>
          <a:xfrm>
            <a:off x="657224" y="499534"/>
            <a:ext cx="10772775" cy="999910"/>
          </a:xfrm>
        </p:spPr>
        <p:txBody>
          <a:bodyPr/>
          <a:lstStyle/>
          <a:p>
            <a:r>
              <a:rPr lang="en-US" dirty="0"/>
              <a:t>Data Exploration</a:t>
            </a:r>
          </a:p>
        </p:txBody>
      </p:sp>
      <p:pic>
        <p:nvPicPr>
          <p:cNvPr id="4" name="Picture 3">
            <a:extLst>
              <a:ext uri="{FF2B5EF4-FFF2-40B4-BE49-F238E27FC236}">
                <a16:creationId xmlns:a16="http://schemas.microsoft.com/office/drawing/2014/main" id="{7591BA61-A864-4AF7-B560-F07AB3B03FD2}"/>
              </a:ext>
            </a:extLst>
          </p:cNvPr>
          <p:cNvPicPr>
            <a:picLocks noChangeAspect="1"/>
          </p:cNvPicPr>
          <p:nvPr/>
        </p:nvPicPr>
        <p:blipFill>
          <a:blip r:embed="rId2"/>
          <a:stretch>
            <a:fillRect/>
          </a:stretch>
        </p:blipFill>
        <p:spPr>
          <a:xfrm>
            <a:off x="533399" y="1684110"/>
            <a:ext cx="5698067" cy="2602483"/>
          </a:xfrm>
          <a:prstGeom prst="rect">
            <a:avLst/>
          </a:prstGeom>
        </p:spPr>
      </p:pic>
      <p:sp>
        <p:nvSpPr>
          <p:cNvPr id="5" name="TextBox 4">
            <a:extLst>
              <a:ext uri="{FF2B5EF4-FFF2-40B4-BE49-F238E27FC236}">
                <a16:creationId xmlns:a16="http://schemas.microsoft.com/office/drawing/2014/main" id="{A48B31AD-DCA1-4A85-A4ED-B0086EF89824}"/>
              </a:ext>
            </a:extLst>
          </p:cNvPr>
          <p:cNvSpPr txBox="1"/>
          <p:nvPr/>
        </p:nvSpPr>
        <p:spPr>
          <a:xfrm>
            <a:off x="2679700" y="1314778"/>
            <a:ext cx="1405466" cy="369332"/>
          </a:xfrm>
          <a:prstGeom prst="rect">
            <a:avLst/>
          </a:prstGeom>
          <a:noFill/>
        </p:spPr>
        <p:txBody>
          <a:bodyPr wrap="square" rtlCol="0">
            <a:spAutoFit/>
          </a:bodyPr>
          <a:lstStyle/>
          <a:p>
            <a:r>
              <a:rPr lang="en-US" dirty="0"/>
              <a:t>Crop output</a:t>
            </a:r>
          </a:p>
        </p:txBody>
      </p:sp>
      <p:pic>
        <p:nvPicPr>
          <p:cNvPr id="7" name="Picture 6">
            <a:extLst>
              <a:ext uri="{FF2B5EF4-FFF2-40B4-BE49-F238E27FC236}">
                <a16:creationId xmlns:a16="http://schemas.microsoft.com/office/drawing/2014/main" id="{CB0BA4CC-9B68-49A5-9376-3FFAB095E018}"/>
              </a:ext>
            </a:extLst>
          </p:cNvPr>
          <p:cNvPicPr>
            <a:picLocks noChangeAspect="1"/>
          </p:cNvPicPr>
          <p:nvPr/>
        </p:nvPicPr>
        <p:blipFill>
          <a:blip r:embed="rId3"/>
          <a:stretch>
            <a:fillRect/>
          </a:stretch>
        </p:blipFill>
        <p:spPr>
          <a:xfrm>
            <a:off x="533399" y="4735513"/>
            <a:ext cx="5709469" cy="1622954"/>
          </a:xfrm>
          <a:prstGeom prst="rect">
            <a:avLst/>
          </a:prstGeom>
        </p:spPr>
      </p:pic>
      <p:sp>
        <p:nvSpPr>
          <p:cNvPr id="10" name="TextBox 9">
            <a:extLst>
              <a:ext uri="{FF2B5EF4-FFF2-40B4-BE49-F238E27FC236}">
                <a16:creationId xmlns:a16="http://schemas.microsoft.com/office/drawing/2014/main" id="{63146477-0C1A-4AD0-A5C2-A03B0CF8FD28}"/>
              </a:ext>
            </a:extLst>
          </p:cNvPr>
          <p:cNvSpPr txBox="1"/>
          <p:nvPr/>
        </p:nvSpPr>
        <p:spPr>
          <a:xfrm>
            <a:off x="2506133" y="4407758"/>
            <a:ext cx="1879600" cy="369332"/>
          </a:xfrm>
          <a:prstGeom prst="rect">
            <a:avLst/>
          </a:prstGeom>
          <a:noFill/>
        </p:spPr>
        <p:txBody>
          <a:bodyPr wrap="square" rtlCol="0">
            <a:spAutoFit/>
          </a:bodyPr>
          <a:lstStyle/>
          <a:p>
            <a:r>
              <a:rPr lang="en-US" dirty="0"/>
              <a:t>Livestock output</a:t>
            </a:r>
          </a:p>
        </p:txBody>
      </p:sp>
      <p:pic>
        <p:nvPicPr>
          <p:cNvPr id="9" name="Picture 8">
            <a:extLst>
              <a:ext uri="{FF2B5EF4-FFF2-40B4-BE49-F238E27FC236}">
                <a16:creationId xmlns:a16="http://schemas.microsoft.com/office/drawing/2014/main" id="{9EA546E6-2C15-4F2D-9A54-E47CC01C333B}"/>
              </a:ext>
            </a:extLst>
          </p:cNvPr>
          <p:cNvPicPr>
            <a:picLocks noChangeAspect="1"/>
          </p:cNvPicPr>
          <p:nvPr/>
        </p:nvPicPr>
        <p:blipFill>
          <a:blip r:embed="rId4"/>
          <a:stretch>
            <a:fillRect/>
          </a:stretch>
        </p:blipFill>
        <p:spPr>
          <a:xfrm>
            <a:off x="6463581" y="1779551"/>
            <a:ext cx="5582896" cy="2411599"/>
          </a:xfrm>
          <a:prstGeom prst="rect">
            <a:avLst/>
          </a:prstGeom>
        </p:spPr>
      </p:pic>
      <p:sp>
        <p:nvSpPr>
          <p:cNvPr id="13" name="TextBox 12">
            <a:extLst>
              <a:ext uri="{FF2B5EF4-FFF2-40B4-BE49-F238E27FC236}">
                <a16:creationId xmlns:a16="http://schemas.microsoft.com/office/drawing/2014/main" id="{D98DEACD-B873-4590-8931-704151113A6D}"/>
              </a:ext>
            </a:extLst>
          </p:cNvPr>
          <p:cNvSpPr txBox="1"/>
          <p:nvPr/>
        </p:nvSpPr>
        <p:spPr>
          <a:xfrm>
            <a:off x="8377767" y="1410219"/>
            <a:ext cx="1579995" cy="369332"/>
          </a:xfrm>
          <a:prstGeom prst="rect">
            <a:avLst/>
          </a:prstGeom>
          <a:noFill/>
        </p:spPr>
        <p:txBody>
          <a:bodyPr wrap="square" rtlCol="0">
            <a:spAutoFit/>
          </a:bodyPr>
          <a:lstStyle/>
          <a:p>
            <a:r>
              <a:rPr lang="en-US" dirty="0"/>
              <a:t>Pesticide Input</a:t>
            </a:r>
          </a:p>
        </p:txBody>
      </p:sp>
      <p:pic>
        <p:nvPicPr>
          <p:cNvPr id="15" name="Picture 14">
            <a:extLst>
              <a:ext uri="{FF2B5EF4-FFF2-40B4-BE49-F238E27FC236}">
                <a16:creationId xmlns:a16="http://schemas.microsoft.com/office/drawing/2014/main" id="{99F5E1F7-6480-4291-96C9-E1A83D704793}"/>
              </a:ext>
            </a:extLst>
          </p:cNvPr>
          <p:cNvPicPr>
            <a:picLocks noChangeAspect="1"/>
          </p:cNvPicPr>
          <p:nvPr/>
        </p:nvPicPr>
        <p:blipFill>
          <a:blip r:embed="rId5"/>
          <a:stretch>
            <a:fillRect/>
          </a:stretch>
        </p:blipFill>
        <p:spPr>
          <a:xfrm>
            <a:off x="6384873" y="4796366"/>
            <a:ext cx="5661604" cy="1480866"/>
          </a:xfrm>
          <a:prstGeom prst="rect">
            <a:avLst/>
          </a:prstGeom>
        </p:spPr>
      </p:pic>
      <p:sp>
        <p:nvSpPr>
          <p:cNvPr id="16" name="TextBox 15">
            <a:extLst>
              <a:ext uri="{FF2B5EF4-FFF2-40B4-BE49-F238E27FC236}">
                <a16:creationId xmlns:a16="http://schemas.microsoft.com/office/drawing/2014/main" id="{16C67DA3-5EB8-41D9-9FD2-3231A1B17B7C}"/>
              </a:ext>
            </a:extLst>
          </p:cNvPr>
          <p:cNvSpPr txBox="1"/>
          <p:nvPr/>
        </p:nvSpPr>
        <p:spPr>
          <a:xfrm>
            <a:off x="8377767" y="4471257"/>
            <a:ext cx="1879600" cy="369332"/>
          </a:xfrm>
          <a:prstGeom prst="rect">
            <a:avLst/>
          </a:prstGeom>
          <a:noFill/>
        </p:spPr>
        <p:txBody>
          <a:bodyPr wrap="square" rtlCol="0">
            <a:spAutoFit/>
          </a:bodyPr>
          <a:lstStyle/>
          <a:p>
            <a:r>
              <a:rPr lang="en-US" dirty="0"/>
              <a:t>Energy Input</a:t>
            </a:r>
          </a:p>
        </p:txBody>
      </p:sp>
    </p:spTree>
    <p:extLst>
      <p:ext uri="{BB962C8B-B14F-4D97-AF65-F5344CB8AC3E}">
        <p14:creationId xmlns:p14="http://schemas.microsoft.com/office/powerpoint/2010/main" val="493422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5C1B6-2418-49D5-ADBE-5330DBC5DB5A}"/>
              </a:ext>
            </a:extLst>
          </p:cNvPr>
          <p:cNvSpPr>
            <a:spLocks noGrp="1"/>
          </p:cNvSpPr>
          <p:nvPr>
            <p:ph type="title"/>
          </p:nvPr>
        </p:nvSpPr>
        <p:spPr>
          <a:xfrm>
            <a:off x="657224" y="499534"/>
            <a:ext cx="10772775" cy="999910"/>
          </a:xfrm>
        </p:spPr>
        <p:txBody>
          <a:bodyPr/>
          <a:lstStyle/>
          <a:p>
            <a:r>
              <a:rPr lang="en-US" dirty="0"/>
              <a:t>Data Exploration</a:t>
            </a:r>
          </a:p>
        </p:txBody>
      </p:sp>
      <p:pic>
        <p:nvPicPr>
          <p:cNvPr id="12" name="Picture 11">
            <a:extLst>
              <a:ext uri="{FF2B5EF4-FFF2-40B4-BE49-F238E27FC236}">
                <a16:creationId xmlns:a16="http://schemas.microsoft.com/office/drawing/2014/main" id="{AD22BA36-68C3-4E5B-94BD-87A500339F6C}"/>
              </a:ext>
            </a:extLst>
          </p:cNvPr>
          <p:cNvPicPr>
            <a:picLocks noChangeAspect="1"/>
          </p:cNvPicPr>
          <p:nvPr/>
        </p:nvPicPr>
        <p:blipFill>
          <a:blip r:embed="rId2"/>
          <a:stretch>
            <a:fillRect/>
          </a:stretch>
        </p:blipFill>
        <p:spPr>
          <a:xfrm>
            <a:off x="339651" y="1678308"/>
            <a:ext cx="5371835" cy="4218290"/>
          </a:xfrm>
          <a:prstGeom prst="rect">
            <a:avLst/>
          </a:prstGeom>
        </p:spPr>
      </p:pic>
      <p:pic>
        <p:nvPicPr>
          <p:cNvPr id="14" name="Picture 13">
            <a:extLst>
              <a:ext uri="{FF2B5EF4-FFF2-40B4-BE49-F238E27FC236}">
                <a16:creationId xmlns:a16="http://schemas.microsoft.com/office/drawing/2014/main" id="{3728AB21-3744-466B-84FC-B75B9EE5F3E6}"/>
              </a:ext>
            </a:extLst>
          </p:cNvPr>
          <p:cNvPicPr>
            <a:picLocks noChangeAspect="1"/>
          </p:cNvPicPr>
          <p:nvPr/>
        </p:nvPicPr>
        <p:blipFill>
          <a:blip r:embed="rId3"/>
          <a:stretch>
            <a:fillRect/>
          </a:stretch>
        </p:blipFill>
        <p:spPr>
          <a:xfrm>
            <a:off x="5971564" y="499534"/>
            <a:ext cx="5880785" cy="6076059"/>
          </a:xfrm>
          <a:prstGeom prst="rect">
            <a:avLst/>
          </a:prstGeom>
        </p:spPr>
      </p:pic>
      <p:sp>
        <p:nvSpPr>
          <p:cNvPr id="3" name="TextBox 2">
            <a:extLst>
              <a:ext uri="{FF2B5EF4-FFF2-40B4-BE49-F238E27FC236}">
                <a16:creationId xmlns:a16="http://schemas.microsoft.com/office/drawing/2014/main" id="{A911BC4A-31CC-4846-817B-8A96DBA3D833}"/>
              </a:ext>
            </a:extLst>
          </p:cNvPr>
          <p:cNvSpPr txBox="1"/>
          <p:nvPr/>
        </p:nvSpPr>
        <p:spPr>
          <a:xfrm>
            <a:off x="4772372" y="3391187"/>
            <a:ext cx="939114" cy="646331"/>
          </a:xfrm>
          <a:prstGeom prst="rect">
            <a:avLst/>
          </a:prstGeom>
          <a:noFill/>
          <a:ln>
            <a:solidFill>
              <a:schemeClr val="accent3"/>
            </a:solidFill>
          </a:ln>
        </p:spPr>
        <p:txBody>
          <a:bodyPr wrap="square" rtlCol="0">
            <a:spAutoFit/>
          </a:bodyPr>
          <a:lstStyle/>
          <a:p>
            <a:pPr algn="ctr"/>
            <a:r>
              <a:rPr lang="en-US" sz="1200" dirty="0"/>
              <a:t>Advances in technology, automation</a:t>
            </a:r>
          </a:p>
        </p:txBody>
      </p:sp>
      <p:cxnSp>
        <p:nvCxnSpPr>
          <p:cNvPr id="5" name="Straight Arrow Connector 4">
            <a:extLst>
              <a:ext uri="{FF2B5EF4-FFF2-40B4-BE49-F238E27FC236}">
                <a16:creationId xmlns:a16="http://schemas.microsoft.com/office/drawing/2014/main" id="{7D57478F-1A82-417B-BED9-7CCA27A29B7E}"/>
              </a:ext>
            </a:extLst>
          </p:cNvPr>
          <p:cNvCxnSpPr/>
          <p:nvPr/>
        </p:nvCxnSpPr>
        <p:spPr>
          <a:xfrm flipH="1" flipV="1">
            <a:off x="4291914" y="3311611"/>
            <a:ext cx="469556" cy="40274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7" name="Straight Arrow Connector 6">
            <a:extLst>
              <a:ext uri="{FF2B5EF4-FFF2-40B4-BE49-F238E27FC236}">
                <a16:creationId xmlns:a16="http://schemas.microsoft.com/office/drawing/2014/main" id="{44EA7CBE-D548-4B1D-890E-EA1D2623AA15}"/>
              </a:ext>
            </a:extLst>
          </p:cNvPr>
          <p:cNvCxnSpPr/>
          <p:nvPr/>
        </p:nvCxnSpPr>
        <p:spPr>
          <a:xfrm flipH="1">
            <a:off x="4291914" y="3714353"/>
            <a:ext cx="469556" cy="65170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182305812"/>
      </p:ext>
    </p:extLst>
  </p:cSld>
  <p:clrMapOvr>
    <a:masterClrMapping/>
  </p:clrMapOvr>
</p:sld>
</file>

<file path=ppt/theme/theme1.xml><?xml version="1.0" encoding="utf-8"?>
<a:theme xmlns:a="http://schemas.openxmlformats.org/drawingml/2006/main" name="Metropolitan">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12316</TotalTime>
  <Words>1045</Words>
  <Application>Microsoft Office PowerPoint</Application>
  <PresentationFormat>Widescreen</PresentationFormat>
  <Paragraphs>117</Paragraphs>
  <Slides>18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Courier New</vt:lpstr>
      <vt:lpstr>Metropolitan</vt:lpstr>
      <vt:lpstr>Final Project Update</vt:lpstr>
      <vt:lpstr>Topic</vt:lpstr>
      <vt:lpstr>Background</vt:lpstr>
      <vt:lpstr>Data</vt:lpstr>
      <vt:lpstr>Data</vt:lpstr>
      <vt:lpstr>Tools</vt:lpstr>
      <vt:lpstr>Data Updates</vt:lpstr>
      <vt:lpstr>Data Exploration</vt:lpstr>
      <vt:lpstr>Data Exploration</vt:lpstr>
      <vt:lpstr>Data Analysis</vt:lpstr>
      <vt:lpstr>Data Analysis</vt:lpstr>
      <vt:lpstr>Data Analysis</vt:lpstr>
      <vt:lpstr>Data Analysis</vt:lpstr>
      <vt:lpstr>Data Analysis</vt:lpstr>
      <vt:lpstr>Data Analysis</vt:lpstr>
      <vt:lpstr>Final Steps</vt:lpstr>
      <vt:lpstr>Challenges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Update #1</dc:title>
  <dc:creator>Kha-Ai Tran</dc:creator>
  <cp:lastModifiedBy>Kha-Ai Tran</cp:lastModifiedBy>
  <cp:revision>13</cp:revision>
  <dcterms:created xsi:type="dcterms:W3CDTF">2021-10-25T03:52:32Z</dcterms:created>
  <dcterms:modified xsi:type="dcterms:W3CDTF">2021-12-10T19:56:27Z</dcterms:modified>
</cp:coreProperties>
</file>