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F6A5-90D5-4904-81C9-E5266EDE05D6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4B8D-EE6B-4F01-B082-DE7595CB220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785794"/>
            <a:ext cx="5286412" cy="3143272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COMMON CHRISTMAS TRADITIONS IN AFRICA</a:t>
            </a:r>
            <a:endParaRPr lang="es-E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6215082"/>
            <a:ext cx="285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latin typeface="Arial Black" pitchFamily="34" charset="0"/>
              </a:rPr>
              <a:t>By</a:t>
            </a:r>
            <a:r>
              <a:rPr lang="es-MX" sz="1400" dirty="0" smtClean="0">
                <a:latin typeface="Arial Black" pitchFamily="34" charset="0"/>
              </a:rPr>
              <a:t>: </a:t>
            </a:r>
            <a:r>
              <a:rPr lang="es-MX" sz="1400" dirty="0" err="1" smtClean="0">
                <a:latin typeface="Arial Black" pitchFamily="34" charset="0"/>
              </a:rPr>
              <a:t>Anelys</a:t>
            </a:r>
            <a:r>
              <a:rPr lang="es-MX" sz="1400" dirty="0" smtClean="0">
                <a:latin typeface="Arial Black" pitchFamily="34" charset="0"/>
              </a:rPr>
              <a:t> González</a:t>
            </a:r>
            <a:endParaRPr lang="es-ES" sz="1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fric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4546" cy="2000232"/>
          </a:xfrm>
          <a:prstGeom prst="rect">
            <a:avLst/>
          </a:prstGeom>
        </p:spPr>
      </p:pic>
      <p:pic>
        <p:nvPicPr>
          <p:cNvPr id="6" name="5 Imagen" descr="afric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0"/>
            <a:ext cx="2500330" cy="2000232"/>
          </a:xfrm>
          <a:prstGeom prst="rect">
            <a:avLst/>
          </a:prstGeom>
        </p:spPr>
      </p:pic>
      <p:pic>
        <p:nvPicPr>
          <p:cNvPr id="7" name="6 Imagen" descr="afric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0"/>
            <a:ext cx="2357454" cy="2000232"/>
          </a:xfrm>
          <a:prstGeom prst="rect">
            <a:avLst/>
          </a:prstGeom>
        </p:spPr>
      </p:pic>
      <p:pic>
        <p:nvPicPr>
          <p:cNvPr id="8" name="7 Imagen" descr="afric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16" y="0"/>
            <a:ext cx="2285984" cy="200023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785786" y="3214686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000" dirty="0">
                <a:latin typeface="Arial Black" pitchFamily="34" charset="0"/>
              </a:rPr>
              <a:t> </a:t>
            </a:r>
            <a:r>
              <a:rPr lang="es-MX" sz="2000" dirty="0" smtClean="0">
                <a:latin typeface="Arial Black" pitchFamily="34" charset="0"/>
              </a:rPr>
              <a:t>Christmas </a:t>
            </a:r>
            <a:r>
              <a:rPr lang="es-MX" sz="2000" dirty="0" err="1" smtClean="0">
                <a:latin typeface="Arial Black" pitchFamily="34" charset="0"/>
              </a:rPr>
              <a:t>Dinner</a:t>
            </a:r>
            <a:endParaRPr lang="es-MX" sz="2000" dirty="0" smtClean="0">
              <a:latin typeface="Arial Black" pitchFamily="34" charset="0"/>
            </a:endParaRPr>
          </a:p>
        </p:txBody>
      </p:sp>
      <p:pic>
        <p:nvPicPr>
          <p:cNvPr id="11" name="10 Imagen" descr="going to a chruc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4744" y="2000240"/>
            <a:ext cx="2523446" cy="151028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723872" y="2366954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000" dirty="0">
                <a:latin typeface="Arial Black" pitchFamily="34" charset="0"/>
              </a:rPr>
              <a:t> </a:t>
            </a:r>
            <a:r>
              <a:rPr lang="es-MX" sz="2000" dirty="0" err="1" smtClean="0">
                <a:latin typeface="Arial Black" pitchFamily="34" charset="0"/>
              </a:rPr>
              <a:t>Going</a:t>
            </a:r>
            <a:r>
              <a:rPr lang="es-MX" sz="2000" dirty="0" smtClean="0">
                <a:latin typeface="Arial Black" pitchFamily="34" charset="0"/>
              </a:rPr>
              <a:t> </a:t>
            </a:r>
            <a:r>
              <a:rPr lang="es-MX" sz="2000" dirty="0" err="1" smtClean="0">
                <a:latin typeface="Arial Black" pitchFamily="34" charset="0"/>
              </a:rPr>
              <a:t>to</a:t>
            </a:r>
            <a:r>
              <a:rPr lang="es-MX" sz="2000" dirty="0" smtClean="0">
                <a:latin typeface="Arial Black" pitchFamily="34" charset="0"/>
              </a:rPr>
              <a:t> </a:t>
            </a:r>
            <a:r>
              <a:rPr lang="es-MX" sz="2000" dirty="0" err="1" smtClean="0">
                <a:latin typeface="Arial Black" pitchFamily="34" charset="0"/>
              </a:rPr>
              <a:t>Church</a:t>
            </a:r>
            <a:endParaRPr lang="es-MX" sz="2000" dirty="0" smtClean="0">
              <a:latin typeface="Arial Black" pitchFamily="34" charset="0"/>
            </a:endParaRPr>
          </a:p>
        </p:txBody>
      </p:sp>
      <p:pic>
        <p:nvPicPr>
          <p:cNvPr id="13" name="12 Imagen" descr="chritmas dinner.jf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8" y="2857496"/>
            <a:ext cx="2508450" cy="147161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785786" y="4071942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000" dirty="0">
                <a:latin typeface="Arial Black" pitchFamily="34" charset="0"/>
              </a:rPr>
              <a:t> </a:t>
            </a:r>
            <a:r>
              <a:rPr lang="es-MX" sz="2000" dirty="0" err="1" smtClean="0">
                <a:latin typeface="Arial Black" pitchFamily="34" charset="0"/>
              </a:rPr>
              <a:t>Gifts</a:t>
            </a:r>
            <a:endParaRPr lang="es-MX" sz="2000" dirty="0" smtClean="0">
              <a:latin typeface="Arial Black" pitchFamily="34" charset="0"/>
            </a:endParaRPr>
          </a:p>
        </p:txBody>
      </p:sp>
      <p:pic>
        <p:nvPicPr>
          <p:cNvPr id="15" name="14 Imagen" descr="gif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9130" y="4572008"/>
            <a:ext cx="2847580" cy="1714512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785786" y="4929198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000" dirty="0">
                <a:latin typeface="Arial Black" pitchFamily="34" charset="0"/>
              </a:rPr>
              <a:t> </a:t>
            </a:r>
            <a:r>
              <a:rPr lang="es-MX" sz="2000" dirty="0" err="1" smtClean="0">
                <a:latin typeface="Arial Black" pitchFamily="34" charset="0"/>
              </a:rPr>
              <a:t>Decorations</a:t>
            </a:r>
            <a:endParaRPr lang="es-MX" sz="2000" dirty="0" smtClean="0">
              <a:latin typeface="Arial Black" pitchFamily="34" charset="0"/>
            </a:endParaRPr>
          </a:p>
        </p:txBody>
      </p:sp>
      <p:pic>
        <p:nvPicPr>
          <p:cNvPr id="17" name="16 Imagen" descr="decoration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7488" y="4295772"/>
            <a:ext cx="1785950" cy="2562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fric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14546" cy="2000232"/>
          </a:xfrm>
          <a:prstGeom prst="rect">
            <a:avLst/>
          </a:prstGeom>
        </p:spPr>
      </p:pic>
      <p:pic>
        <p:nvPicPr>
          <p:cNvPr id="6" name="5 Imagen" descr="afric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0"/>
            <a:ext cx="2500330" cy="2000232"/>
          </a:xfrm>
          <a:prstGeom prst="rect">
            <a:avLst/>
          </a:prstGeom>
        </p:spPr>
      </p:pic>
      <p:pic>
        <p:nvPicPr>
          <p:cNvPr id="7" name="6 Imagen" descr="afric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0"/>
            <a:ext cx="2357454" cy="2000232"/>
          </a:xfrm>
          <a:prstGeom prst="rect">
            <a:avLst/>
          </a:prstGeom>
        </p:spPr>
      </p:pic>
      <p:pic>
        <p:nvPicPr>
          <p:cNvPr id="8" name="7 Imagen" descr="afric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16" y="0"/>
            <a:ext cx="2285984" cy="2000232"/>
          </a:xfrm>
          <a:prstGeom prst="rect">
            <a:avLst/>
          </a:prstGeom>
        </p:spPr>
      </p:pic>
      <p:pic>
        <p:nvPicPr>
          <p:cNvPr id="18" name="17 Imagen" descr="ku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7" y="2857496"/>
            <a:ext cx="4071966" cy="3281948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2071670" y="207167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 Black" pitchFamily="34" charset="0"/>
              </a:rPr>
              <a:t>KWANZAA FESTIVAL</a:t>
            </a:r>
            <a:endParaRPr lang="es-ES" sz="3600" dirty="0">
              <a:latin typeface="Arial Black" pitchFamily="34" charset="0"/>
            </a:endParaRPr>
          </a:p>
        </p:txBody>
      </p:sp>
      <p:pic>
        <p:nvPicPr>
          <p:cNvPr id="20" name="19 Imagen" descr="Kwanzaa-festiv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9190" y="2857496"/>
            <a:ext cx="3786182" cy="33575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COMMON CHRISTMAS TRADITIONS IN AFRICA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CHRISTMAS TRADITIONS IN AFRICA</dc:title>
  <dc:creator>anegonzalez</dc:creator>
  <cp:lastModifiedBy>anegonzalez</cp:lastModifiedBy>
  <cp:revision>10</cp:revision>
  <dcterms:created xsi:type="dcterms:W3CDTF">2019-12-20T18:40:01Z</dcterms:created>
  <dcterms:modified xsi:type="dcterms:W3CDTF">2019-12-20T20:10:42Z</dcterms:modified>
</cp:coreProperties>
</file>