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4" r:id="rId2"/>
    <p:sldId id="257" r:id="rId3"/>
    <p:sldId id="258" r:id="rId4"/>
    <p:sldId id="261" r:id="rId5"/>
    <p:sldId id="267" r:id="rId6"/>
    <p:sldId id="262" r:id="rId7"/>
    <p:sldId id="265" r:id="rId8"/>
    <p:sldId id="285" r:id="rId9"/>
    <p:sldId id="284" r:id="rId10"/>
    <p:sldId id="286" r:id="rId11"/>
    <p:sldId id="266" r:id="rId12"/>
    <p:sldId id="268" r:id="rId13"/>
    <p:sldId id="269" r:id="rId14"/>
    <p:sldId id="271" r:id="rId15"/>
    <p:sldId id="270" r:id="rId16"/>
    <p:sldId id="272" r:id="rId17"/>
    <p:sldId id="274" r:id="rId18"/>
    <p:sldId id="273" r:id="rId19"/>
    <p:sldId id="275" r:id="rId20"/>
    <p:sldId id="276" r:id="rId21"/>
    <p:sldId id="277" r:id="rId22"/>
    <p:sldId id="279" r:id="rId23"/>
    <p:sldId id="287" r:id="rId24"/>
    <p:sldId id="288" r:id="rId25"/>
    <p:sldId id="292" r:id="rId26"/>
    <p:sldId id="280" r:id="rId27"/>
    <p:sldId id="289" r:id="rId28"/>
    <p:sldId id="290" r:id="rId29"/>
    <p:sldId id="281" r:id="rId30"/>
    <p:sldId id="29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p:cViewPr>
        <p:scale>
          <a:sx n="75" d="100"/>
          <a:sy n="75" d="100"/>
        </p:scale>
        <p:origin x="414" y="54"/>
      </p:cViewPr>
      <p:guideLst>
        <p:guide orient="horz" pos="2160"/>
        <p:guide pos="3840"/>
      </p:guideLst>
    </p:cSldViewPr>
  </p:slideViewPr>
  <p:notesTextViewPr>
    <p:cViewPr>
      <p:scale>
        <a:sx n="100" d="100"/>
        <a:sy n="100" d="100"/>
      </p:scale>
      <p:origin x="0" y="0"/>
    </p:cViewPr>
  </p:notesTextViewPr>
  <p:sorterViewPr>
    <p:cViewPr>
      <p:scale>
        <a:sx n="110" d="100"/>
        <a:sy n="110" d="100"/>
      </p:scale>
      <p:origin x="0" y="-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21C75-1B89-4792-8D90-2FD4ABD5C802}"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es-PA"/>
        </a:p>
      </dgm:t>
    </dgm:pt>
    <dgm:pt modelId="{F4FDAC66-EE2A-4697-B7F8-6559CC69C69F}">
      <dgm:prSet phldrT="[Texto]" custT="1"/>
      <dgm:spPr/>
      <dgm:t>
        <a:bodyPr/>
        <a:lstStyle/>
        <a:p>
          <a:r>
            <a:rPr lang="es-MX" sz="1800" dirty="0"/>
            <a:t>Evaluar la factibilidad</a:t>
          </a:r>
          <a:endParaRPr lang="es-PA" sz="1800" dirty="0"/>
        </a:p>
      </dgm:t>
    </dgm:pt>
    <dgm:pt modelId="{5701F11D-7888-4036-A860-A95EA4ABB799}" type="parTrans" cxnId="{66EFB6C5-3775-4EBB-B89D-72AEECCD5DAE}">
      <dgm:prSet/>
      <dgm:spPr/>
      <dgm:t>
        <a:bodyPr/>
        <a:lstStyle/>
        <a:p>
          <a:endParaRPr lang="es-PA"/>
        </a:p>
      </dgm:t>
    </dgm:pt>
    <dgm:pt modelId="{C15C28C1-4A04-4BE3-A4C9-D4F0E06AFCF4}" type="sibTrans" cxnId="{66EFB6C5-3775-4EBB-B89D-72AEECCD5DAE}">
      <dgm:prSet/>
      <dgm:spPr>
        <a:blipFill>
          <a:blip xmlns:r="http://schemas.openxmlformats.org/officeDocument/2006/relationships" r:embed="rId1"/>
          <a:srcRect/>
          <a:stretch>
            <a:fillRect l="-14000" r="-14000"/>
          </a:stretch>
        </a:blipFill>
      </dgm:spPr>
      <dgm:t>
        <a:bodyPr/>
        <a:lstStyle/>
        <a:p>
          <a:endParaRPr lang="es-PA"/>
        </a:p>
      </dgm:t>
    </dgm:pt>
    <dgm:pt modelId="{9575A045-D16A-4CBD-91D3-65A7ADA6E365}">
      <dgm:prSet phldrT="[Texto]" custT="1"/>
      <dgm:spPr/>
      <dgm:t>
        <a:bodyPr/>
        <a:lstStyle/>
        <a:p>
          <a:r>
            <a:rPr lang="es-PA" sz="1800" dirty="0"/>
            <a:t>Desarrollar y evaluar</a:t>
          </a:r>
        </a:p>
      </dgm:t>
    </dgm:pt>
    <dgm:pt modelId="{AA4A10A4-DA18-4FB4-8134-5714ABE12DCB}" type="parTrans" cxnId="{46D7B622-2FBB-46A8-9A06-C560AC1DAFDC}">
      <dgm:prSet/>
      <dgm:spPr/>
      <dgm:t>
        <a:bodyPr/>
        <a:lstStyle/>
        <a:p>
          <a:endParaRPr lang="es-PA"/>
        </a:p>
      </dgm:t>
    </dgm:pt>
    <dgm:pt modelId="{F35D3946-C7E4-4B00-81A4-67380B1F8487}" type="sibTrans" cxnId="{46D7B622-2FBB-46A8-9A06-C560AC1DAFDC}">
      <dgm:prSet/>
      <dgm:spPr>
        <a:blipFill>
          <a:blip xmlns:r="http://schemas.openxmlformats.org/officeDocument/2006/relationships" r:embed="rId2"/>
          <a:srcRect/>
          <a:stretch>
            <a:fillRect t="-2000" b="-2000"/>
          </a:stretch>
        </a:blipFill>
      </dgm:spPr>
      <dgm:t>
        <a:bodyPr/>
        <a:lstStyle/>
        <a:p>
          <a:endParaRPr lang="es-PA"/>
        </a:p>
      </dgm:t>
    </dgm:pt>
    <dgm:pt modelId="{95386CE6-8491-4E53-9476-712045075809}">
      <dgm:prSet phldrT="[Texto]" custT="1"/>
      <dgm:spPr/>
      <dgm:t>
        <a:bodyPr/>
        <a:lstStyle/>
        <a:p>
          <a:r>
            <a:rPr lang="es-PA" sz="1600" dirty="0"/>
            <a:t>Determinar las funcionalidades y requerimientos</a:t>
          </a:r>
        </a:p>
      </dgm:t>
    </dgm:pt>
    <dgm:pt modelId="{EC80251E-8F87-4870-9A37-3531D656C6C1}" type="parTrans" cxnId="{C318B6AC-DE70-4750-A528-D6C7B31F76C8}">
      <dgm:prSet/>
      <dgm:spPr/>
      <dgm:t>
        <a:bodyPr/>
        <a:lstStyle/>
        <a:p>
          <a:endParaRPr lang="es-PA"/>
        </a:p>
      </dgm:t>
    </dgm:pt>
    <dgm:pt modelId="{16B079B0-7BD7-414B-918D-33B71EAE30A5}" type="sibTrans" cxnId="{C318B6AC-DE70-4750-A528-D6C7B31F76C8}">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3000" r="-3000"/>
          </a:stretch>
        </a:blipFill>
      </dgm:spPr>
      <dgm:t>
        <a:bodyPr/>
        <a:lstStyle/>
        <a:p>
          <a:endParaRPr lang="es-PA"/>
        </a:p>
      </dgm:t>
    </dgm:pt>
    <dgm:pt modelId="{D0F08273-FB81-42E4-8BFF-587B3A36DE85}" type="pres">
      <dgm:prSet presAssocID="{4B021C75-1B89-4792-8D90-2FD4ABD5C802}" presName="Name0" presStyleCnt="0">
        <dgm:presLayoutVars>
          <dgm:chMax val="21"/>
          <dgm:chPref val="21"/>
        </dgm:presLayoutVars>
      </dgm:prSet>
      <dgm:spPr/>
    </dgm:pt>
    <dgm:pt modelId="{42C48AC4-CB0A-4309-8FEE-A1CD177398B1}" type="pres">
      <dgm:prSet presAssocID="{F4FDAC66-EE2A-4697-B7F8-6559CC69C69F}" presName="text1" presStyleCnt="0"/>
      <dgm:spPr/>
    </dgm:pt>
    <dgm:pt modelId="{4A10D4FE-853E-401F-9AD2-BF650A909B4D}" type="pres">
      <dgm:prSet presAssocID="{F4FDAC66-EE2A-4697-B7F8-6559CC69C69F}" presName="textRepeatNode" presStyleLbl="alignNode1" presStyleIdx="0" presStyleCnt="3" custLinFactNeighborX="-94670" custLinFactNeighborY="-1771">
        <dgm:presLayoutVars>
          <dgm:chMax val="0"/>
          <dgm:chPref val="0"/>
          <dgm:bulletEnabled val="1"/>
        </dgm:presLayoutVars>
      </dgm:prSet>
      <dgm:spPr/>
    </dgm:pt>
    <dgm:pt modelId="{E81CA66D-BFCA-4343-8370-939B1CF31F57}" type="pres">
      <dgm:prSet presAssocID="{F4FDAC66-EE2A-4697-B7F8-6559CC69C69F}" presName="textaccent1" presStyleCnt="0"/>
      <dgm:spPr/>
    </dgm:pt>
    <dgm:pt modelId="{E64AE9DB-FE58-485D-BB8A-2076C6DA5551}" type="pres">
      <dgm:prSet presAssocID="{F4FDAC66-EE2A-4697-B7F8-6559CC69C69F}" presName="accentRepeatNode" presStyleLbl="solidAlignAcc1" presStyleIdx="0" presStyleCnt="6" custLinFactX="-400000" custLinFactNeighborX="-413825" custLinFactNeighborY="-28219"/>
      <dgm:spPr/>
    </dgm:pt>
    <dgm:pt modelId="{CF661C18-5E0C-414F-95F1-B78ED5B41A74}" type="pres">
      <dgm:prSet presAssocID="{C15C28C1-4A04-4BE3-A4C9-D4F0E06AFCF4}" presName="image1" presStyleCnt="0"/>
      <dgm:spPr/>
    </dgm:pt>
    <dgm:pt modelId="{0FB82C81-0D53-4C52-A03A-E9F64818A2BD}" type="pres">
      <dgm:prSet presAssocID="{C15C28C1-4A04-4BE3-A4C9-D4F0E06AFCF4}" presName="imageRepeatNode" presStyleLbl="alignAcc1" presStyleIdx="0" presStyleCnt="3" custLinFactNeighborX="-95907" custLinFactNeighborY="388"/>
      <dgm:spPr/>
    </dgm:pt>
    <dgm:pt modelId="{6034B665-21C6-4906-977B-D074755CF5E6}" type="pres">
      <dgm:prSet presAssocID="{C15C28C1-4A04-4BE3-A4C9-D4F0E06AFCF4}" presName="imageaccent1" presStyleCnt="0"/>
      <dgm:spPr/>
    </dgm:pt>
    <dgm:pt modelId="{CA480E6E-123A-4C25-A75D-C92E255AE31A}" type="pres">
      <dgm:prSet presAssocID="{C15C28C1-4A04-4BE3-A4C9-D4F0E06AFCF4}" presName="accentRepeatNode" presStyleLbl="solidAlignAcc1" presStyleIdx="1" presStyleCnt="6" custLinFactX="-400000" custLinFactNeighborX="-437913" custLinFactNeighborY="-14553"/>
      <dgm:spPr/>
    </dgm:pt>
    <dgm:pt modelId="{EF38D404-169F-4EEB-8544-8FF8FD252634}" type="pres">
      <dgm:prSet presAssocID="{9575A045-D16A-4CBD-91D3-65A7ADA6E365}" presName="text2" presStyleCnt="0"/>
      <dgm:spPr/>
    </dgm:pt>
    <dgm:pt modelId="{89E2C5F9-BBEA-4F99-A52F-0D381127F336}" type="pres">
      <dgm:prSet presAssocID="{9575A045-D16A-4CBD-91D3-65A7ADA6E365}" presName="textRepeatNode" presStyleLbl="alignNode1" presStyleIdx="1" presStyleCnt="3" custLinFactX="3105" custLinFactNeighborX="100000" custLinFactNeighborY="1867">
        <dgm:presLayoutVars>
          <dgm:chMax val="0"/>
          <dgm:chPref val="0"/>
          <dgm:bulletEnabled val="1"/>
        </dgm:presLayoutVars>
      </dgm:prSet>
      <dgm:spPr/>
    </dgm:pt>
    <dgm:pt modelId="{E08995B2-AA32-4F9F-A2E1-8DFA4CD108ED}" type="pres">
      <dgm:prSet presAssocID="{9575A045-D16A-4CBD-91D3-65A7ADA6E365}" presName="textaccent2" presStyleCnt="0"/>
      <dgm:spPr/>
    </dgm:pt>
    <dgm:pt modelId="{8E7B1E54-2B91-46C8-BE19-37FF9F171354}" type="pres">
      <dgm:prSet presAssocID="{9575A045-D16A-4CBD-91D3-65A7ADA6E365}" presName="accentRepeatNode" presStyleLbl="solidAlignAcc1" presStyleIdx="2" presStyleCnt="6" custLinFactX="400000" custLinFactNeighborX="481456" custLinFactNeighborY="-3492"/>
      <dgm:spPr/>
    </dgm:pt>
    <dgm:pt modelId="{7E8B1900-135B-4D69-9C9C-CBD641E589C0}" type="pres">
      <dgm:prSet presAssocID="{F35D3946-C7E4-4B00-81A4-67380B1F8487}" presName="image2" presStyleCnt="0"/>
      <dgm:spPr/>
    </dgm:pt>
    <dgm:pt modelId="{A6F55752-FF73-472A-AC8C-77A0FF76D73C}" type="pres">
      <dgm:prSet presAssocID="{F35D3946-C7E4-4B00-81A4-67380B1F8487}" presName="imageRepeatNode" presStyleLbl="alignAcc1" presStyleIdx="1" presStyleCnt="3" custLinFactX="4626" custLinFactNeighborX="100000" custLinFactNeighborY="-2445"/>
      <dgm:spPr/>
    </dgm:pt>
    <dgm:pt modelId="{44D3ABEF-2C18-4CBA-9800-05E28DAEF2B5}" type="pres">
      <dgm:prSet presAssocID="{F35D3946-C7E4-4B00-81A4-67380B1F8487}" presName="imageaccent2" presStyleCnt="0"/>
      <dgm:spPr/>
    </dgm:pt>
    <dgm:pt modelId="{432CE06B-404C-4A30-99C0-BB91D53B6F4C}" type="pres">
      <dgm:prSet presAssocID="{F35D3946-C7E4-4B00-81A4-67380B1F8487}" presName="accentRepeatNode" presStyleLbl="solidAlignAcc1" presStyleIdx="3" presStyleCnt="6" custLinFactX="410407" custLinFactNeighborX="500000" custLinFactNeighborY="-18677"/>
      <dgm:spPr/>
    </dgm:pt>
    <dgm:pt modelId="{F8A333E7-43F3-41F3-AA73-F418617FFA85}" type="pres">
      <dgm:prSet presAssocID="{95386CE6-8491-4E53-9476-712045075809}" presName="text3" presStyleCnt="0"/>
      <dgm:spPr/>
    </dgm:pt>
    <dgm:pt modelId="{9F33C8B8-71FC-4893-849E-3CE1534D794C}" type="pres">
      <dgm:prSet presAssocID="{95386CE6-8491-4E53-9476-712045075809}" presName="textRepeatNode" presStyleLbl="alignNode1" presStyleIdx="2" presStyleCnt="3" custScaleX="118605" custScaleY="118605" custLinFactNeighborX="2472" custLinFactNeighborY="50947">
        <dgm:presLayoutVars>
          <dgm:chMax val="0"/>
          <dgm:chPref val="0"/>
          <dgm:bulletEnabled val="1"/>
        </dgm:presLayoutVars>
      </dgm:prSet>
      <dgm:spPr/>
    </dgm:pt>
    <dgm:pt modelId="{BB4E1873-D036-42B4-BB2E-779B277FB32D}" type="pres">
      <dgm:prSet presAssocID="{95386CE6-8491-4E53-9476-712045075809}" presName="textaccent3" presStyleCnt="0"/>
      <dgm:spPr/>
    </dgm:pt>
    <dgm:pt modelId="{4AF54F3C-120B-4D0E-96A1-3226BA8788EE}" type="pres">
      <dgm:prSet presAssocID="{95386CE6-8491-4E53-9476-712045075809}" presName="accentRepeatNode" presStyleLbl="solidAlignAcc1" presStyleIdx="4" presStyleCnt="6" custScaleY="100000" custLinFactY="200000" custLinFactNeighborX="71658" custLinFactNeighborY="207239"/>
      <dgm:spPr/>
    </dgm:pt>
    <dgm:pt modelId="{525A6617-EBC0-4B3E-856F-6D3E91A9B5E2}" type="pres">
      <dgm:prSet presAssocID="{16B079B0-7BD7-414B-918D-33B71EAE30A5}" presName="image3" presStyleCnt="0"/>
      <dgm:spPr/>
    </dgm:pt>
    <dgm:pt modelId="{10F91E6C-4F07-404D-9FE5-2C97F93FE3EE}" type="pres">
      <dgm:prSet presAssocID="{16B079B0-7BD7-414B-918D-33B71EAE30A5}" presName="imageRepeatNode" presStyleLbl="alignAcc1" presStyleIdx="2" presStyleCnt="3" custScaleX="108569" custScaleY="109827" custLinFactNeighborX="17076" custLinFactNeighborY="44806"/>
      <dgm:spPr/>
    </dgm:pt>
    <dgm:pt modelId="{17F94C5A-CC78-4577-B519-DD69130105C6}" type="pres">
      <dgm:prSet presAssocID="{16B079B0-7BD7-414B-918D-33B71EAE30A5}" presName="imageaccent3" presStyleCnt="0"/>
      <dgm:spPr/>
    </dgm:pt>
    <dgm:pt modelId="{B9E1CD95-7976-4EA3-9A96-23CB15BE25C5}" type="pres">
      <dgm:prSet presAssocID="{16B079B0-7BD7-414B-918D-33B71EAE30A5}" presName="accentRepeatNode" presStyleLbl="solidAlignAcc1" presStyleIdx="5" presStyleCnt="6" custLinFactX="31687" custLinFactY="172734" custLinFactNeighborX="100000" custLinFactNeighborY="200000"/>
      <dgm:spPr/>
    </dgm:pt>
  </dgm:ptLst>
  <dgm:cxnLst>
    <dgm:cxn modelId="{BD02D31C-9281-4FE8-B333-4979EE1827F7}" type="presOf" srcId="{16B079B0-7BD7-414B-918D-33B71EAE30A5}" destId="{10F91E6C-4F07-404D-9FE5-2C97F93FE3EE}" srcOrd="0" destOrd="0" presId="urn:microsoft.com/office/officeart/2008/layout/HexagonCluster"/>
    <dgm:cxn modelId="{46D7B622-2FBB-46A8-9A06-C560AC1DAFDC}" srcId="{4B021C75-1B89-4792-8D90-2FD4ABD5C802}" destId="{9575A045-D16A-4CBD-91D3-65A7ADA6E365}" srcOrd="1" destOrd="0" parTransId="{AA4A10A4-DA18-4FB4-8134-5714ABE12DCB}" sibTransId="{F35D3946-C7E4-4B00-81A4-67380B1F8487}"/>
    <dgm:cxn modelId="{EF186437-CE00-41F1-AB1E-90A5358655AC}" type="presOf" srcId="{95386CE6-8491-4E53-9476-712045075809}" destId="{9F33C8B8-71FC-4893-849E-3CE1534D794C}" srcOrd="0" destOrd="0" presId="urn:microsoft.com/office/officeart/2008/layout/HexagonCluster"/>
    <dgm:cxn modelId="{23ADB83D-AE9B-4A48-A610-BCC353B0A987}" type="presOf" srcId="{4B021C75-1B89-4792-8D90-2FD4ABD5C802}" destId="{D0F08273-FB81-42E4-8BFF-587B3A36DE85}" srcOrd="0" destOrd="0" presId="urn:microsoft.com/office/officeart/2008/layout/HexagonCluster"/>
    <dgm:cxn modelId="{D37AD443-4C0B-4040-8435-BF159F553ABF}" type="presOf" srcId="{F35D3946-C7E4-4B00-81A4-67380B1F8487}" destId="{A6F55752-FF73-472A-AC8C-77A0FF76D73C}" srcOrd="0" destOrd="0" presId="urn:microsoft.com/office/officeart/2008/layout/HexagonCluster"/>
    <dgm:cxn modelId="{7ED85658-352B-4B65-9662-2E6D6991595F}" type="presOf" srcId="{C15C28C1-4A04-4BE3-A4C9-D4F0E06AFCF4}" destId="{0FB82C81-0D53-4C52-A03A-E9F64818A2BD}" srcOrd="0" destOrd="0" presId="urn:microsoft.com/office/officeart/2008/layout/HexagonCluster"/>
    <dgm:cxn modelId="{C318B6AC-DE70-4750-A528-D6C7B31F76C8}" srcId="{4B021C75-1B89-4792-8D90-2FD4ABD5C802}" destId="{95386CE6-8491-4E53-9476-712045075809}" srcOrd="2" destOrd="0" parTransId="{EC80251E-8F87-4870-9A37-3531D656C6C1}" sibTransId="{16B079B0-7BD7-414B-918D-33B71EAE30A5}"/>
    <dgm:cxn modelId="{5BF75EB0-9573-4054-84D3-EA1E154D71E7}" type="presOf" srcId="{9575A045-D16A-4CBD-91D3-65A7ADA6E365}" destId="{89E2C5F9-BBEA-4F99-A52F-0D381127F336}" srcOrd="0" destOrd="0" presId="urn:microsoft.com/office/officeart/2008/layout/HexagonCluster"/>
    <dgm:cxn modelId="{66EFB6C5-3775-4EBB-B89D-72AEECCD5DAE}" srcId="{4B021C75-1B89-4792-8D90-2FD4ABD5C802}" destId="{F4FDAC66-EE2A-4697-B7F8-6559CC69C69F}" srcOrd="0" destOrd="0" parTransId="{5701F11D-7888-4036-A860-A95EA4ABB799}" sibTransId="{C15C28C1-4A04-4BE3-A4C9-D4F0E06AFCF4}"/>
    <dgm:cxn modelId="{FEC821E9-5FBC-42E3-B8C8-E242620EE2A9}" type="presOf" srcId="{F4FDAC66-EE2A-4697-B7F8-6559CC69C69F}" destId="{4A10D4FE-853E-401F-9AD2-BF650A909B4D}" srcOrd="0" destOrd="0" presId="urn:microsoft.com/office/officeart/2008/layout/HexagonCluster"/>
    <dgm:cxn modelId="{924C81BA-5A0D-459D-868C-54518CAF57C4}" type="presParOf" srcId="{D0F08273-FB81-42E4-8BFF-587B3A36DE85}" destId="{42C48AC4-CB0A-4309-8FEE-A1CD177398B1}" srcOrd="0" destOrd="0" presId="urn:microsoft.com/office/officeart/2008/layout/HexagonCluster"/>
    <dgm:cxn modelId="{35D7255D-609A-4370-AB01-769F5A4F253F}" type="presParOf" srcId="{42C48AC4-CB0A-4309-8FEE-A1CD177398B1}" destId="{4A10D4FE-853E-401F-9AD2-BF650A909B4D}" srcOrd="0" destOrd="0" presId="urn:microsoft.com/office/officeart/2008/layout/HexagonCluster"/>
    <dgm:cxn modelId="{4E34F68C-B124-4B70-9FB7-EB19282E1FD9}" type="presParOf" srcId="{D0F08273-FB81-42E4-8BFF-587B3A36DE85}" destId="{E81CA66D-BFCA-4343-8370-939B1CF31F57}" srcOrd="1" destOrd="0" presId="urn:microsoft.com/office/officeart/2008/layout/HexagonCluster"/>
    <dgm:cxn modelId="{DB221C08-4F31-4422-A9E0-918A402C47D3}" type="presParOf" srcId="{E81CA66D-BFCA-4343-8370-939B1CF31F57}" destId="{E64AE9DB-FE58-485D-BB8A-2076C6DA5551}" srcOrd="0" destOrd="0" presId="urn:microsoft.com/office/officeart/2008/layout/HexagonCluster"/>
    <dgm:cxn modelId="{29BBD50D-DFFF-4F5B-87ED-A9936711CA16}" type="presParOf" srcId="{D0F08273-FB81-42E4-8BFF-587B3A36DE85}" destId="{CF661C18-5E0C-414F-95F1-B78ED5B41A74}" srcOrd="2" destOrd="0" presId="urn:microsoft.com/office/officeart/2008/layout/HexagonCluster"/>
    <dgm:cxn modelId="{F3D49C0F-8F87-460A-9AF5-170F51DAF7E7}" type="presParOf" srcId="{CF661C18-5E0C-414F-95F1-B78ED5B41A74}" destId="{0FB82C81-0D53-4C52-A03A-E9F64818A2BD}" srcOrd="0" destOrd="0" presId="urn:microsoft.com/office/officeart/2008/layout/HexagonCluster"/>
    <dgm:cxn modelId="{42045C28-2333-41D9-BE05-C877C89B87F0}" type="presParOf" srcId="{D0F08273-FB81-42E4-8BFF-587B3A36DE85}" destId="{6034B665-21C6-4906-977B-D074755CF5E6}" srcOrd="3" destOrd="0" presId="urn:microsoft.com/office/officeart/2008/layout/HexagonCluster"/>
    <dgm:cxn modelId="{93E02C81-44F1-4308-A1AC-80794534FB26}" type="presParOf" srcId="{6034B665-21C6-4906-977B-D074755CF5E6}" destId="{CA480E6E-123A-4C25-A75D-C92E255AE31A}" srcOrd="0" destOrd="0" presId="urn:microsoft.com/office/officeart/2008/layout/HexagonCluster"/>
    <dgm:cxn modelId="{6BD76470-C106-4364-9B52-93B4DD4EAEB2}" type="presParOf" srcId="{D0F08273-FB81-42E4-8BFF-587B3A36DE85}" destId="{EF38D404-169F-4EEB-8544-8FF8FD252634}" srcOrd="4" destOrd="0" presId="urn:microsoft.com/office/officeart/2008/layout/HexagonCluster"/>
    <dgm:cxn modelId="{3B2C2770-7C48-4F7B-99C2-51270794400F}" type="presParOf" srcId="{EF38D404-169F-4EEB-8544-8FF8FD252634}" destId="{89E2C5F9-BBEA-4F99-A52F-0D381127F336}" srcOrd="0" destOrd="0" presId="urn:microsoft.com/office/officeart/2008/layout/HexagonCluster"/>
    <dgm:cxn modelId="{D95E929A-81BA-46B9-87F5-3A518998DD4F}" type="presParOf" srcId="{D0F08273-FB81-42E4-8BFF-587B3A36DE85}" destId="{E08995B2-AA32-4F9F-A2E1-8DFA4CD108ED}" srcOrd="5" destOrd="0" presId="urn:microsoft.com/office/officeart/2008/layout/HexagonCluster"/>
    <dgm:cxn modelId="{9888ABDD-C0C2-4C3E-8D4B-E4F990D772B5}" type="presParOf" srcId="{E08995B2-AA32-4F9F-A2E1-8DFA4CD108ED}" destId="{8E7B1E54-2B91-46C8-BE19-37FF9F171354}" srcOrd="0" destOrd="0" presId="urn:microsoft.com/office/officeart/2008/layout/HexagonCluster"/>
    <dgm:cxn modelId="{228ED20D-BA11-466A-8ADD-04E76B11236C}" type="presParOf" srcId="{D0F08273-FB81-42E4-8BFF-587B3A36DE85}" destId="{7E8B1900-135B-4D69-9C9C-CBD641E589C0}" srcOrd="6" destOrd="0" presId="urn:microsoft.com/office/officeart/2008/layout/HexagonCluster"/>
    <dgm:cxn modelId="{95687C55-67BB-4880-85D6-974380C54C47}" type="presParOf" srcId="{7E8B1900-135B-4D69-9C9C-CBD641E589C0}" destId="{A6F55752-FF73-472A-AC8C-77A0FF76D73C}" srcOrd="0" destOrd="0" presId="urn:microsoft.com/office/officeart/2008/layout/HexagonCluster"/>
    <dgm:cxn modelId="{C5D3A297-98AE-4B11-B345-A0F32962B482}" type="presParOf" srcId="{D0F08273-FB81-42E4-8BFF-587B3A36DE85}" destId="{44D3ABEF-2C18-4CBA-9800-05E28DAEF2B5}" srcOrd="7" destOrd="0" presId="urn:microsoft.com/office/officeart/2008/layout/HexagonCluster"/>
    <dgm:cxn modelId="{7710367A-F670-4396-BEBF-C3BDCFF871F6}" type="presParOf" srcId="{44D3ABEF-2C18-4CBA-9800-05E28DAEF2B5}" destId="{432CE06B-404C-4A30-99C0-BB91D53B6F4C}" srcOrd="0" destOrd="0" presId="urn:microsoft.com/office/officeart/2008/layout/HexagonCluster"/>
    <dgm:cxn modelId="{11484D33-843F-4693-A806-115DD8962CDF}" type="presParOf" srcId="{D0F08273-FB81-42E4-8BFF-587B3A36DE85}" destId="{F8A333E7-43F3-41F3-AA73-F418617FFA85}" srcOrd="8" destOrd="0" presId="urn:microsoft.com/office/officeart/2008/layout/HexagonCluster"/>
    <dgm:cxn modelId="{5DAC3F3D-EBDE-41FF-9F53-4A0A4C89D4BB}" type="presParOf" srcId="{F8A333E7-43F3-41F3-AA73-F418617FFA85}" destId="{9F33C8B8-71FC-4893-849E-3CE1534D794C}" srcOrd="0" destOrd="0" presId="urn:microsoft.com/office/officeart/2008/layout/HexagonCluster"/>
    <dgm:cxn modelId="{680E7DE9-5CB2-4B41-BB0B-1BDD3FF77A3E}" type="presParOf" srcId="{D0F08273-FB81-42E4-8BFF-587B3A36DE85}" destId="{BB4E1873-D036-42B4-BB2E-779B277FB32D}" srcOrd="9" destOrd="0" presId="urn:microsoft.com/office/officeart/2008/layout/HexagonCluster"/>
    <dgm:cxn modelId="{75A45EBA-25FD-450D-9E95-9BD72A27C91A}" type="presParOf" srcId="{BB4E1873-D036-42B4-BB2E-779B277FB32D}" destId="{4AF54F3C-120B-4D0E-96A1-3226BA8788EE}" srcOrd="0" destOrd="0" presId="urn:microsoft.com/office/officeart/2008/layout/HexagonCluster"/>
    <dgm:cxn modelId="{14D6A118-0436-4FC7-BAD4-DEDE385FFC91}" type="presParOf" srcId="{D0F08273-FB81-42E4-8BFF-587B3A36DE85}" destId="{525A6617-EBC0-4B3E-856F-6D3E91A9B5E2}" srcOrd="10" destOrd="0" presId="urn:microsoft.com/office/officeart/2008/layout/HexagonCluster"/>
    <dgm:cxn modelId="{DB00128E-602D-418E-B1E7-ECC975A1490C}" type="presParOf" srcId="{525A6617-EBC0-4B3E-856F-6D3E91A9B5E2}" destId="{10F91E6C-4F07-404D-9FE5-2C97F93FE3EE}" srcOrd="0" destOrd="0" presId="urn:microsoft.com/office/officeart/2008/layout/HexagonCluster"/>
    <dgm:cxn modelId="{B7F3867B-AEC4-4BED-B5CC-1D9315DDC2C8}" type="presParOf" srcId="{D0F08273-FB81-42E4-8BFF-587B3A36DE85}" destId="{17F94C5A-CC78-4577-B519-DD69130105C6}" srcOrd="11" destOrd="0" presId="urn:microsoft.com/office/officeart/2008/layout/HexagonCluster"/>
    <dgm:cxn modelId="{74B88E17-86AB-411C-BCA5-79ACCE303012}" type="presParOf" srcId="{17F94C5A-CC78-4577-B519-DD69130105C6}" destId="{B9E1CD95-7976-4EA3-9A96-23CB15BE25C5}"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55EFC2-D952-4BBD-9587-0DE746EC8D9F}" type="doc">
      <dgm:prSet loTypeId="urn:microsoft.com/office/officeart/2008/layout/VerticalAccentList" loCatId="list" qsTypeId="urn:microsoft.com/office/officeart/2005/8/quickstyle/simple5" qsCatId="simple" csTypeId="urn:microsoft.com/office/officeart/2005/8/colors/accent1_2" csCatId="accent1" phldr="1"/>
      <dgm:spPr/>
      <dgm:t>
        <a:bodyPr/>
        <a:lstStyle/>
        <a:p>
          <a:endParaRPr lang="es-PA"/>
        </a:p>
      </dgm:t>
    </dgm:pt>
    <dgm:pt modelId="{3AD9A61E-BCE4-4610-B492-15FC303396FC}">
      <dgm:prSet phldrT="[Texto]" custT="1"/>
      <dgm:spPr/>
      <dgm:t>
        <a:bodyPr/>
        <a:lstStyle/>
        <a:p>
          <a:pPr algn="ctr"/>
          <a:r>
            <a:rPr lang="es-PA" sz="1800" dirty="0"/>
            <a:t>El concepto del sistema propuesto posee un alto nivel de aceptación.</a:t>
          </a:r>
        </a:p>
      </dgm:t>
    </dgm:pt>
    <dgm:pt modelId="{0FD8BEBD-BF0D-4B89-9BB1-455C1283CD69}" type="parTrans" cxnId="{2389DE9B-97C9-4256-AB25-374F2E530CB5}">
      <dgm:prSet/>
      <dgm:spPr/>
      <dgm:t>
        <a:bodyPr/>
        <a:lstStyle/>
        <a:p>
          <a:pPr algn="ctr"/>
          <a:endParaRPr lang="es-PA" sz="1400"/>
        </a:p>
      </dgm:t>
    </dgm:pt>
    <dgm:pt modelId="{A2538F8E-683D-46FA-B526-DE98BE7F538F}" type="sibTrans" cxnId="{2389DE9B-97C9-4256-AB25-374F2E530CB5}">
      <dgm:prSet/>
      <dgm:spPr/>
      <dgm:t>
        <a:bodyPr/>
        <a:lstStyle/>
        <a:p>
          <a:pPr algn="ctr"/>
          <a:endParaRPr lang="es-PA" sz="1400"/>
        </a:p>
      </dgm:t>
    </dgm:pt>
    <dgm:pt modelId="{DC489BF4-954F-4BFD-9E3A-3D8A0906909F}">
      <dgm:prSet phldrT="[Texto]" custT="1"/>
      <dgm:spPr/>
      <dgm:t>
        <a:bodyPr/>
        <a:lstStyle/>
        <a:p>
          <a:pPr algn="ctr"/>
          <a:r>
            <a:rPr lang="es-PA" sz="1800" dirty="0"/>
            <a:t>Los porcentajes de las encuestas respaldan la iniciativa.</a:t>
          </a:r>
        </a:p>
      </dgm:t>
    </dgm:pt>
    <dgm:pt modelId="{32204DD5-39DC-479B-A08C-9A9AECCCE462}" type="parTrans" cxnId="{972534DA-2E7E-4E5D-A829-A1EAAE26F59F}">
      <dgm:prSet/>
      <dgm:spPr/>
      <dgm:t>
        <a:bodyPr/>
        <a:lstStyle/>
        <a:p>
          <a:pPr algn="ctr"/>
          <a:endParaRPr lang="es-PA" sz="1400"/>
        </a:p>
      </dgm:t>
    </dgm:pt>
    <dgm:pt modelId="{C3427171-B66A-4666-B981-629066610124}" type="sibTrans" cxnId="{972534DA-2E7E-4E5D-A829-A1EAAE26F59F}">
      <dgm:prSet/>
      <dgm:spPr/>
      <dgm:t>
        <a:bodyPr/>
        <a:lstStyle/>
        <a:p>
          <a:pPr algn="ctr"/>
          <a:endParaRPr lang="es-PA" sz="1400"/>
        </a:p>
      </dgm:t>
    </dgm:pt>
    <dgm:pt modelId="{C6607247-CB84-47EA-86A4-D1558C1587C6}">
      <dgm:prSet phldrT="[Texto]" custT="1"/>
      <dgm:spPr/>
      <dgm:t>
        <a:bodyPr/>
        <a:lstStyle/>
        <a:p>
          <a:pPr algn="ctr"/>
          <a:endParaRPr lang="es-PA" sz="1600" dirty="0"/>
        </a:p>
      </dgm:t>
    </dgm:pt>
    <dgm:pt modelId="{6DEC0BF9-1EC6-4B18-8AB8-0CE5E5A52B2D}" type="parTrans" cxnId="{FFC0D7A3-C163-482F-BBD8-BEB755544A7A}">
      <dgm:prSet/>
      <dgm:spPr/>
      <dgm:t>
        <a:bodyPr/>
        <a:lstStyle/>
        <a:p>
          <a:pPr algn="ctr"/>
          <a:endParaRPr lang="es-PA" sz="1400"/>
        </a:p>
      </dgm:t>
    </dgm:pt>
    <dgm:pt modelId="{ECC2435A-7962-4B9B-82DF-F2009FFBC2E1}" type="sibTrans" cxnId="{FFC0D7A3-C163-482F-BBD8-BEB755544A7A}">
      <dgm:prSet/>
      <dgm:spPr/>
      <dgm:t>
        <a:bodyPr/>
        <a:lstStyle/>
        <a:p>
          <a:pPr algn="ctr"/>
          <a:endParaRPr lang="es-PA" sz="1400"/>
        </a:p>
      </dgm:t>
    </dgm:pt>
    <dgm:pt modelId="{FF751535-6B99-47BA-AE3C-455CFFFE1CDC}">
      <dgm:prSet phldrT="[Texto]" custT="1"/>
      <dgm:spPr/>
      <dgm:t>
        <a:bodyPr/>
        <a:lstStyle/>
        <a:p>
          <a:pPr algn="ctr"/>
          <a:r>
            <a:rPr lang="es-PA" sz="1800" dirty="0"/>
            <a:t>Las pruebas garantizan un correcto y fácil funcionamiento.</a:t>
          </a:r>
        </a:p>
      </dgm:t>
    </dgm:pt>
    <dgm:pt modelId="{B61F1C86-1CE4-417A-9B04-4BD3D113859E}" type="parTrans" cxnId="{341BC9C4-F7BB-44BE-A2F5-67CC2CB481F7}">
      <dgm:prSet/>
      <dgm:spPr/>
      <dgm:t>
        <a:bodyPr/>
        <a:lstStyle/>
        <a:p>
          <a:pPr algn="ctr"/>
          <a:endParaRPr lang="es-PA" sz="1400"/>
        </a:p>
      </dgm:t>
    </dgm:pt>
    <dgm:pt modelId="{E677B556-DF66-4A47-8F7A-D20B056B7B17}" type="sibTrans" cxnId="{341BC9C4-F7BB-44BE-A2F5-67CC2CB481F7}">
      <dgm:prSet/>
      <dgm:spPr/>
      <dgm:t>
        <a:bodyPr/>
        <a:lstStyle/>
        <a:p>
          <a:pPr algn="ctr"/>
          <a:endParaRPr lang="es-PA" sz="1400"/>
        </a:p>
      </dgm:t>
    </dgm:pt>
    <dgm:pt modelId="{FE3DA6EE-5E41-4675-8A18-0CD32851FC94}">
      <dgm:prSet phldrT="[Texto]" custT="1"/>
      <dgm:spPr/>
      <dgm:t>
        <a:bodyPr/>
        <a:lstStyle/>
        <a:p>
          <a:pPr algn="ctr"/>
          <a:endParaRPr lang="es-PA" sz="1600" dirty="0"/>
        </a:p>
      </dgm:t>
    </dgm:pt>
    <dgm:pt modelId="{7AC545AC-0BB7-4522-8428-3D134D5FB9B3}" type="parTrans" cxnId="{A131E41D-CC4A-43F9-8DF5-2BEA2DB84F14}">
      <dgm:prSet/>
      <dgm:spPr/>
      <dgm:t>
        <a:bodyPr/>
        <a:lstStyle/>
        <a:p>
          <a:pPr algn="ctr"/>
          <a:endParaRPr lang="es-PA" sz="1400"/>
        </a:p>
      </dgm:t>
    </dgm:pt>
    <dgm:pt modelId="{6F528560-393A-4169-8EA8-16BEF189DFBD}" type="sibTrans" cxnId="{A131E41D-CC4A-43F9-8DF5-2BEA2DB84F14}">
      <dgm:prSet/>
      <dgm:spPr/>
      <dgm:t>
        <a:bodyPr/>
        <a:lstStyle/>
        <a:p>
          <a:pPr algn="ctr"/>
          <a:endParaRPr lang="es-PA" sz="1400"/>
        </a:p>
      </dgm:t>
    </dgm:pt>
    <dgm:pt modelId="{A818B11F-8605-4089-96C1-AD1F0B3BEE7E}">
      <dgm:prSet phldrT="[Texto]" custT="1"/>
      <dgm:spPr/>
      <dgm:t>
        <a:bodyPr/>
        <a:lstStyle/>
        <a:p>
          <a:pPr algn="ctr"/>
          <a:r>
            <a:rPr lang="es-PA" sz="1800" dirty="0"/>
            <a:t>El sistema facilitará a los estudiantes, docentes e investigadores, la búsqueda y desarrollo de temas de investigación.</a:t>
          </a:r>
        </a:p>
      </dgm:t>
    </dgm:pt>
    <dgm:pt modelId="{18BB337D-E50B-4024-9A4F-10C955C736A4}" type="parTrans" cxnId="{05391B5C-6524-4446-A940-537E3CFA3E07}">
      <dgm:prSet/>
      <dgm:spPr/>
      <dgm:t>
        <a:bodyPr/>
        <a:lstStyle/>
        <a:p>
          <a:pPr algn="ctr"/>
          <a:endParaRPr lang="es-PA" sz="1400"/>
        </a:p>
      </dgm:t>
    </dgm:pt>
    <dgm:pt modelId="{1F783A8D-F428-4538-A7E6-CDF57A348568}" type="sibTrans" cxnId="{05391B5C-6524-4446-A940-537E3CFA3E07}">
      <dgm:prSet/>
      <dgm:spPr/>
      <dgm:t>
        <a:bodyPr/>
        <a:lstStyle/>
        <a:p>
          <a:pPr algn="ctr"/>
          <a:endParaRPr lang="es-PA" sz="1400"/>
        </a:p>
      </dgm:t>
    </dgm:pt>
    <dgm:pt modelId="{BF4CF01D-62EF-4025-8F04-DD8CE840DEA4}">
      <dgm:prSet phldrT="[Texto]" custT="1"/>
      <dgm:spPr/>
      <dgm:t>
        <a:bodyPr/>
        <a:lstStyle/>
        <a:p>
          <a:pPr algn="ctr"/>
          <a:endParaRPr lang="es-PA" sz="1600" dirty="0"/>
        </a:p>
      </dgm:t>
    </dgm:pt>
    <dgm:pt modelId="{E3CDDD7D-462F-4832-9710-3165EA8B585C}" type="parTrans" cxnId="{7F1A7383-1A85-40E4-88EE-D87B64FD517D}">
      <dgm:prSet/>
      <dgm:spPr/>
      <dgm:t>
        <a:bodyPr/>
        <a:lstStyle/>
        <a:p>
          <a:pPr algn="ctr"/>
          <a:endParaRPr lang="es-PA" sz="1400"/>
        </a:p>
      </dgm:t>
    </dgm:pt>
    <dgm:pt modelId="{D25DC08A-C568-4DF7-B0A2-524820A314BA}" type="sibTrans" cxnId="{7F1A7383-1A85-40E4-88EE-D87B64FD517D}">
      <dgm:prSet/>
      <dgm:spPr/>
      <dgm:t>
        <a:bodyPr/>
        <a:lstStyle/>
        <a:p>
          <a:pPr algn="ctr"/>
          <a:endParaRPr lang="es-PA" sz="1400"/>
        </a:p>
      </dgm:t>
    </dgm:pt>
    <dgm:pt modelId="{BCF185F6-BFD6-4C3A-8919-B36283F413C8}">
      <dgm:prSet phldrT="[Texto]" custT="1"/>
      <dgm:spPr/>
      <dgm:t>
        <a:bodyPr/>
        <a:lstStyle/>
        <a:p>
          <a:pPr algn="ctr"/>
          <a:endParaRPr lang="es-PA" sz="1600" dirty="0"/>
        </a:p>
      </dgm:t>
    </dgm:pt>
    <dgm:pt modelId="{5AC23EC5-AB7C-4856-A12F-8F28DD532051}" type="sibTrans" cxnId="{60768285-075B-4D4A-A310-C486830B6EBD}">
      <dgm:prSet/>
      <dgm:spPr/>
      <dgm:t>
        <a:bodyPr/>
        <a:lstStyle/>
        <a:p>
          <a:pPr algn="ctr"/>
          <a:endParaRPr lang="es-PA" sz="1400"/>
        </a:p>
      </dgm:t>
    </dgm:pt>
    <dgm:pt modelId="{F6E95D12-9CFE-4E07-BED3-0AE25BB14931}" type="parTrans" cxnId="{60768285-075B-4D4A-A310-C486830B6EBD}">
      <dgm:prSet/>
      <dgm:spPr/>
      <dgm:t>
        <a:bodyPr/>
        <a:lstStyle/>
        <a:p>
          <a:pPr algn="ctr"/>
          <a:endParaRPr lang="es-PA" sz="1400"/>
        </a:p>
      </dgm:t>
    </dgm:pt>
    <dgm:pt modelId="{C23F204B-BEBD-4D85-B3A0-F98D29513DB0}" type="pres">
      <dgm:prSet presAssocID="{5B55EFC2-D952-4BBD-9587-0DE746EC8D9F}" presName="Name0" presStyleCnt="0">
        <dgm:presLayoutVars>
          <dgm:chMax/>
          <dgm:chPref/>
          <dgm:dir/>
        </dgm:presLayoutVars>
      </dgm:prSet>
      <dgm:spPr/>
    </dgm:pt>
    <dgm:pt modelId="{E3CB040C-FC8D-4670-A00D-6406D5E87A7D}" type="pres">
      <dgm:prSet presAssocID="{BCF185F6-BFD6-4C3A-8919-B36283F413C8}" presName="parenttextcomposite" presStyleCnt="0"/>
      <dgm:spPr/>
    </dgm:pt>
    <dgm:pt modelId="{7FE34533-48A5-4F10-9390-D1431FCB758B}" type="pres">
      <dgm:prSet presAssocID="{BCF185F6-BFD6-4C3A-8919-B36283F413C8}" presName="parenttext" presStyleLbl="revTx" presStyleIdx="0" presStyleCnt="4">
        <dgm:presLayoutVars>
          <dgm:chMax/>
          <dgm:chPref val="2"/>
          <dgm:bulletEnabled val="1"/>
        </dgm:presLayoutVars>
      </dgm:prSet>
      <dgm:spPr/>
    </dgm:pt>
    <dgm:pt modelId="{3BA138E2-2BCF-42B6-8F00-F5424C5D42A2}" type="pres">
      <dgm:prSet presAssocID="{BCF185F6-BFD6-4C3A-8919-B36283F413C8}" presName="composite" presStyleCnt="0"/>
      <dgm:spPr/>
    </dgm:pt>
    <dgm:pt modelId="{820A6968-809B-460C-95D3-183F0E008175}" type="pres">
      <dgm:prSet presAssocID="{BCF185F6-BFD6-4C3A-8919-B36283F413C8}" presName="chevron1" presStyleLbl="alignNode1" presStyleIdx="0" presStyleCnt="28" custLinFactX="-100000" custLinFactNeighborX="-137679"/>
      <dgm:spPr/>
    </dgm:pt>
    <dgm:pt modelId="{EE0811F1-5130-45CD-A6D2-62A0D13E9149}" type="pres">
      <dgm:prSet presAssocID="{BCF185F6-BFD6-4C3A-8919-B36283F413C8}" presName="chevron2" presStyleLbl="alignNode1" presStyleIdx="1" presStyleCnt="28" custLinFactX="-53940" custLinFactNeighborX="-100000" custLinFactNeighborY="378"/>
      <dgm:spPr/>
    </dgm:pt>
    <dgm:pt modelId="{58709CC3-69B0-4EAE-A693-5DB2DDAE0779}" type="pres">
      <dgm:prSet presAssocID="{BCF185F6-BFD6-4C3A-8919-B36283F413C8}" presName="chevron3" presStyleLbl="alignNode1" presStyleIdx="2" presStyleCnt="28" custLinFactNeighborX="-85658" custLinFactNeighborY="378"/>
      <dgm:spPr/>
    </dgm:pt>
    <dgm:pt modelId="{23AA704B-C13C-4F37-93CA-D23FDD828239}" type="pres">
      <dgm:prSet presAssocID="{BCF185F6-BFD6-4C3A-8919-B36283F413C8}" presName="chevron4" presStyleLbl="alignNode1" presStyleIdx="3" presStyleCnt="28"/>
      <dgm:spPr/>
    </dgm:pt>
    <dgm:pt modelId="{A639617A-B6E3-409C-AA56-8490A67FBF30}" type="pres">
      <dgm:prSet presAssocID="{BCF185F6-BFD6-4C3A-8919-B36283F413C8}" presName="chevron5" presStyleLbl="alignNode1" presStyleIdx="4" presStyleCnt="28" custLinFactNeighborX="90231"/>
      <dgm:spPr/>
    </dgm:pt>
    <dgm:pt modelId="{9BF34F6B-EF12-4128-A24A-0272765733DC}" type="pres">
      <dgm:prSet presAssocID="{BCF185F6-BFD6-4C3A-8919-B36283F413C8}" presName="chevron6" presStyleLbl="alignNode1" presStyleIdx="5" presStyleCnt="28" custLinFactX="64001" custLinFactNeighborX="100000"/>
      <dgm:spPr/>
    </dgm:pt>
    <dgm:pt modelId="{52198C86-5EFF-474D-8372-00E0C05DF657}" type="pres">
      <dgm:prSet presAssocID="{BCF185F6-BFD6-4C3A-8919-B36283F413C8}" presName="chevron7" presStyleLbl="alignNode1" presStyleIdx="6" presStyleCnt="28" custLinFactX="100000" custLinFactNeighborX="105397"/>
      <dgm:spPr/>
    </dgm:pt>
    <dgm:pt modelId="{276EC150-0702-4583-92CC-D85FF722766A}" type="pres">
      <dgm:prSet presAssocID="{BCF185F6-BFD6-4C3A-8919-B36283F413C8}" presName="childtext" presStyleLbl="solidFgAcc1" presStyleIdx="0" presStyleCnt="4" custScaleX="184689">
        <dgm:presLayoutVars>
          <dgm:chMax/>
          <dgm:chPref val="0"/>
          <dgm:bulletEnabled val="1"/>
        </dgm:presLayoutVars>
      </dgm:prSet>
      <dgm:spPr/>
    </dgm:pt>
    <dgm:pt modelId="{244B1186-8F56-4D24-88FA-6CC74C7A9F2B}" type="pres">
      <dgm:prSet presAssocID="{5AC23EC5-AB7C-4856-A12F-8F28DD532051}" presName="sibTrans" presStyleCnt="0"/>
      <dgm:spPr/>
    </dgm:pt>
    <dgm:pt modelId="{0D070F7C-60B7-4340-BA55-BAC6B32D326F}" type="pres">
      <dgm:prSet presAssocID="{C6607247-CB84-47EA-86A4-D1558C1587C6}" presName="parenttextcomposite" presStyleCnt="0"/>
      <dgm:spPr/>
    </dgm:pt>
    <dgm:pt modelId="{717DEAFE-B10A-4265-B0EC-BBE2A7E2C229}" type="pres">
      <dgm:prSet presAssocID="{C6607247-CB84-47EA-86A4-D1558C1587C6}" presName="parenttext" presStyleLbl="revTx" presStyleIdx="1" presStyleCnt="4">
        <dgm:presLayoutVars>
          <dgm:chMax/>
          <dgm:chPref val="2"/>
          <dgm:bulletEnabled val="1"/>
        </dgm:presLayoutVars>
      </dgm:prSet>
      <dgm:spPr/>
    </dgm:pt>
    <dgm:pt modelId="{75FC8BDB-AC80-4B17-86FF-FF5ABF7AE649}" type="pres">
      <dgm:prSet presAssocID="{C6607247-CB84-47EA-86A4-D1558C1587C6}" presName="composite" presStyleCnt="0"/>
      <dgm:spPr/>
    </dgm:pt>
    <dgm:pt modelId="{F44A287C-D1E2-455F-BC2B-ED1F2CF801A0}" type="pres">
      <dgm:prSet presAssocID="{C6607247-CB84-47EA-86A4-D1558C1587C6}" presName="chevron1" presStyleLbl="alignNode1" presStyleIdx="7" presStyleCnt="28" custLinFactX="-100000" custLinFactNeighborX="-141357" custLinFactNeighborY="2054"/>
      <dgm:spPr/>
    </dgm:pt>
    <dgm:pt modelId="{25D656D5-CBA1-47A6-B642-94107359D8BC}" type="pres">
      <dgm:prSet presAssocID="{C6607247-CB84-47EA-86A4-D1558C1587C6}" presName="chevron2" presStyleLbl="alignNode1" presStyleIdx="8" presStyleCnt="28" custLinFactX="-60603" custLinFactNeighborX="-100000" custLinFactNeighborY="-452"/>
      <dgm:spPr/>
    </dgm:pt>
    <dgm:pt modelId="{BA5A2EBA-297C-442C-95EC-BDC009613686}" type="pres">
      <dgm:prSet presAssocID="{C6607247-CB84-47EA-86A4-D1558C1587C6}" presName="chevron3" presStyleLbl="alignNode1" presStyleIdx="9" presStyleCnt="28" custLinFactNeighborX="-89354" custLinFactNeighborY="-452"/>
      <dgm:spPr/>
    </dgm:pt>
    <dgm:pt modelId="{9AC74E42-7D47-449A-86A8-9A0A207C6A80}" type="pres">
      <dgm:prSet presAssocID="{C6607247-CB84-47EA-86A4-D1558C1587C6}" presName="chevron4" presStyleLbl="alignNode1" presStyleIdx="10" presStyleCnt="28"/>
      <dgm:spPr/>
    </dgm:pt>
    <dgm:pt modelId="{13ACFEE1-2BF6-4C01-8146-41EBF41FFC7C}" type="pres">
      <dgm:prSet presAssocID="{C6607247-CB84-47EA-86A4-D1558C1587C6}" presName="chevron5" presStyleLbl="alignNode1" presStyleIdx="11" presStyleCnt="28" custLinFactNeighborX="85061"/>
      <dgm:spPr/>
    </dgm:pt>
    <dgm:pt modelId="{CFEAC933-822D-481F-A589-053D922769B4}" type="pres">
      <dgm:prSet presAssocID="{C6607247-CB84-47EA-86A4-D1558C1587C6}" presName="chevron6" presStyleLbl="alignNode1" presStyleIdx="12" presStyleCnt="28" custLinFactX="61833" custLinFactNeighborX="100000"/>
      <dgm:spPr/>
    </dgm:pt>
    <dgm:pt modelId="{C447F81C-EFB0-4A6C-9B27-1E44CCD5D546}" type="pres">
      <dgm:prSet presAssocID="{C6607247-CB84-47EA-86A4-D1558C1587C6}" presName="chevron7" presStyleLbl="alignNode1" presStyleIdx="13" presStyleCnt="28" custLinFactX="100000" custLinFactNeighborX="108703"/>
      <dgm:spPr/>
    </dgm:pt>
    <dgm:pt modelId="{2FB44CC0-E2EC-4E10-94DC-D3519577370C}" type="pres">
      <dgm:prSet presAssocID="{C6607247-CB84-47EA-86A4-D1558C1587C6}" presName="childtext" presStyleLbl="solidFgAcc1" presStyleIdx="1" presStyleCnt="4" custScaleX="183679">
        <dgm:presLayoutVars>
          <dgm:chMax/>
          <dgm:chPref val="0"/>
          <dgm:bulletEnabled val="1"/>
        </dgm:presLayoutVars>
      </dgm:prSet>
      <dgm:spPr/>
    </dgm:pt>
    <dgm:pt modelId="{63E32D5E-2BD1-493A-8AAE-98DC9DBA2963}" type="pres">
      <dgm:prSet presAssocID="{ECC2435A-7962-4B9B-82DF-F2009FFBC2E1}" presName="sibTrans" presStyleCnt="0"/>
      <dgm:spPr/>
    </dgm:pt>
    <dgm:pt modelId="{D0CDBD7B-30C7-4795-BA26-9DD3479C4739}" type="pres">
      <dgm:prSet presAssocID="{FE3DA6EE-5E41-4675-8A18-0CD32851FC94}" presName="parenttextcomposite" presStyleCnt="0"/>
      <dgm:spPr/>
    </dgm:pt>
    <dgm:pt modelId="{DF6FABE9-C4FF-4DA8-A70F-5486DA805566}" type="pres">
      <dgm:prSet presAssocID="{FE3DA6EE-5E41-4675-8A18-0CD32851FC94}" presName="parenttext" presStyleLbl="revTx" presStyleIdx="2" presStyleCnt="4">
        <dgm:presLayoutVars>
          <dgm:chMax/>
          <dgm:chPref val="2"/>
          <dgm:bulletEnabled val="1"/>
        </dgm:presLayoutVars>
      </dgm:prSet>
      <dgm:spPr/>
    </dgm:pt>
    <dgm:pt modelId="{2D2A1E7E-256E-4937-8F14-AED0DF8FBFEE}" type="pres">
      <dgm:prSet presAssocID="{FE3DA6EE-5E41-4675-8A18-0CD32851FC94}" presName="composite" presStyleCnt="0"/>
      <dgm:spPr/>
    </dgm:pt>
    <dgm:pt modelId="{87E1833E-0D85-40AA-A865-AB8CFACAD9C6}" type="pres">
      <dgm:prSet presAssocID="{FE3DA6EE-5E41-4675-8A18-0CD32851FC94}" presName="chevron1" presStyleLbl="alignNode1" presStyleIdx="14" presStyleCnt="28" custLinFactX="-100000" custLinFactNeighborX="-139452" custLinFactNeighborY="513"/>
      <dgm:spPr/>
    </dgm:pt>
    <dgm:pt modelId="{C37B201C-13B3-4CD7-816F-EF165BF6A490}" type="pres">
      <dgm:prSet presAssocID="{FE3DA6EE-5E41-4675-8A18-0CD32851FC94}" presName="chevron2" presStyleLbl="alignNode1" presStyleIdx="15" presStyleCnt="28" custLinFactX="-64172" custLinFactNeighborX="-100000" custLinFactNeighborY="2465"/>
      <dgm:spPr/>
    </dgm:pt>
    <dgm:pt modelId="{C57F263A-19F4-4958-81E4-339187C7349C}" type="pres">
      <dgm:prSet presAssocID="{FE3DA6EE-5E41-4675-8A18-0CD32851FC94}" presName="chevron3" presStyleLbl="alignNode1" presStyleIdx="16" presStyleCnt="28" custLinFactNeighborX="-91924" custLinFactNeighborY="513"/>
      <dgm:spPr/>
    </dgm:pt>
    <dgm:pt modelId="{310F8DB9-3646-4D40-AC8D-449F4E9D16F4}" type="pres">
      <dgm:prSet presAssocID="{FE3DA6EE-5E41-4675-8A18-0CD32851FC94}" presName="chevron4" presStyleLbl="alignNode1" presStyleIdx="17" presStyleCnt="28"/>
      <dgm:spPr/>
    </dgm:pt>
    <dgm:pt modelId="{979639F7-1B67-421F-9493-84ED82C54727}" type="pres">
      <dgm:prSet presAssocID="{FE3DA6EE-5E41-4675-8A18-0CD32851FC94}" presName="chevron5" presStyleLbl="alignNode1" presStyleIdx="18" presStyleCnt="28" custLinFactNeighborX="83965" custLinFactNeighborY="513"/>
      <dgm:spPr/>
    </dgm:pt>
    <dgm:pt modelId="{ACCE8B9D-0996-4380-9DAC-BB726E88667B}" type="pres">
      <dgm:prSet presAssocID="{FE3DA6EE-5E41-4675-8A18-0CD32851FC94}" presName="chevron6" presStyleLbl="alignNode1" presStyleIdx="19" presStyleCnt="28" custLinFactX="59244" custLinFactNeighborX="100000" custLinFactNeighborY="513"/>
      <dgm:spPr/>
    </dgm:pt>
    <dgm:pt modelId="{0952DC3D-B187-4DAB-899C-410FE2581CD2}" type="pres">
      <dgm:prSet presAssocID="{FE3DA6EE-5E41-4675-8A18-0CD32851FC94}" presName="chevron7" presStyleLbl="alignNode1" presStyleIdx="20" presStyleCnt="28" custLinFactX="100000" custLinFactNeighborX="106608" custLinFactNeighborY="513"/>
      <dgm:spPr/>
    </dgm:pt>
    <dgm:pt modelId="{CEBC7D06-1AFA-486B-B19F-DE80A1DDEEBE}" type="pres">
      <dgm:prSet presAssocID="{FE3DA6EE-5E41-4675-8A18-0CD32851FC94}" presName="childtext" presStyleLbl="solidFgAcc1" presStyleIdx="2" presStyleCnt="4" custScaleX="183679">
        <dgm:presLayoutVars>
          <dgm:chMax/>
          <dgm:chPref val="0"/>
          <dgm:bulletEnabled val="1"/>
        </dgm:presLayoutVars>
      </dgm:prSet>
      <dgm:spPr/>
    </dgm:pt>
    <dgm:pt modelId="{9B161E5C-2EF8-4C3C-B9E6-6E6A50948A1C}" type="pres">
      <dgm:prSet presAssocID="{6F528560-393A-4169-8EA8-16BEF189DFBD}" presName="sibTrans" presStyleCnt="0"/>
      <dgm:spPr/>
    </dgm:pt>
    <dgm:pt modelId="{0BA78FDD-4D36-4E62-ABC4-28B6215B3560}" type="pres">
      <dgm:prSet presAssocID="{BF4CF01D-62EF-4025-8F04-DD8CE840DEA4}" presName="parenttextcomposite" presStyleCnt="0"/>
      <dgm:spPr/>
    </dgm:pt>
    <dgm:pt modelId="{77D88B62-C1E3-496D-BA2E-C3D1554DE1D7}" type="pres">
      <dgm:prSet presAssocID="{BF4CF01D-62EF-4025-8F04-DD8CE840DEA4}" presName="parenttext" presStyleLbl="revTx" presStyleIdx="3" presStyleCnt="4">
        <dgm:presLayoutVars>
          <dgm:chMax/>
          <dgm:chPref val="2"/>
          <dgm:bulletEnabled val="1"/>
        </dgm:presLayoutVars>
      </dgm:prSet>
      <dgm:spPr/>
    </dgm:pt>
    <dgm:pt modelId="{9EBDC0B6-18B5-4F67-8A43-D832CFB4EF19}" type="pres">
      <dgm:prSet presAssocID="{BF4CF01D-62EF-4025-8F04-DD8CE840DEA4}" presName="composite" presStyleCnt="0"/>
      <dgm:spPr/>
    </dgm:pt>
    <dgm:pt modelId="{64812FC2-0D15-443D-AC4F-38BE7895CBA8}" type="pres">
      <dgm:prSet presAssocID="{BF4CF01D-62EF-4025-8F04-DD8CE840DEA4}" presName="chevron1" presStyleLbl="alignNode1" presStyleIdx="21" presStyleCnt="28" custScaleX="108227" custLinFactX="-100000" custLinFactNeighborX="-135338" custLinFactNeighborY="2018"/>
      <dgm:spPr/>
    </dgm:pt>
    <dgm:pt modelId="{B87217E7-1CBE-4D26-B5C3-3F33CBBCC2AD}" type="pres">
      <dgm:prSet presAssocID="{BF4CF01D-62EF-4025-8F04-DD8CE840DEA4}" presName="chevron2" presStyleLbl="alignNode1" presStyleIdx="22" presStyleCnt="28" custLinFactX="-67156" custLinFactNeighborX="-100000" custLinFactNeighborY="206"/>
      <dgm:spPr/>
    </dgm:pt>
    <dgm:pt modelId="{05C94190-4CDB-4991-B2E7-8C8007C63873}" type="pres">
      <dgm:prSet presAssocID="{BF4CF01D-62EF-4025-8F04-DD8CE840DEA4}" presName="chevron3" presStyleLbl="alignNode1" presStyleIdx="23" presStyleCnt="28" custLinFactNeighborX="-94415" custLinFactNeighborY="206"/>
      <dgm:spPr/>
    </dgm:pt>
    <dgm:pt modelId="{260CA8FA-7F8D-49CD-B4BE-82A088E6C635}" type="pres">
      <dgm:prSet presAssocID="{BF4CF01D-62EF-4025-8F04-DD8CE840DEA4}" presName="chevron4" presStyleLbl="alignNode1" presStyleIdx="24" presStyleCnt="28"/>
      <dgm:spPr/>
    </dgm:pt>
    <dgm:pt modelId="{3A700F20-9F43-4ED6-A488-A3424C8A23EF}" type="pres">
      <dgm:prSet presAssocID="{BF4CF01D-62EF-4025-8F04-DD8CE840DEA4}" presName="chevron5" presStyleLbl="alignNode1" presStyleIdx="25" presStyleCnt="28" custLinFactNeighborX="78490" custLinFactNeighborY="206"/>
      <dgm:spPr/>
    </dgm:pt>
    <dgm:pt modelId="{1F24641C-15FA-4B64-B989-016C87929B88}" type="pres">
      <dgm:prSet presAssocID="{BF4CF01D-62EF-4025-8F04-DD8CE840DEA4}" presName="chevron6" presStyleLbl="alignNode1" presStyleIdx="26" presStyleCnt="28" custLinFactX="53769" custLinFactNeighborX="100000" custLinFactNeighborY="206"/>
      <dgm:spPr/>
    </dgm:pt>
    <dgm:pt modelId="{A6F8403A-BD52-4D91-9007-456B4599D62A}" type="pres">
      <dgm:prSet presAssocID="{BF4CF01D-62EF-4025-8F04-DD8CE840DEA4}" presName="chevron7" presStyleLbl="alignNode1" presStyleIdx="27" presStyleCnt="28" custLinFactX="100000" custLinFactNeighborX="105116" custLinFactNeighborY="206"/>
      <dgm:spPr/>
    </dgm:pt>
    <dgm:pt modelId="{F5D6B290-A4F0-46AF-8331-1E47D04B96E2}" type="pres">
      <dgm:prSet presAssocID="{BF4CF01D-62EF-4025-8F04-DD8CE840DEA4}" presName="childtext" presStyleLbl="solidFgAcc1" presStyleIdx="3" presStyleCnt="4" custScaleX="183679">
        <dgm:presLayoutVars>
          <dgm:chMax/>
          <dgm:chPref val="0"/>
          <dgm:bulletEnabled val="1"/>
        </dgm:presLayoutVars>
      </dgm:prSet>
      <dgm:spPr/>
    </dgm:pt>
  </dgm:ptLst>
  <dgm:cxnLst>
    <dgm:cxn modelId="{B31EC305-B659-45D8-8F4A-8641B892FB43}" type="presOf" srcId="{3AD9A61E-BCE4-4610-B492-15FC303396FC}" destId="{276EC150-0702-4583-92CC-D85FF722766A}" srcOrd="0" destOrd="0" presId="urn:microsoft.com/office/officeart/2008/layout/VerticalAccentList"/>
    <dgm:cxn modelId="{A131E41D-CC4A-43F9-8DF5-2BEA2DB84F14}" srcId="{5B55EFC2-D952-4BBD-9587-0DE746EC8D9F}" destId="{FE3DA6EE-5E41-4675-8A18-0CD32851FC94}" srcOrd="2" destOrd="0" parTransId="{7AC545AC-0BB7-4522-8428-3D134D5FB9B3}" sibTransId="{6F528560-393A-4169-8EA8-16BEF189DFBD}"/>
    <dgm:cxn modelId="{DFCB3E3D-8694-404D-BAB8-CD24AC0F00B9}" type="presOf" srcId="{DC489BF4-954F-4BFD-9E3A-3D8A0906909F}" destId="{2FB44CC0-E2EC-4E10-94DC-D3519577370C}" srcOrd="0" destOrd="0" presId="urn:microsoft.com/office/officeart/2008/layout/VerticalAccentList"/>
    <dgm:cxn modelId="{05391B5C-6524-4446-A940-537E3CFA3E07}" srcId="{BF4CF01D-62EF-4025-8F04-DD8CE840DEA4}" destId="{A818B11F-8605-4089-96C1-AD1F0B3BEE7E}" srcOrd="0" destOrd="0" parTransId="{18BB337D-E50B-4024-9A4F-10C955C736A4}" sibTransId="{1F783A8D-F428-4538-A7E6-CDF57A348568}"/>
    <dgm:cxn modelId="{B44F525D-096E-4505-8FA4-52128064C7A1}" type="presOf" srcId="{BF4CF01D-62EF-4025-8F04-DD8CE840DEA4}" destId="{77D88B62-C1E3-496D-BA2E-C3D1554DE1D7}" srcOrd="0" destOrd="0" presId="urn:microsoft.com/office/officeart/2008/layout/VerticalAccentList"/>
    <dgm:cxn modelId="{33E8694B-DE5A-4DA3-9333-73F249A308AF}" type="presOf" srcId="{5B55EFC2-D952-4BBD-9587-0DE746EC8D9F}" destId="{C23F204B-BEBD-4D85-B3A0-F98D29513DB0}" srcOrd="0" destOrd="0" presId="urn:microsoft.com/office/officeart/2008/layout/VerticalAccentList"/>
    <dgm:cxn modelId="{7F1A7383-1A85-40E4-88EE-D87B64FD517D}" srcId="{5B55EFC2-D952-4BBD-9587-0DE746EC8D9F}" destId="{BF4CF01D-62EF-4025-8F04-DD8CE840DEA4}" srcOrd="3" destOrd="0" parTransId="{E3CDDD7D-462F-4832-9710-3165EA8B585C}" sibTransId="{D25DC08A-C568-4DF7-B0A2-524820A314BA}"/>
    <dgm:cxn modelId="{60768285-075B-4D4A-A310-C486830B6EBD}" srcId="{5B55EFC2-D952-4BBD-9587-0DE746EC8D9F}" destId="{BCF185F6-BFD6-4C3A-8919-B36283F413C8}" srcOrd="0" destOrd="0" parTransId="{F6E95D12-9CFE-4E07-BED3-0AE25BB14931}" sibTransId="{5AC23EC5-AB7C-4856-A12F-8F28DD532051}"/>
    <dgm:cxn modelId="{2389DE9B-97C9-4256-AB25-374F2E530CB5}" srcId="{BCF185F6-BFD6-4C3A-8919-B36283F413C8}" destId="{3AD9A61E-BCE4-4610-B492-15FC303396FC}" srcOrd="0" destOrd="0" parTransId="{0FD8BEBD-BF0D-4B89-9BB1-455C1283CD69}" sibTransId="{A2538F8E-683D-46FA-B526-DE98BE7F538F}"/>
    <dgm:cxn modelId="{FFC0D7A3-C163-482F-BBD8-BEB755544A7A}" srcId="{5B55EFC2-D952-4BBD-9587-0DE746EC8D9F}" destId="{C6607247-CB84-47EA-86A4-D1558C1587C6}" srcOrd="1" destOrd="0" parTransId="{6DEC0BF9-1EC6-4B18-8AB8-0CE5E5A52B2D}" sibTransId="{ECC2435A-7962-4B9B-82DF-F2009FFBC2E1}"/>
    <dgm:cxn modelId="{DFF7DDB1-57DF-4F2E-AA33-FCC5729EA7D1}" type="presOf" srcId="{FE3DA6EE-5E41-4675-8A18-0CD32851FC94}" destId="{DF6FABE9-C4FF-4DA8-A70F-5486DA805566}" srcOrd="0" destOrd="0" presId="urn:microsoft.com/office/officeart/2008/layout/VerticalAccentList"/>
    <dgm:cxn modelId="{43E0FDB3-392B-46BF-9411-D31349FE4EDC}" type="presOf" srcId="{C6607247-CB84-47EA-86A4-D1558C1587C6}" destId="{717DEAFE-B10A-4265-B0EC-BBE2A7E2C229}" srcOrd="0" destOrd="0" presId="urn:microsoft.com/office/officeart/2008/layout/VerticalAccentList"/>
    <dgm:cxn modelId="{8F3B60B7-E921-49C4-A94A-D49AD37A5A6C}" type="presOf" srcId="{BCF185F6-BFD6-4C3A-8919-B36283F413C8}" destId="{7FE34533-48A5-4F10-9390-D1431FCB758B}" srcOrd="0" destOrd="0" presId="urn:microsoft.com/office/officeart/2008/layout/VerticalAccentList"/>
    <dgm:cxn modelId="{341BC9C4-F7BB-44BE-A2F5-67CC2CB481F7}" srcId="{FE3DA6EE-5E41-4675-8A18-0CD32851FC94}" destId="{FF751535-6B99-47BA-AE3C-455CFFFE1CDC}" srcOrd="0" destOrd="0" parTransId="{B61F1C86-1CE4-417A-9B04-4BD3D113859E}" sibTransId="{E677B556-DF66-4A47-8F7A-D20B056B7B17}"/>
    <dgm:cxn modelId="{972534DA-2E7E-4E5D-A829-A1EAAE26F59F}" srcId="{C6607247-CB84-47EA-86A4-D1558C1587C6}" destId="{DC489BF4-954F-4BFD-9E3A-3D8A0906909F}" srcOrd="0" destOrd="0" parTransId="{32204DD5-39DC-479B-A08C-9A9AECCCE462}" sibTransId="{C3427171-B66A-4666-B981-629066610124}"/>
    <dgm:cxn modelId="{197DCCDF-CF2A-4243-89CF-51D8D2FCC0D9}" type="presOf" srcId="{A818B11F-8605-4089-96C1-AD1F0B3BEE7E}" destId="{F5D6B290-A4F0-46AF-8331-1E47D04B96E2}" srcOrd="0" destOrd="0" presId="urn:microsoft.com/office/officeart/2008/layout/VerticalAccentList"/>
    <dgm:cxn modelId="{65D6CFE2-17E1-4832-B131-2033B5B3EDF4}" type="presOf" srcId="{FF751535-6B99-47BA-AE3C-455CFFFE1CDC}" destId="{CEBC7D06-1AFA-486B-B19F-DE80A1DDEEBE}" srcOrd="0" destOrd="0" presId="urn:microsoft.com/office/officeart/2008/layout/VerticalAccentList"/>
    <dgm:cxn modelId="{116A4E4B-8197-472B-8092-CC1323D16AE9}" type="presParOf" srcId="{C23F204B-BEBD-4D85-B3A0-F98D29513DB0}" destId="{E3CB040C-FC8D-4670-A00D-6406D5E87A7D}" srcOrd="0" destOrd="0" presId="urn:microsoft.com/office/officeart/2008/layout/VerticalAccentList"/>
    <dgm:cxn modelId="{3C275202-6EBC-4E16-9374-866F16AA47F2}" type="presParOf" srcId="{E3CB040C-FC8D-4670-A00D-6406D5E87A7D}" destId="{7FE34533-48A5-4F10-9390-D1431FCB758B}" srcOrd="0" destOrd="0" presId="urn:microsoft.com/office/officeart/2008/layout/VerticalAccentList"/>
    <dgm:cxn modelId="{CFCBB0AB-3EB7-4DD9-A81E-6A1D567EB138}" type="presParOf" srcId="{C23F204B-BEBD-4D85-B3A0-F98D29513DB0}" destId="{3BA138E2-2BCF-42B6-8F00-F5424C5D42A2}" srcOrd="1" destOrd="0" presId="urn:microsoft.com/office/officeart/2008/layout/VerticalAccentList"/>
    <dgm:cxn modelId="{3BEF644B-C0C5-44AA-8E84-13E6F3AAC99D}" type="presParOf" srcId="{3BA138E2-2BCF-42B6-8F00-F5424C5D42A2}" destId="{820A6968-809B-460C-95D3-183F0E008175}" srcOrd="0" destOrd="0" presId="urn:microsoft.com/office/officeart/2008/layout/VerticalAccentList"/>
    <dgm:cxn modelId="{DFD8C2AC-3E09-451B-9A6A-9D62AB587166}" type="presParOf" srcId="{3BA138E2-2BCF-42B6-8F00-F5424C5D42A2}" destId="{EE0811F1-5130-45CD-A6D2-62A0D13E9149}" srcOrd="1" destOrd="0" presId="urn:microsoft.com/office/officeart/2008/layout/VerticalAccentList"/>
    <dgm:cxn modelId="{26CFDBC0-64E1-42F5-A913-0B2069F22859}" type="presParOf" srcId="{3BA138E2-2BCF-42B6-8F00-F5424C5D42A2}" destId="{58709CC3-69B0-4EAE-A693-5DB2DDAE0779}" srcOrd="2" destOrd="0" presId="urn:microsoft.com/office/officeart/2008/layout/VerticalAccentList"/>
    <dgm:cxn modelId="{71919CC7-E68D-4E81-99DE-6E374DF22609}" type="presParOf" srcId="{3BA138E2-2BCF-42B6-8F00-F5424C5D42A2}" destId="{23AA704B-C13C-4F37-93CA-D23FDD828239}" srcOrd="3" destOrd="0" presId="urn:microsoft.com/office/officeart/2008/layout/VerticalAccentList"/>
    <dgm:cxn modelId="{48C42C0F-8CC0-4436-BC10-AEF31216127B}" type="presParOf" srcId="{3BA138E2-2BCF-42B6-8F00-F5424C5D42A2}" destId="{A639617A-B6E3-409C-AA56-8490A67FBF30}" srcOrd="4" destOrd="0" presId="urn:microsoft.com/office/officeart/2008/layout/VerticalAccentList"/>
    <dgm:cxn modelId="{EC3F7C7D-94A0-48F8-9720-C0CC5C9D081B}" type="presParOf" srcId="{3BA138E2-2BCF-42B6-8F00-F5424C5D42A2}" destId="{9BF34F6B-EF12-4128-A24A-0272765733DC}" srcOrd="5" destOrd="0" presId="urn:microsoft.com/office/officeart/2008/layout/VerticalAccentList"/>
    <dgm:cxn modelId="{41D55C80-D86C-4504-B4A2-C798D875E117}" type="presParOf" srcId="{3BA138E2-2BCF-42B6-8F00-F5424C5D42A2}" destId="{52198C86-5EFF-474D-8372-00E0C05DF657}" srcOrd="6" destOrd="0" presId="urn:microsoft.com/office/officeart/2008/layout/VerticalAccentList"/>
    <dgm:cxn modelId="{30691EFC-C13C-4713-8468-C538B460C9A0}" type="presParOf" srcId="{3BA138E2-2BCF-42B6-8F00-F5424C5D42A2}" destId="{276EC150-0702-4583-92CC-D85FF722766A}" srcOrd="7" destOrd="0" presId="urn:microsoft.com/office/officeart/2008/layout/VerticalAccentList"/>
    <dgm:cxn modelId="{6751F7BF-FE16-4538-9DF5-67246EB9E8C1}" type="presParOf" srcId="{C23F204B-BEBD-4D85-B3A0-F98D29513DB0}" destId="{244B1186-8F56-4D24-88FA-6CC74C7A9F2B}" srcOrd="2" destOrd="0" presId="urn:microsoft.com/office/officeart/2008/layout/VerticalAccentList"/>
    <dgm:cxn modelId="{953B2CA8-1D56-4C26-9271-82260458D157}" type="presParOf" srcId="{C23F204B-BEBD-4D85-B3A0-F98D29513DB0}" destId="{0D070F7C-60B7-4340-BA55-BAC6B32D326F}" srcOrd="3" destOrd="0" presId="urn:microsoft.com/office/officeart/2008/layout/VerticalAccentList"/>
    <dgm:cxn modelId="{ED90CAD3-5F90-4B95-B8F3-1A355BE9A330}" type="presParOf" srcId="{0D070F7C-60B7-4340-BA55-BAC6B32D326F}" destId="{717DEAFE-B10A-4265-B0EC-BBE2A7E2C229}" srcOrd="0" destOrd="0" presId="urn:microsoft.com/office/officeart/2008/layout/VerticalAccentList"/>
    <dgm:cxn modelId="{5A09EE61-C129-48B1-A6DA-CA366E131BDB}" type="presParOf" srcId="{C23F204B-BEBD-4D85-B3A0-F98D29513DB0}" destId="{75FC8BDB-AC80-4B17-86FF-FF5ABF7AE649}" srcOrd="4" destOrd="0" presId="urn:microsoft.com/office/officeart/2008/layout/VerticalAccentList"/>
    <dgm:cxn modelId="{4ED74596-F833-4FF0-B463-15ECF258FCF3}" type="presParOf" srcId="{75FC8BDB-AC80-4B17-86FF-FF5ABF7AE649}" destId="{F44A287C-D1E2-455F-BC2B-ED1F2CF801A0}" srcOrd="0" destOrd="0" presId="urn:microsoft.com/office/officeart/2008/layout/VerticalAccentList"/>
    <dgm:cxn modelId="{5BD08B22-1D6F-49B1-95B6-9D40FA014D2C}" type="presParOf" srcId="{75FC8BDB-AC80-4B17-86FF-FF5ABF7AE649}" destId="{25D656D5-CBA1-47A6-B642-94107359D8BC}" srcOrd="1" destOrd="0" presId="urn:microsoft.com/office/officeart/2008/layout/VerticalAccentList"/>
    <dgm:cxn modelId="{C831DD18-88CF-4772-8A29-D1E59CEE9334}" type="presParOf" srcId="{75FC8BDB-AC80-4B17-86FF-FF5ABF7AE649}" destId="{BA5A2EBA-297C-442C-95EC-BDC009613686}" srcOrd="2" destOrd="0" presId="urn:microsoft.com/office/officeart/2008/layout/VerticalAccentList"/>
    <dgm:cxn modelId="{3D3C3A2A-6722-4AC6-B5A4-E3276A484931}" type="presParOf" srcId="{75FC8BDB-AC80-4B17-86FF-FF5ABF7AE649}" destId="{9AC74E42-7D47-449A-86A8-9A0A207C6A80}" srcOrd="3" destOrd="0" presId="urn:microsoft.com/office/officeart/2008/layout/VerticalAccentList"/>
    <dgm:cxn modelId="{59615E87-7250-4137-9B32-D6B7ED9D5025}" type="presParOf" srcId="{75FC8BDB-AC80-4B17-86FF-FF5ABF7AE649}" destId="{13ACFEE1-2BF6-4C01-8146-41EBF41FFC7C}" srcOrd="4" destOrd="0" presId="urn:microsoft.com/office/officeart/2008/layout/VerticalAccentList"/>
    <dgm:cxn modelId="{2B618D86-9FF7-4256-A904-468F051265CC}" type="presParOf" srcId="{75FC8BDB-AC80-4B17-86FF-FF5ABF7AE649}" destId="{CFEAC933-822D-481F-A589-053D922769B4}" srcOrd="5" destOrd="0" presId="urn:microsoft.com/office/officeart/2008/layout/VerticalAccentList"/>
    <dgm:cxn modelId="{243BF0F8-8280-4BE0-9DE9-64135B65ADE8}" type="presParOf" srcId="{75FC8BDB-AC80-4B17-86FF-FF5ABF7AE649}" destId="{C447F81C-EFB0-4A6C-9B27-1E44CCD5D546}" srcOrd="6" destOrd="0" presId="urn:microsoft.com/office/officeart/2008/layout/VerticalAccentList"/>
    <dgm:cxn modelId="{B849233B-9A39-47B7-B98C-032D35AB9965}" type="presParOf" srcId="{75FC8BDB-AC80-4B17-86FF-FF5ABF7AE649}" destId="{2FB44CC0-E2EC-4E10-94DC-D3519577370C}" srcOrd="7" destOrd="0" presId="urn:microsoft.com/office/officeart/2008/layout/VerticalAccentList"/>
    <dgm:cxn modelId="{A019CAC5-85D8-48E7-A54A-B9EF0371421A}" type="presParOf" srcId="{C23F204B-BEBD-4D85-B3A0-F98D29513DB0}" destId="{63E32D5E-2BD1-493A-8AAE-98DC9DBA2963}" srcOrd="5" destOrd="0" presId="urn:microsoft.com/office/officeart/2008/layout/VerticalAccentList"/>
    <dgm:cxn modelId="{E4FA96C3-8454-438C-8F85-4CB6C1492C86}" type="presParOf" srcId="{C23F204B-BEBD-4D85-B3A0-F98D29513DB0}" destId="{D0CDBD7B-30C7-4795-BA26-9DD3479C4739}" srcOrd="6" destOrd="0" presId="urn:microsoft.com/office/officeart/2008/layout/VerticalAccentList"/>
    <dgm:cxn modelId="{04BE8E8F-EB5A-43C1-B2FB-D07C3173FC31}" type="presParOf" srcId="{D0CDBD7B-30C7-4795-BA26-9DD3479C4739}" destId="{DF6FABE9-C4FF-4DA8-A70F-5486DA805566}" srcOrd="0" destOrd="0" presId="urn:microsoft.com/office/officeart/2008/layout/VerticalAccentList"/>
    <dgm:cxn modelId="{886CE876-11F4-408D-A135-EBC425A76385}" type="presParOf" srcId="{C23F204B-BEBD-4D85-B3A0-F98D29513DB0}" destId="{2D2A1E7E-256E-4937-8F14-AED0DF8FBFEE}" srcOrd="7" destOrd="0" presId="urn:microsoft.com/office/officeart/2008/layout/VerticalAccentList"/>
    <dgm:cxn modelId="{6D0651AF-3534-4030-84E6-B188D8693C62}" type="presParOf" srcId="{2D2A1E7E-256E-4937-8F14-AED0DF8FBFEE}" destId="{87E1833E-0D85-40AA-A865-AB8CFACAD9C6}" srcOrd="0" destOrd="0" presId="urn:microsoft.com/office/officeart/2008/layout/VerticalAccentList"/>
    <dgm:cxn modelId="{BCB23EFA-45DD-4C77-BC3A-EB781A4A3821}" type="presParOf" srcId="{2D2A1E7E-256E-4937-8F14-AED0DF8FBFEE}" destId="{C37B201C-13B3-4CD7-816F-EF165BF6A490}" srcOrd="1" destOrd="0" presId="urn:microsoft.com/office/officeart/2008/layout/VerticalAccentList"/>
    <dgm:cxn modelId="{12F00537-4302-4804-B30E-C591B7D43A95}" type="presParOf" srcId="{2D2A1E7E-256E-4937-8F14-AED0DF8FBFEE}" destId="{C57F263A-19F4-4958-81E4-339187C7349C}" srcOrd="2" destOrd="0" presId="urn:microsoft.com/office/officeart/2008/layout/VerticalAccentList"/>
    <dgm:cxn modelId="{2E14964D-DF81-4928-9A3A-F8227C86A797}" type="presParOf" srcId="{2D2A1E7E-256E-4937-8F14-AED0DF8FBFEE}" destId="{310F8DB9-3646-4D40-AC8D-449F4E9D16F4}" srcOrd="3" destOrd="0" presId="urn:microsoft.com/office/officeart/2008/layout/VerticalAccentList"/>
    <dgm:cxn modelId="{CBE1BFBD-7652-440E-B284-377F5836FD47}" type="presParOf" srcId="{2D2A1E7E-256E-4937-8F14-AED0DF8FBFEE}" destId="{979639F7-1B67-421F-9493-84ED82C54727}" srcOrd="4" destOrd="0" presId="urn:microsoft.com/office/officeart/2008/layout/VerticalAccentList"/>
    <dgm:cxn modelId="{7FF9FEB8-436F-449C-AF0C-E48EBC1926C0}" type="presParOf" srcId="{2D2A1E7E-256E-4937-8F14-AED0DF8FBFEE}" destId="{ACCE8B9D-0996-4380-9DAC-BB726E88667B}" srcOrd="5" destOrd="0" presId="urn:microsoft.com/office/officeart/2008/layout/VerticalAccentList"/>
    <dgm:cxn modelId="{7A3C5463-A59D-48C4-BCB7-05CB11EB3781}" type="presParOf" srcId="{2D2A1E7E-256E-4937-8F14-AED0DF8FBFEE}" destId="{0952DC3D-B187-4DAB-899C-410FE2581CD2}" srcOrd="6" destOrd="0" presId="urn:microsoft.com/office/officeart/2008/layout/VerticalAccentList"/>
    <dgm:cxn modelId="{FFCF158A-098E-496A-B3E2-23EFD4F63E3B}" type="presParOf" srcId="{2D2A1E7E-256E-4937-8F14-AED0DF8FBFEE}" destId="{CEBC7D06-1AFA-486B-B19F-DE80A1DDEEBE}" srcOrd="7" destOrd="0" presId="urn:microsoft.com/office/officeart/2008/layout/VerticalAccentList"/>
    <dgm:cxn modelId="{E1B80BE8-076B-4C38-8F93-25D3D23150BC}" type="presParOf" srcId="{C23F204B-BEBD-4D85-B3A0-F98D29513DB0}" destId="{9B161E5C-2EF8-4C3C-B9E6-6E6A50948A1C}" srcOrd="8" destOrd="0" presId="urn:microsoft.com/office/officeart/2008/layout/VerticalAccentList"/>
    <dgm:cxn modelId="{999190A3-C821-4692-A61A-D0BB9BD5CCB4}" type="presParOf" srcId="{C23F204B-BEBD-4D85-B3A0-F98D29513DB0}" destId="{0BA78FDD-4D36-4E62-ABC4-28B6215B3560}" srcOrd="9" destOrd="0" presId="urn:microsoft.com/office/officeart/2008/layout/VerticalAccentList"/>
    <dgm:cxn modelId="{0A2E6C1B-E50C-4F04-AECE-68C17FF9291D}" type="presParOf" srcId="{0BA78FDD-4D36-4E62-ABC4-28B6215B3560}" destId="{77D88B62-C1E3-496D-BA2E-C3D1554DE1D7}" srcOrd="0" destOrd="0" presId="urn:microsoft.com/office/officeart/2008/layout/VerticalAccentList"/>
    <dgm:cxn modelId="{AC1CF32B-3B72-4220-AAEA-6A13DFC4E9A2}" type="presParOf" srcId="{C23F204B-BEBD-4D85-B3A0-F98D29513DB0}" destId="{9EBDC0B6-18B5-4F67-8A43-D832CFB4EF19}" srcOrd="10" destOrd="0" presId="urn:microsoft.com/office/officeart/2008/layout/VerticalAccentList"/>
    <dgm:cxn modelId="{032F3832-A41E-4686-8349-7F9A16BA701F}" type="presParOf" srcId="{9EBDC0B6-18B5-4F67-8A43-D832CFB4EF19}" destId="{64812FC2-0D15-443D-AC4F-38BE7895CBA8}" srcOrd="0" destOrd="0" presId="urn:microsoft.com/office/officeart/2008/layout/VerticalAccentList"/>
    <dgm:cxn modelId="{AA558791-B909-4828-8ABF-9BED6A8F5ED0}" type="presParOf" srcId="{9EBDC0B6-18B5-4F67-8A43-D832CFB4EF19}" destId="{B87217E7-1CBE-4D26-B5C3-3F33CBBCC2AD}" srcOrd="1" destOrd="0" presId="urn:microsoft.com/office/officeart/2008/layout/VerticalAccentList"/>
    <dgm:cxn modelId="{D95DCDA8-7E52-46AF-AC81-0F1D23AF43C1}" type="presParOf" srcId="{9EBDC0B6-18B5-4F67-8A43-D832CFB4EF19}" destId="{05C94190-4CDB-4991-B2E7-8C8007C63873}" srcOrd="2" destOrd="0" presId="urn:microsoft.com/office/officeart/2008/layout/VerticalAccentList"/>
    <dgm:cxn modelId="{C920DCC2-4D78-42FC-880C-B2216CFD66BD}" type="presParOf" srcId="{9EBDC0B6-18B5-4F67-8A43-D832CFB4EF19}" destId="{260CA8FA-7F8D-49CD-B4BE-82A088E6C635}" srcOrd="3" destOrd="0" presId="urn:microsoft.com/office/officeart/2008/layout/VerticalAccentList"/>
    <dgm:cxn modelId="{FBA048A1-7074-4338-837B-86269989DFD8}" type="presParOf" srcId="{9EBDC0B6-18B5-4F67-8A43-D832CFB4EF19}" destId="{3A700F20-9F43-4ED6-A488-A3424C8A23EF}" srcOrd="4" destOrd="0" presId="urn:microsoft.com/office/officeart/2008/layout/VerticalAccentList"/>
    <dgm:cxn modelId="{ABC844FD-37EF-4C68-A335-90340AFFB12F}" type="presParOf" srcId="{9EBDC0B6-18B5-4F67-8A43-D832CFB4EF19}" destId="{1F24641C-15FA-4B64-B989-016C87929B88}" srcOrd="5" destOrd="0" presId="urn:microsoft.com/office/officeart/2008/layout/VerticalAccentList"/>
    <dgm:cxn modelId="{EAE5C8D7-2B62-404E-BAD7-EEA3511C5BDD}" type="presParOf" srcId="{9EBDC0B6-18B5-4F67-8A43-D832CFB4EF19}" destId="{A6F8403A-BD52-4D91-9007-456B4599D62A}" srcOrd="6" destOrd="0" presId="urn:microsoft.com/office/officeart/2008/layout/VerticalAccentList"/>
    <dgm:cxn modelId="{5DC9BE5F-EB34-4170-99EE-D160E8EA8609}" type="presParOf" srcId="{9EBDC0B6-18B5-4F67-8A43-D832CFB4EF19}" destId="{F5D6B290-A4F0-46AF-8331-1E47D04B96E2}"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0D4FE-853E-401F-9AD2-BF650A909B4D}">
      <dsp:nvSpPr>
        <dsp:cNvPr id="0" name=""/>
        <dsp:cNvSpPr/>
      </dsp:nvSpPr>
      <dsp:spPr>
        <a:xfrm>
          <a:off x="1849314" y="2242906"/>
          <a:ext cx="1577723" cy="1360272"/>
        </a:xfrm>
        <a:prstGeom prst="hexagon">
          <a:avLst>
            <a:gd name="adj" fmla="val 25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s-MX" sz="1800" kern="1200" dirty="0"/>
            <a:t>Evaluar la factibilidad</a:t>
          </a:r>
          <a:endParaRPr lang="es-PA" sz="1800" kern="1200" dirty="0"/>
        </a:p>
      </dsp:txBody>
      <dsp:txXfrm>
        <a:off x="2094147" y="2453995"/>
        <a:ext cx="1088057" cy="938094"/>
      </dsp:txXfrm>
    </dsp:sp>
    <dsp:sp modelId="{E64AE9DB-FE58-485D-BB8A-2076C6DA5551}">
      <dsp:nvSpPr>
        <dsp:cNvPr id="0" name=""/>
        <dsp:cNvSpPr/>
      </dsp:nvSpPr>
      <dsp:spPr>
        <a:xfrm>
          <a:off x="1880612" y="2822602"/>
          <a:ext cx="184722" cy="159207"/>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B82C81-0D53-4C52-A03A-E9F64818A2BD}">
      <dsp:nvSpPr>
        <dsp:cNvPr id="0" name=""/>
        <dsp:cNvSpPr/>
      </dsp:nvSpPr>
      <dsp:spPr>
        <a:xfrm>
          <a:off x="481153" y="1541644"/>
          <a:ext cx="1577723" cy="1360272"/>
        </a:xfrm>
        <a:prstGeom prst="hexagon">
          <a:avLst>
            <a:gd name="adj" fmla="val 25000"/>
            <a:gd name="vf" fmla="val 115470"/>
          </a:avLst>
        </a:prstGeom>
        <a:blipFill>
          <a:blip xmlns:r="http://schemas.openxmlformats.org/officeDocument/2006/relationships" r:embed="rId1"/>
          <a:srcRect/>
          <a:stretch>
            <a:fillRect l="-14000" r="-14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480E6E-123A-4C25-A75D-C92E255AE31A}">
      <dsp:nvSpPr>
        <dsp:cNvPr id="0" name=""/>
        <dsp:cNvSpPr/>
      </dsp:nvSpPr>
      <dsp:spPr>
        <a:xfrm>
          <a:off x="1520571" y="2693777"/>
          <a:ext cx="184722" cy="159207"/>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E2C5F9-BBEA-4F99-A52F-0D381127F336}">
      <dsp:nvSpPr>
        <dsp:cNvPr id="0" name=""/>
        <dsp:cNvSpPr/>
      </dsp:nvSpPr>
      <dsp:spPr>
        <a:xfrm>
          <a:off x="6313809" y="1545590"/>
          <a:ext cx="1577723" cy="1360272"/>
        </a:xfrm>
        <a:prstGeom prst="hexagon">
          <a:avLst>
            <a:gd name="adj" fmla="val 25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s-PA" sz="1800" kern="1200" dirty="0"/>
            <a:t>Desarrollar y evaluar</a:t>
          </a:r>
        </a:p>
      </dsp:txBody>
      <dsp:txXfrm>
        <a:off x="6558642" y="1756679"/>
        <a:ext cx="1088057" cy="938094"/>
      </dsp:txXfrm>
    </dsp:sp>
    <dsp:sp modelId="{8E7B1E54-2B91-46C8-BE19-37FF9F171354}">
      <dsp:nvSpPr>
        <dsp:cNvPr id="0" name=""/>
        <dsp:cNvSpPr/>
      </dsp:nvSpPr>
      <dsp:spPr>
        <a:xfrm>
          <a:off x="7393926" y="2693777"/>
          <a:ext cx="184722" cy="159207"/>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F55752-FF73-472A-AC8C-77A0FF76D73C}">
      <dsp:nvSpPr>
        <dsp:cNvPr id="0" name=""/>
        <dsp:cNvSpPr/>
      </dsp:nvSpPr>
      <dsp:spPr>
        <a:xfrm>
          <a:off x="7681959" y="2233738"/>
          <a:ext cx="1577723" cy="1360272"/>
        </a:xfrm>
        <a:prstGeom prst="hexagon">
          <a:avLst>
            <a:gd name="adj" fmla="val 25000"/>
            <a:gd name="vf" fmla="val 115470"/>
          </a:avLst>
        </a:prstGeom>
        <a:blipFill>
          <a:blip xmlns:r="http://schemas.openxmlformats.org/officeDocument/2006/relationships" r:embed="rId2"/>
          <a:srcRect/>
          <a:stretch>
            <a:fillRect t="-2000" b="-2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2CE06B-404C-4A30-99C0-BB91D53B6F4C}">
      <dsp:nvSpPr>
        <dsp:cNvPr id="0" name=""/>
        <dsp:cNvSpPr/>
      </dsp:nvSpPr>
      <dsp:spPr>
        <a:xfrm>
          <a:off x="7753966" y="2837794"/>
          <a:ext cx="184722" cy="159207"/>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33C8B8-71FC-4893-849E-3CE1534D794C}">
      <dsp:nvSpPr>
        <dsp:cNvPr id="0" name=""/>
        <dsp:cNvSpPr/>
      </dsp:nvSpPr>
      <dsp:spPr>
        <a:xfrm>
          <a:off x="3235178" y="1343105"/>
          <a:ext cx="1871258" cy="1613351"/>
        </a:xfrm>
        <a:prstGeom prst="hexagon">
          <a:avLst>
            <a:gd name="adj" fmla="val 25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0320" rIns="0" bIns="20320" numCol="1" spcCol="1270" anchor="ctr" anchorCtr="0">
          <a:noAutofit/>
        </a:bodyPr>
        <a:lstStyle/>
        <a:p>
          <a:pPr marL="0" lvl="0" indent="0" algn="ctr" defTabSz="711200">
            <a:lnSpc>
              <a:spcPct val="90000"/>
            </a:lnSpc>
            <a:spcBef>
              <a:spcPct val="0"/>
            </a:spcBef>
            <a:spcAft>
              <a:spcPct val="35000"/>
            </a:spcAft>
            <a:buNone/>
          </a:pPr>
          <a:r>
            <a:rPr lang="es-PA" sz="1600" kern="1200" dirty="0"/>
            <a:t>Determinar las funcionalidades y requerimientos</a:t>
          </a:r>
        </a:p>
      </dsp:txBody>
      <dsp:txXfrm>
        <a:off x="3525562" y="1593467"/>
        <a:ext cx="1290490" cy="1112627"/>
      </dsp:txXfrm>
    </dsp:sp>
    <dsp:sp modelId="{4AF54F3C-120B-4D0E-96A1-3226BA8788EE}">
      <dsp:nvSpPr>
        <dsp:cNvPr id="0" name=""/>
        <dsp:cNvSpPr/>
      </dsp:nvSpPr>
      <dsp:spPr>
        <a:xfrm>
          <a:off x="4544909" y="1454451"/>
          <a:ext cx="184722" cy="159207"/>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F91E6C-4F07-404D-9FE5-2C97F93FE3EE}">
      <dsp:nvSpPr>
        <dsp:cNvPr id="0" name=""/>
        <dsp:cNvSpPr/>
      </dsp:nvSpPr>
      <dsp:spPr>
        <a:xfrm>
          <a:off x="4888912" y="576065"/>
          <a:ext cx="1712918" cy="1493946"/>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3000" r="-3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E1CD95-7976-4EA3-9A96-23CB15BE25C5}">
      <dsp:nvSpPr>
        <dsp:cNvPr id="0" name=""/>
        <dsp:cNvSpPr/>
      </dsp:nvSpPr>
      <dsp:spPr>
        <a:xfrm>
          <a:off x="4976955" y="1224137"/>
          <a:ext cx="184722" cy="159207"/>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34533-48A5-4F10-9390-D1431FCB758B}">
      <dsp:nvSpPr>
        <dsp:cNvPr id="0" name=""/>
        <dsp:cNvSpPr/>
      </dsp:nvSpPr>
      <dsp:spPr>
        <a:xfrm>
          <a:off x="1398655" y="1390"/>
          <a:ext cx="3637803" cy="33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ctr" defTabSz="711200">
            <a:lnSpc>
              <a:spcPct val="90000"/>
            </a:lnSpc>
            <a:spcBef>
              <a:spcPct val="0"/>
            </a:spcBef>
            <a:spcAft>
              <a:spcPct val="35000"/>
            </a:spcAft>
            <a:buNone/>
          </a:pPr>
          <a:endParaRPr lang="es-PA" sz="1600" kern="1200" dirty="0"/>
        </a:p>
      </dsp:txBody>
      <dsp:txXfrm>
        <a:off x="1398655" y="1390"/>
        <a:ext cx="3637803" cy="330709"/>
      </dsp:txXfrm>
    </dsp:sp>
    <dsp:sp modelId="{820A6968-809B-460C-95D3-183F0E008175}">
      <dsp:nvSpPr>
        <dsp:cNvPr id="0" name=""/>
        <dsp:cNvSpPr/>
      </dsp:nvSpPr>
      <dsp:spPr>
        <a:xfrm>
          <a:off x="935857" y="332099"/>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EE0811F1-5130-45CD-A6D2-62A0D13E9149}">
      <dsp:nvSpPr>
        <dsp:cNvPr id="0" name=""/>
        <dsp:cNvSpPr/>
      </dsp:nvSpPr>
      <dsp:spPr>
        <a:xfrm>
          <a:off x="2159995" y="334645"/>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58709CC3-69B0-4EAE-A693-5DB2DDAE0779}">
      <dsp:nvSpPr>
        <dsp:cNvPr id="0" name=""/>
        <dsp:cNvSpPr/>
      </dsp:nvSpPr>
      <dsp:spPr>
        <a:xfrm>
          <a:off x="3252961" y="334645"/>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23AA704B-C13C-4F37-93CA-D23FDD828239}">
      <dsp:nvSpPr>
        <dsp:cNvPr id="0" name=""/>
        <dsp:cNvSpPr/>
      </dsp:nvSpPr>
      <dsp:spPr>
        <a:xfrm>
          <a:off x="4493434" y="332099"/>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A639617A-B6E3-409C-AA56-8490A67FBF30}">
      <dsp:nvSpPr>
        <dsp:cNvPr id="0" name=""/>
        <dsp:cNvSpPr/>
      </dsp:nvSpPr>
      <dsp:spPr>
        <a:xfrm>
          <a:off x="5773240" y="332099"/>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9BF34F6B-EF12-4128-A24A-0272765733DC}">
      <dsp:nvSpPr>
        <dsp:cNvPr id="0" name=""/>
        <dsp:cNvSpPr/>
      </dsp:nvSpPr>
      <dsp:spPr>
        <a:xfrm>
          <a:off x="6912517" y="332099"/>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52198C86-5EFF-474D-8372-00E0C05DF657}">
      <dsp:nvSpPr>
        <dsp:cNvPr id="0" name=""/>
        <dsp:cNvSpPr/>
      </dsp:nvSpPr>
      <dsp:spPr>
        <a:xfrm>
          <a:off x="7776617" y="332099"/>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276EC150-0702-4583-92CC-D85FF722766A}">
      <dsp:nvSpPr>
        <dsp:cNvPr id="0" name=""/>
        <dsp:cNvSpPr/>
      </dsp:nvSpPr>
      <dsp:spPr>
        <a:xfrm>
          <a:off x="1398655" y="399466"/>
          <a:ext cx="6805964" cy="538933"/>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s-PA" sz="1800" kern="1200" dirty="0"/>
            <a:t>El concepto del sistema propuesto posee un alto nivel de aceptación.</a:t>
          </a:r>
        </a:p>
      </dsp:txBody>
      <dsp:txXfrm>
        <a:off x="1398655" y="399466"/>
        <a:ext cx="6805964" cy="538933"/>
      </dsp:txXfrm>
    </dsp:sp>
    <dsp:sp modelId="{717DEAFE-B10A-4265-B0EC-BBE2A7E2C229}">
      <dsp:nvSpPr>
        <dsp:cNvPr id="0" name=""/>
        <dsp:cNvSpPr/>
      </dsp:nvSpPr>
      <dsp:spPr>
        <a:xfrm>
          <a:off x="1398655" y="1040486"/>
          <a:ext cx="3637803" cy="33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ctr" defTabSz="711200">
            <a:lnSpc>
              <a:spcPct val="90000"/>
            </a:lnSpc>
            <a:spcBef>
              <a:spcPct val="0"/>
            </a:spcBef>
            <a:spcAft>
              <a:spcPct val="35000"/>
            </a:spcAft>
            <a:buNone/>
          </a:pPr>
          <a:endParaRPr lang="es-PA" sz="1600" kern="1200" dirty="0"/>
        </a:p>
      </dsp:txBody>
      <dsp:txXfrm>
        <a:off x="1398655" y="1040486"/>
        <a:ext cx="3637803" cy="330709"/>
      </dsp:txXfrm>
    </dsp:sp>
    <dsp:sp modelId="{F44A287C-D1E2-455F-BC2B-ED1F2CF801A0}">
      <dsp:nvSpPr>
        <dsp:cNvPr id="0" name=""/>
        <dsp:cNvSpPr/>
      </dsp:nvSpPr>
      <dsp:spPr>
        <a:xfrm>
          <a:off x="885938" y="1385032"/>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25D656D5-CBA1-47A6-B642-94107359D8BC}">
      <dsp:nvSpPr>
        <dsp:cNvPr id="0" name=""/>
        <dsp:cNvSpPr/>
      </dsp:nvSpPr>
      <dsp:spPr>
        <a:xfrm>
          <a:off x="2084667" y="1368150"/>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BA5A2EBA-297C-442C-95EC-BDC009613686}">
      <dsp:nvSpPr>
        <dsp:cNvPr id="0" name=""/>
        <dsp:cNvSpPr/>
      </dsp:nvSpPr>
      <dsp:spPr>
        <a:xfrm>
          <a:off x="3202889" y="1368150"/>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9AC74E42-7D47-449A-86A8-9A0A207C6A80}">
      <dsp:nvSpPr>
        <dsp:cNvPr id="0" name=""/>
        <dsp:cNvSpPr/>
      </dsp:nvSpPr>
      <dsp:spPr>
        <a:xfrm>
          <a:off x="4474825" y="1371195"/>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13ACFEE1-2BF6-4C01-8146-41EBF41FFC7C}">
      <dsp:nvSpPr>
        <dsp:cNvPr id="0" name=""/>
        <dsp:cNvSpPr/>
      </dsp:nvSpPr>
      <dsp:spPr>
        <a:xfrm>
          <a:off x="5710620" y="1371195"/>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CFEAC933-822D-481F-A589-053D922769B4}">
      <dsp:nvSpPr>
        <dsp:cNvPr id="0" name=""/>
        <dsp:cNvSpPr/>
      </dsp:nvSpPr>
      <dsp:spPr>
        <a:xfrm>
          <a:off x="6875452" y="1371195"/>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C447F81C-EFB0-4A6C-9B27-1E44CCD5D546}">
      <dsp:nvSpPr>
        <dsp:cNvPr id="0" name=""/>
        <dsp:cNvSpPr/>
      </dsp:nvSpPr>
      <dsp:spPr>
        <a:xfrm>
          <a:off x="7786149" y="1371195"/>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2FB44CC0-E2EC-4E10-94DC-D3519577370C}">
      <dsp:nvSpPr>
        <dsp:cNvPr id="0" name=""/>
        <dsp:cNvSpPr/>
      </dsp:nvSpPr>
      <dsp:spPr>
        <a:xfrm>
          <a:off x="1398655" y="1438562"/>
          <a:ext cx="6768744" cy="538933"/>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s-PA" sz="1800" kern="1200" dirty="0"/>
            <a:t>Los porcentajes de las encuestas respaldan la iniciativa.</a:t>
          </a:r>
        </a:p>
      </dsp:txBody>
      <dsp:txXfrm>
        <a:off x="1398655" y="1438562"/>
        <a:ext cx="6768744" cy="538933"/>
      </dsp:txXfrm>
    </dsp:sp>
    <dsp:sp modelId="{DF6FABE9-C4FF-4DA8-A70F-5486DA805566}">
      <dsp:nvSpPr>
        <dsp:cNvPr id="0" name=""/>
        <dsp:cNvSpPr/>
      </dsp:nvSpPr>
      <dsp:spPr>
        <a:xfrm>
          <a:off x="1398655" y="2079582"/>
          <a:ext cx="3637803" cy="33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ctr" defTabSz="711200">
            <a:lnSpc>
              <a:spcPct val="90000"/>
            </a:lnSpc>
            <a:spcBef>
              <a:spcPct val="0"/>
            </a:spcBef>
            <a:spcAft>
              <a:spcPct val="35000"/>
            </a:spcAft>
            <a:buNone/>
          </a:pPr>
          <a:endParaRPr lang="es-PA" sz="1600" kern="1200" dirty="0"/>
        </a:p>
      </dsp:txBody>
      <dsp:txXfrm>
        <a:off x="1398655" y="2079582"/>
        <a:ext cx="3637803" cy="330709"/>
      </dsp:txXfrm>
    </dsp:sp>
    <dsp:sp modelId="{87E1833E-0D85-40AA-A865-AB8CFACAD9C6}">
      <dsp:nvSpPr>
        <dsp:cNvPr id="0" name=""/>
        <dsp:cNvSpPr/>
      </dsp:nvSpPr>
      <dsp:spPr>
        <a:xfrm>
          <a:off x="902155" y="2413747"/>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C37B201C-13B3-4CD7-816F-EF165BF6A490}">
      <dsp:nvSpPr>
        <dsp:cNvPr id="0" name=""/>
        <dsp:cNvSpPr/>
      </dsp:nvSpPr>
      <dsp:spPr>
        <a:xfrm>
          <a:off x="2054286" y="2426897"/>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C57F263A-19F4-4958-81E4-339187C7349C}">
      <dsp:nvSpPr>
        <dsp:cNvPr id="0" name=""/>
        <dsp:cNvSpPr/>
      </dsp:nvSpPr>
      <dsp:spPr>
        <a:xfrm>
          <a:off x="3181012" y="2413747"/>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310F8DB9-3646-4D40-AC8D-449F4E9D16F4}">
      <dsp:nvSpPr>
        <dsp:cNvPr id="0" name=""/>
        <dsp:cNvSpPr/>
      </dsp:nvSpPr>
      <dsp:spPr>
        <a:xfrm>
          <a:off x="4474825" y="2410291"/>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979639F7-1B67-421F-9493-84ED82C54727}">
      <dsp:nvSpPr>
        <dsp:cNvPr id="0" name=""/>
        <dsp:cNvSpPr/>
      </dsp:nvSpPr>
      <dsp:spPr>
        <a:xfrm>
          <a:off x="5701291" y="2413747"/>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ACCE8B9D-0996-4380-9DAC-BB726E88667B}">
      <dsp:nvSpPr>
        <dsp:cNvPr id="0" name=""/>
        <dsp:cNvSpPr/>
      </dsp:nvSpPr>
      <dsp:spPr>
        <a:xfrm>
          <a:off x="6853414" y="2413747"/>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0952DC3D-B187-4DAB-899C-410FE2581CD2}">
      <dsp:nvSpPr>
        <dsp:cNvPr id="0" name=""/>
        <dsp:cNvSpPr/>
      </dsp:nvSpPr>
      <dsp:spPr>
        <a:xfrm>
          <a:off x="7768315" y="2413747"/>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CEBC7D06-1AFA-486B-B19F-DE80A1DDEEBE}">
      <dsp:nvSpPr>
        <dsp:cNvPr id="0" name=""/>
        <dsp:cNvSpPr/>
      </dsp:nvSpPr>
      <dsp:spPr>
        <a:xfrm>
          <a:off x="1398655" y="2477658"/>
          <a:ext cx="6768744" cy="538933"/>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s-PA" sz="1800" kern="1200" dirty="0"/>
            <a:t>Las pruebas garantizan un correcto y fácil funcionamiento.</a:t>
          </a:r>
        </a:p>
      </dsp:txBody>
      <dsp:txXfrm>
        <a:off x="1398655" y="2477658"/>
        <a:ext cx="6768744" cy="538933"/>
      </dsp:txXfrm>
    </dsp:sp>
    <dsp:sp modelId="{77D88B62-C1E3-496D-BA2E-C3D1554DE1D7}">
      <dsp:nvSpPr>
        <dsp:cNvPr id="0" name=""/>
        <dsp:cNvSpPr/>
      </dsp:nvSpPr>
      <dsp:spPr>
        <a:xfrm>
          <a:off x="1398655" y="3118678"/>
          <a:ext cx="3637803" cy="330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ctr" defTabSz="711200">
            <a:lnSpc>
              <a:spcPct val="90000"/>
            </a:lnSpc>
            <a:spcBef>
              <a:spcPct val="0"/>
            </a:spcBef>
            <a:spcAft>
              <a:spcPct val="35000"/>
            </a:spcAft>
            <a:buNone/>
          </a:pPr>
          <a:endParaRPr lang="es-PA" sz="1600" kern="1200" dirty="0"/>
        </a:p>
      </dsp:txBody>
      <dsp:txXfrm>
        <a:off x="1398655" y="3118678"/>
        <a:ext cx="3637803" cy="330709"/>
      </dsp:txXfrm>
    </dsp:sp>
    <dsp:sp modelId="{64812FC2-0D15-443D-AC4F-38BE7895CBA8}">
      <dsp:nvSpPr>
        <dsp:cNvPr id="0" name=""/>
        <dsp:cNvSpPr/>
      </dsp:nvSpPr>
      <dsp:spPr>
        <a:xfrm>
          <a:off x="902159" y="3450777"/>
          <a:ext cx="921277"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B87217E7-1CBE-4D26-B5C3-3F33CBBCC2AD}">
      <dsp:nvSpPr>
        <dsp:cNvPr id="0" name=""/>
        <dsp:cNvSpPr/>
      </dsp:nvSpPr>
      <dsp:spPr>
        <a:xfrm>
          <a:off x="2028885" y="3450775"/>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05C94190-4CDB-4991-B2E7-8C8007C63873}">
      <dsp:nvSpPr>
        <dsp:cNvPr id="0" name=""/>
        <dsp:cNvSpPr/>
      </dsp:nvSpPr>
      <dsp:spPr>
        <a:xfrm>
          <a:off x="3159807" y="3450775"/>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260CA8FA-7F8D-49CD-B4BE-82A088E6C635}">
      <dsp:nvSpPr>
        <dsp:cNvPr id="0" name=""/>
        <dsp:cNvSpPr/>
      </dsp:nvSpPr>
      <dsp:spPr>
        <a:xfrm>
          <a:off x="4474825" y="3449387"/>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3A700F20-9F43-4ED6-A488-A3424C8A23EF}">
      <dsp:nvSpPr>
        <dsp:cNvPr id="0" name=""/>
        <dsp:cNvSpPr/>
      </dsp:nvSpPr>
      <dsp:spPr>
        <a:xfrm>
          <a:off x="5654685" y="3450775"/>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1F24641C-15FA-4B64-B989-016C87929B88}">
      <dsp:nvSpPr>
        <dsp:cNvPr id="0" name=""/>
        <dsp:cNvSpPr/>
      </dsp:nvSpPr>
      <dsp:spPr>
        <a:xfrm>
          <a:off x="6806808" y="3450775"/>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A6F8403A-BD52-4D91-9007-456B4599D62A}">
      <dsp:nvSpPr>
        <dsp:cNvPr id="0" name=""/>
        <dsp:cNvSpPr/>
      </dsp:nvSpPr>
      <dsp:spPr>
        <a:xfrm>
          <a:off x="7755615" y="3450775"/>
          <a:ext cx="851245" cy="673667"/>
        </a:xfrm>
        <a:prstGeom prst="chevron">
          <a:avLst>
            <a:gd name="adj" fmla="val 7061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sp>
    <dsp:sp modelId="{F5D6B290-A4F0-46AF-8331-1E47D04B96E2}">
      <dsp:nvSpPr>
        <dsp:cNvPr id="0" name=""/>
        <dsp:cNvSpPr/>
      </dsp:nvSpPr>
      <dsp:spPr>
        <a:xfrm>
          <a:off x="1398655" y="3516754"/>
          <a:ext cx="6768744" cy="538933"/>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s-PA" sz="1800" kern="1200" dirty="0"/>
            <a:t>El sistema facilitará a los estudiantes, docentes e investigadores, la búsqueda y desarrollo de temas de investigación.</a:t>
          </a:r>
        </a:p>
      </dsp:txBody>
      <dsp:txXfrm>
        <a:off x="1398655" y="3516754"/>
        <a:ext cx="6768744" cy="538933"/>
      </dsp:txXfrm>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417C3EA-6746-4A0D-9C87-FC7C5F4FE6F0}" type="datetimeFigureOut">
              <a:rPr lang="es-ES" smtClean="0"/>
              <a:pPr/>
              <a:t>16/12/2020</a:t>
            </a:fld>
            <a:endParaRPr lang="es-ES"/>
          </a:p>
        </p:txBody>
      </p:sp>
      <p:sp>
        <p:nvSpPr>
          <p:cNvPr id="5" name="Footer Placeholder 4"/>
          <p:cNvSpPr>
            <a:spLocks noGrp="1"/>
          </p:cNvSpPr>
          <p:nvPr>
            <p:ph type="ftr" sz="quarter" idx="11"/>
          </p:nvPr>
        </p:nvSpPr>
        <p:spPr>
          <a:xfrm>
            <a:off x="2416500" y="329307"/>
            <a:ext cx="4973915" cy="309201"/>
          </a:xfrm>
        </p:spPr>
        <p:txBody>
          <a:bodyPr/>
          <a:lstStyle/>
          <a:p>
            <a:endParaRPr lang="es-ES"/>
          </a:p>
        </p:txBody>
      </p:sp>
      <p:sp>
        <p:nvSpPr>
          <p:cNvPr id="6" name="Slide Number Placeholder 5"/>
          <p:cNvSpPr>
            <a:spLocks noGrp="1"/>
          </p:cNvSpPr>
          <p:nvPr>
            <p:ph type="sldNum" sz="quarter" idx="12"/>
          </p:nvPr>
        </p:nvSpPr>
        <p:spPr>
          <a:xfrm>
            <a:off x="1437664" y="798973"/>
            <a:ext cx="811019" cy="503578"/>
          </a:xfrm>
        </p:spPr>
        <p:txBody>
          <a:bodyPr/>
          <a:lstStyle/>
          <a:p>
            <a:fld id="{A940E19C-9AE3-4DB6-A19E-D74AA96A7161}" type="slidenum">
              <a:rPr lang="es-ES" smtClean="0"/>
              <a:pPr/>
              <a:t>‹Nº›</a:t>
            </a:fld>
            <a:endParaRPr lang="es-E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569507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17C3EA-6746-4A0D-9C87-FC7C5F4FE6F0}" type="datetimeFigureOut">
              <a:rPr lang="es-ES" smtClean="0"/>
              <a:pPr/>
              <a:t>16/12/2020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40E19C-9AE3-4DB6-A19E-D74AA96A7161}" type="slidenum">
              <a:rPr lang="es-ES" smtClean="0"/>
              <a:pPr/>
              <a:t>‹Nº›</a:t>
            </a:fld>
            <a:endParaRPr lang="es-E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077309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17C3EA-6746-4A0D-9C87-FC7C5F4FE6F0}" type="datetimeFigureOut">
              <a:rPr lang="es-ES" smtClean="0"/>
              <a:pPr/>
              <a:t>16/12/2020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40E19C-9AE3-4DB6-A19E-D74AA96A7161}" type="slidenum">
              <a:rPr lang="es-ES" smtClean="0"/>
              <a:pPr/>
              <a:t>‹Nº›</a:t>
            </a:fld>
            <a:endParaRPr lang="es-E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138505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17C3EA-6746-4A0D-9C87-FC7C5F4FE6F0}" type="datetimeFigureOut">
              <a:rPr lang="es-ES" smtClean="0"/>
              <a:pPr/>
              <a:t>16/12/2020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40E19C-9AE3-4DB6-A19E-D74AA96A7161}" type="slidenum">
              <a:rPr lang="es-ES" smtClean="0"/>
              <a:pPr/>
              <a:t>‹Nº›</a:t>
            </a:fld>
            <a:endParaRPr lang="es-E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595364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17C3EA-6746-4A0D-9C87-FC7C5F4FE6F0}" type="datetimeFigureOut">
              <a:rPr lang="es-ES" smtClean="0"/>
              <a:pPr/>
              <a:t>16/12/2020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40E19C-9AE3-4DB6-A19E-D74AA96A7161}" type="slidenum">
              <a:rPr lang="es-ES" smtClean="0"/>
              <a:pPr/>
              <a:t>‹Nº›</a:t>
            </a:fld>
            <a:endParaRPr lang="es-E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1644695"/>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417C3EA-6746-4A0D-9C87-FC7C5F4FE6F0}" type="datetimeFigureOut">
              <a:rPr lang="es-ES" smtClean="0"/>
              <a:pPr/>
              <a:t>16/12/2020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940E19C-9AE3-4DB6-A19E-D74AA96A7161}" type="slidenum">
              <a:rPr lang="es-ES" smtClean="0"/>
              <a:pPr/>
              <a:t>‹Nº›</a:t>
            </a:fld>
            <a:endParaRPr lang="es-E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397953"/>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417C3EA-6746-4A0D-9C87-FC7C5F4FE6F0}" type="datetimeFigureOut">
              <a:rPr lang="es-ES" smtClean="0"/>
              <a:pPr/>
              <a:t>16/12/2020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940E19C-9AE3-4DB6-A19E-D74AA96A7161}" type="slidenum">
              <a:rPr lang="es-ES" smtClean="0"/>
              <a:pPr/>
              <a:t>‹Nº›</a:t>
            </a:fld>
            <a:endParaRPr lang="es-E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6077732"/>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417C3EA-6746-4A0D-9C87-FC7C5F4FE6F0}" type="datetimeFigureOut">
              <a:rPr lang="es-ES" smtClean="0"/>
              <a:pPr/>
              <a:t>16/12/2020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940E19C-9AE3-4DB6-A19E-D74AA96A7161}" type="slidenum">
              <a:rPr lang="es-ES" smtClean="0"/>
              <a:pPr/>
              <a:t>‹Nº›</a:t>
            </a:fld>
            <a:endParaRPr lang="es-E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608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7C3EA-6746-4A0D-9C87-FC7C5F4FE6F0}" type="datetimeFigureOut">
              <a:rPr lang="es-ES" smtClean="0"/>
              <a:pPr/>
              <a:t>16/12/2020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940E19C-9AE3-4DB6-A19E-D74AA96A7161}" type="slidenum">
              <a:rPr lang="es-ES" smtClean="0"/>
              <a:pPr/>
              <a:t>‹Nº›</a:t>
            </a:fld>
            <a:endParaRPr lang="es-ES"/>
          </a:p>
        </p:txBody>
      </p:sp>
    </p:spTree>
    <p:extLst>
      <p:ext uri="{BB962C8B-B14F-4D97-AF65-F5344CB8AC3E}">
        <p14:creationId xmlns:p14="http://schemas.microsoft.com/office/powerpoint/2010/main" val="407424421"/>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17C3EA-6746-4A0D-9C87-FC7C5F4FE6F0}" type="datetimeFigureOut">
              <a:rPr lang="es-ES" smtClean="0"/>
              <a:pPr/>
              <a:t>16/12/2020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940E19C-9AE3-4DB6-A19E-D74AA96A7161}" type="slidenum">
              <a:rPr lang="es-ES" smtClean="0"/>
              <a:pPr/>
              <a:t>‹Nº›</a:t>
            </a:fld>
            <a:endParaRPr lang="es-E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944933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417C3EA-6746-4A0D-9C87-FC7C5F4FE6F0}" type="datetimeFigureOut">
              <a:rPr lang="es-ES" smtClean="0"/>
              <a:pPr/>
              <a:t>16/12/2020</a:t>
            </a:fld>
            <a:endParaRPr lang="es-ES"/>
          </a:p>
        </p:txBody>
      </p:sp>
      <p:sp>
        <p:nvSpPr>
          <p:cNvPr id="6" name="Footer Placeholder 5"/>
          <p:cNvSpPr>
            <a:spLocks noGrp="1"/>
          </p:cNvSpPr>
          <p:nvPr>
            <p:ph type="ftr" sz="quarter" idx="11"/>
          </p:nvPr>
        </p:nvSpPr>
        <p:spPr>
          <a:xfrm>
            <a:off x="1447382" y="318640"/>
            <a:ext cx="5541004" cy="320931"/>
          </a:xfrm>
        </p:spPr>
        <p:txBody>
          <a:bodyPr/>
          <a:lstStyle/>
          <a:p>
            <a:endParaRPr lang="es-ES"/>
          </a:p>
        </p:txBody>
      </p:sp>
      <p:sp>
        <p:nvSpPr>
          <p:cNvPr id="7" name="Slide Number Placeholder 6"/>
          <p:cNvSpPr>
            <a:spLocks noGrp="1"/>
          </p:cNvSpPr>
          <p:nvPr>
            <p:ph type="sldNum" sz="quarter" idx="12"/>
          </p:nvPr>
        </p:nvSpPr>
        <p:spPr/>
        <p:txBody>
          <a:bodyPr/>
          <a:lstStyle/>
          <a:p>
            <a:fld id="{A940E19C-9AE3-4DB6-A19E-D74AA96A7161}" type="slidenum">
              <a:rPr lang="es-ES" smtClean="0"/>
              <a:pPr/>
              <a:t>‹Nº›</a:t>
            </a:fld>
            <a:endParaRPr lang="es-E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8851493"/>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417C3EA-6746-4A0D-9C87-FC7C5F4FE6F0}" type="datetimeFigureOut">
              <a:rPr lang="es-ES" smtClean="0"/>
              <a:pPr/>
              <a:t>16/12/2020</a:t>
            </a:fld>
            <a:endParaRPr lang="es-E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940E19C-9AE3-4DB6-A19E-D74AA96A7161}" type="slidenum">
              <a:rPr lang="es-ES" smtClean="0"/>
              <a:pPr/>
              <a:t>‹Nº›</a:t>
            </a:fld>
            <a:endParaRPr lang="es-E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3712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wipe dir="r"/>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hdphoto4.wdp"/><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10" Type="http://schemas.microsoft.com/office/2007/relationships/hdphoto" Target="../media/hdphoto5.wdp"/><Relationship Id="rId4" Type="http://schemas.openxmlformats.org/officeDocument/2006/relationships/image" Target="../media/image46.png"/><Relationship Id="rId9"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jpeg"/><Relationship Id="rId7" Type="http://schemas.openxmlformats.org/officeDocument/2006/relationships/image" Target="../media/image67.jpe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jpeg"/><Relationship Id="rId5" Type="http://schemas.openxmlformats.org/officeDocument/2006/relationships/image" Target="../media/image65.jpeg"/><Relationship Id="rId4" Type="http://schemas.openxmlformats.org/officeDocument/2006/relationships/image" Target="../media/image64.jpeg"/></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microsoft.com/office/2007/relationships/hdphoto" Target="../media/hdphoto4.wdp"/><Relationship Id="rId9" Type="http://schemas.openxmlformats.org/officeDocument/2006/relationships/image" Target="../media/image39.png"/></Relationships>
</file>

<file path=ppt/slides/_rels/slide2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diagramLayout" Target="../diagrams/layout2.xml"/><Relationship Id="rId7" Type="http://schemas.openxmlformats.org/officeDocument/2006/relationships/image" Target="../media/image6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911424" y="191652"/>
            <a:ext cx="10297144" cy="6669087"/>
          </a:xfrm>
        </p:spPr>
        <p:txBody>
          <a:bodyPr>
            <a:noAutofit/>
          </a:bodyPr>
          <a:lstStyle/>
          <a:p>
            <a:pPr algn="ctr">
              <a:lnSpc>
                <a:spcPct val="100000"/>
              </a:lnSpc>
            </a:pPr>
            <a:r>
              <a:rPr lang="es-MX" sz="1800" b="1" dirty="0">
                <a:solidFill>
                  <a:schemeClr val="tx1"/>
                </a:solidFill>
              </a:rPr>
              <a:t>UNIVERSIDAD TECNOLÓGICA DE PANAMÁ </a:t>
            </a:r>
            <a:br>
              <a:rPr lang="es-MX" sz="1800" b="1" dirty="0">
                <a:solidFill>
                  <a:schemeClr val="tx1"/>
                </a:solidFill>
              </a:rPr>
            </a:br>
            <a:r>
              <a:rPr lang="es-MX" sz="1800" b="1" dirty="0">
                <a:solidFill>
                  <a:schemeClr val="tx1"/>
                </a:solidFill>
              </a:rPr>
              <a:t>FACULTAD DE INGENIERÍA DE SISTEMAS COMPUTACIONALES </a:t>
            </a:r>
            <a:br>
              <a:rPr lang="es-MX" sz="1600" dirty="0">
                <a:solidFill>
                  <a:schemeClr val="tx1"/>
                </a:solidFill>
              </a:rPr>
            </a:br>
            <a:br>
              <a:rPr lang="es-MX" sz="1600" dirty="0">
                <a:solidFill>
                  <a:schemeClr val="tx1"/>
                </a:solidFill>
              </a:rPr>
            </a:br>
            <a:br>
              <a:rPr lang="es-MX" sz="1600" dirty="0">
                <a:solidFill>
                  <a:schemeClr val="tx1"/>
                </a:solidFill>
              </a:rPr>
            </a:br>
            <a:r>
              <a:rPr lang="es-MX" sz="1600" dirty="0">
                <a:solidFill>
                  <a:schemeClr val="tx1"/>
                </a:solidFill>
              </a:rPr>
              <a:t>DEPARTAMENTO DE INGENIERÍA DE SOFTWARE</a:t>
            </a:r>
            <a:br>
              <a:rPr lang="es-MX" sz="1600" dirty="0">
                <a:solidFill>
                  <a:schemeClr val="tx1"/>
                </a:solidFill>
              </a:rPr>
            </a:br>
            <a:br>
              <a:rPr lang="es-MX" sz="1600" dirty="0">
                <a:solidFill>
                  <a:schemeClr val="tx1"/>
                </a:solidFill>
              </a:rPr>
            </a:br>
            <a:br>
              <a:rPr lang="es-MX" sz="1600" dirty="0">
                <a:solidFill>
                  <a:schemeClr val="tx1"/>
                </a:solidFill>
              </a:rPr>
            </a:br>
            <a:r>
              <a:rPr lang="es-MX" sz="1800" b="1" dirty="0">
                <a:solidFill>
                  <a:schemeClr val="tx1"/>
                </a:solidFill>
              </a:rPr>
              <a:t>DESARROLLO DE UN SISTEMA DE GESTIÓN DE TEMAS PROPUESTOS PARA TRABAJO DE GRADUACIÓN DE LA UNIVERSIDAD TECNOLÓGICA DE PANAMÁ COMO PARTE DE PROYECTOS DE INVESTIGACIÓN Y EXTENSIÓN</a:t>
            </a:r>
            <a:r>
              <a:rPr lang="es-MX" sz="1600" b="1" dirty="0">
                <a:solidFill>
                  <a:schemeClr val="tx1"/>
                </a:solidFill>
              </a:rPr>
              <a:t> </a:t>
            </a:r>
            <a:br>
              <a:rPr lang="es-MX" sz="1600" b="1" dirty="0">
                <a:solidFill>
                  <a:schemeClr val="tx1"/>
                </a:solidFill>
              </a:rPr>
            </a:br>
            <a:br>
              <a:rPr lang="es-MX" sz="1600" b="1" dirty="0">
                <a:solidFill>
                  <a:schemeClr val="tx1"/>
                </a:solidFill>
              </a:rPr>
            </a:br>
            <a:br>
              <a:rPr lang="es-MX" sz="1600" dirty="0">
                <a:solidFill>
                  <a:schemeClr val="tx1"/>
                </a:solidFill>
              </a:rPr>
            </a:br>
            <a:r>
              <a:rPr lang="es-MX" sz="1600" b="1" dirty="0">
                <a:solidFill>
                  <a:schemeClr val="tx1"/>
                </a:solidFill>
              </a:rPr>
              <a:t>AUTORES</a:t>
            </a:r>
            <a:br>
              <a:rPr lang="es-MX" sz="1600" dirty="0">
                <a:solidFill>
                  <a:schemeClr val="tx1"/>
                </a:solidFill>
              </a:rPr>
            </a:br>
            <a:r>
              <a:rPr lang="es-MX" sz="1600" dirty="0">
                <a:solidFill>
                  <a:schemeClr val="tx1"/>
                </a:solidFill>
              </a:rPr>
              <a:t>JORGE ASIEL GIRÓN COLONA 8-855-449</a:t>
            </a:r>
            <a:br>
              <a:rPr lang="es-MX" sz="1600" dirty="0">
                <a:solidFill>
                  <a:schemeClr val="tx1"/>
                </a:solidFill>
              </a:rPr>
            </a:br>
            <a:r>
              <a:rPr lang="es-MX" sz="1600" dirty="0">
                <a:solidFill>
                  <a:schemeClr val="tx1"/>
                </a:solidFill>
              </a:rPr>
              <a:t>YIRELKI JIMÉNEZ RODRÍGUEZ 8-901-1029</a:t>
            </a:r>
            <a:br>
              <a:rPr lang="es-MX" sz="1600" dirty="0">
                <a:solidFill>
                  <a:schemeClr val="tx1"/>
                </a:solidFill>
              </a:rPr>
            </a:br>
            <a:br>
              <a:rPr lang="es-MX" sz="1600" dirty="0">
                <a:solidFill>
                  <a:schemeClr val="tx1"/>
                </a:solidFill>
              </a:rPr>
            </a:br>
            <a:br>
              <a:rPr lang="es-MX" sz="1600" dirty="0">
                <a:solidFill>
                  <a:schemeClr val="tx1"/>
                </a:solidFill>
              </a:rPr>
            </a:br>
            <a:r>
              <a:rPr lang="es-MX" sz="1600" b="1" dirty="0">
                <a:solidFill>
                  <a:schemeClr val="tx1"/>
                </a:solidFill>
              </a:rPr>
              <a:t>ASESOR</a:t>
            </a:r>
            <a:r>
              <a:rPr lang="es-MX" sz="1600" dirty="0">
                <a:solidFill>
                  <a:schemeClr val="tx1"/>
                </a:solidFill>
              </a:rPr>
              <a:t> </a:t>
            </a:r>
            <a:br>
              <a:rPr lang="es-MX" sz="1600" dirty="0">
                <a:solidFill>
                  <a:schemeClr val="tx1"/>
                </a:solidFill>
              </a:rPr>
            </a:br>
            <a:r>
              <a:rPr lang="es-MX" sz="1600" dirty="0">
                <a:solidFill>
                  <a:schemeClr val="tx1"/>
                </a:solidFill>
              </a:rPr>
              <a:t>ELBA VALDERRAMA</a:t>
            </a:r>
            <a:br>
              <a:rPr lang="es-MX" sz="1600" dirty="0">
                <a:solidFill>
                  <a:schemeClr val="tx1"/>
                </a:solidFill>
              </a:rPr>
            </a:br>
            <a:br>
              <a:rPr lang="es-MX" sz="1600" dirty="0">
                <a:solidFill>
                  <a:schemeClr val="tx1"/>
                </a:solidFill>
              </a:rPr>
            </a:br>
            <a:br>
              <a:rPr lang="es-MX" sz="1600" dirty="0">
                <a:solidFill>
                  <a:schemeClr val="tx1"/>
                </a:solidFill>
              </a:rPr>
            </a:br>
            <a:r>
              <a:rPr lang="es-MX" sz="1600" b="1" dirty="0">
                <a:solidFill>
                  <a:schemeClr val="tx1"/>
                </a:solidFill>
              </a:rPr>
              <a:t>AÑO</a:t>
            </a:r>
            <a:br>
              <a:rPr lang="es-MX" sz="1600" dirty="0">
                <a:solidFill>
                  <a:schemeClr val="tx1"/>
                </a:solidFill>
              </a:rPr>
            </a:br>
            <a:r>
              <a:rPr lang="es-MX" sz="1600" dirty="0">
                <a:solidFill>
                  <a:schemeClr val="tx1"/>
                </a:solidFill>
              </a:rPr>
              <a:t>2020</a:t>
            </a:r>
            <a:endParaRPr lang="es-ES" sz="1600" dirty="0">
              <a:solidFill>
                <a:schemeClr val="tx1"/>
              </a:solidFill>
            </a:endParaRPr>
          </a:p>
        </p:txBody>
      </p:sp>
      <p:pic>
        <p:nvPicPr>
          <p:cNvPr id="3" name="2 Imagen" descr="logo_utp_1_300.png"/>
          <p:cNvPicPr>
            <a:picLocks noChangeAspect="1"/>
          </p:cNvPicPr>
          <p:nvPr/>
        </p:nvPicPr>
        <p:blipFill>
          <a:blip r:embed="rId2" cstate="print"/>
          <a:stretch>
            <a:fillRect/>
          </a:stretch>
        </p:blipFill>
        <p:spPr>
          <a:xfrm>
            <a:off x="278340" y="182961"/>
            <a:ext cx="1317668" cy="1299138"/>
          </a:xfrm>
          <a:prstGeom prst="rect">
            <a:avLst/>
          </a:prstGeom>
        </p:spPr>
      </p:pic>
      <p:pic>
        <p:nvPicPr>
          <p:cNvPr id="4" name="3 Imagen" descr="facultad-sistemas_0.gif"/>
          <p:cNvPicPr>
            <a:picLocks noChangeAspect="1"/>
          </p:cNvPicPr>
          <p:nvPr/>
        </p:nvPicPr>
        <p:blipFill>
          <a:blip r:embed="rId3" cstate="print"/>
          <a:stretch>
            <a:fillRect/>
          </a:stretch>
        </p:blipFill>
        <p:spPr>
          <a:xfrm>
            <a:off x="10510012" y="191652"/>
            <a:ext cx="1403648" cy="1382594"/>
          </a:xfrm>
          <a:prstGeom prst="rect">
            <a:avLst/>
          </a:prstGeom>
        </p:spPr>
      </p:pic>
      <p:pic>
        <p:nvPicPr>
          <p:cNvPr id="8" name="Imagen 7">
            <a:extLst>
              <a:ext uri="{FF2B5EF4-FFF2-40B4-BE49-F238E27FC236}">
                <a16:creationId xmlns:a16="http://schemas.microsoft.com/office/drawing/2014/main" id="{1F85E1E8-796C-46F6-85AC-64FD3620B8C4}"/>
              </a:ext>
            </a:extLst>
          </p:cNvPr>
          <p:cNvPicPr>
            <a:picLocks noChangeAspect="1"/>
          </p:cNvPicPr>
          <p:nvPr/>
        </p:nvPicPr>
        <p:blipFill>
          <a:blip r:embed="rId4"/>
          <a:stretch>
            <a:fillRect/>
          </a:stretch>
        </p:blipFill>
        <p:spPr>
          <a:xfrm>
            <a:off x="2436037" y="3429000"/>
            <a:ext cx="1327558" cy="3096344"/>
          </a:xfrm>
          <a:prstGeom prst="rect">
            <a:avLst/>
          </a:prstGeom>
        </p:spPr>
      </p:pic>
      <p:pic>
        <p:nvPicPr>
          <p:cNvPr id="9" name="Imagen 8">
            <a:extLst>
              <a:ext uri="{FF2B5EF4-FFF2-40B4-BE49-F238E27FC236}">
                <a16:creationId xmlns:a16="http://schemas.microsoft.com/office/drawing/2014/main" id="{A554A6E1-2977-4C6C-B208-91A8FD3FC6EA}"/>
              </a:ext>
            </a:extLst>
          </p:cNvPr>
          <p:cNvPicPr>
            <a:picLocks noChangeAspect="1"/>
          </p:cNvPicPr>
          <p:nvPr/>
        </p:nvPicPr>
        <p:blipFill>
          <a:blip r:embed="rId5"/>
          <a:stretch>
            <a:fillRect/>
          </a:stretch>
        </p:blipFill>
        <p:spPr>
          <a:xfrm flipH="1">
            <a:off x="8428407" y="3414487"/>
            <a:ext cx="1558778" cy="3125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ENCUESTA – PROFESORES Y INVESTIGADORES</a:t>
            </a:r>
            <a:endParaRPr lang="es-ES" dirty="0"/>
          </a:p>
        </p:txBody>
      </p:sp>
      <p:pic>
        <p:nvPicPr>
          <p:cNvPr id="4" name="Imagen 3">
            <a:extLst>
              <a:ext uri="{FF2B5EF4-FFF2-40B4-BE49-F238E27FC236}">
                <a16:creationId xmlns:a16="http://schemas.microsoft.com/office/drawing/2014/main" id="{0AFD933F-0B3C-4245-971C-94DF9215163E}"/>
              </a:ext>
            </a:extLst>
          </p:cNvPr>
          <p:cNvPicPr>
            <a:picLocks noChangeAspect="1"/>
          </p:cNvPicPr>
          <p:nvPr/>
        </p:nvPicPr>
        <p:blipFill>
          <a:blip r:embed="rId2"/>
          <a:stretch>
            <a:fillRect/>
          </a:stretch>
        </p:blipFill>
        <p:spPr>
          <a:xfrm>
            <a:off x="374163" y="2103485"/>
            <a:ext cx="4608512" cy="3227091"/>
          </a:xfrm>
          <a:prstGeom prst="rect">
            <a:avLst/>
          </a:prstGeom>
        </p:spPr>
      </p:pic>
      <p:pic>
        <p:nvPicPr>
          <p:cNvPr id="6" name="Imagen 5">
            <a:extLst>
              <a:ext uri="{FF2B5EF4-FFF2-40B4-BE49-F238E27FC236}">
                <a16:creationId xmlns:a16="http://schemas.microsoft.com/office/drawing/2014/main" id="{2C6DF34C-91DF-4CFB-AAC2-7EEBE916A659}"/>
              </a:ext>
            </a:extLst>
          </p:cNvPr>
          <p:cNvPicPr>
            <a:picLocks noChangeAspect="1"/>
          </p:cNvPicPr>
          <p:nvPr/>
        </p:nvPicPr>
        <p:blipFill>
          <a:blip r:embed="rId3"/>
          <a:stretch>
            <a:fillRect/>
          </a:stretch>
        </p:blipFill>
        <p:spPr>
          <a:xfrm>
            <a:off x="6960096" y="2103485"/>
            <a:ext cx="4857741" cy="3227091"/>
          </a:xfrm>
          <a:prstGeom prst="rect">
            <a:avLst/>
          </a:prstGeom>
        </p:spPr>
      </p:pic>
      <p:pic>
        <p:nvPicPr>
          <p:cNvPr id="8" name="Imagen 7">
            <a:extLst>
              <a:ext uri="{FF2B5EF4-FFF2-40B4-BE49-F238E27FC236}">
                <a16:creationId xmlns:a16="http://schemas.microsoft.com/office/drawing/2014/main" id="{D1A587A9-E289-4D63-9E05-B6B06F08155F}"/>
              </a:ext>
            </a:extLst>
          </p:cNvPr>
          <p:cNvPicPr>
            <a:picLocks noChangeAspect="1"/>
          </p:cNvPicPr>
          <p:nvPr/>
        </p:nvPicPr>
        <p:blipFill>
          <a:blip r:embed="rId4"/>
          <a:stretch>
            <a:fillRect/>
          </a:stretch>
        </p:blipFill>
        <p:spPr>
          <a:xfrm>
            <a:off x="3502362" y="3429000"/>
            <a:ext cx="2397369" cy="2982730"/>
          </a:xfrm>
          <a:prstGeom prst="rect">
            <a:avLst/>
          </a:prstGeom>
          <a:ln>
            <a:noFill/>
          </a:ln>
          <a:effectLst>
            <a:outerShdw blurRad="292100" dist="139700" dir="2700000" algn="tl" rotWithShape="0">
              <a:srgbClr val="333333">
                <a:alpha val="65000"/>
              </a:srgbClr>
            </a:outerShdw>
          </a:effectLst>
        </p:spPr>
      </p:pic>
      <p:pic>
        <p:nvPicPr>
          <p:cNvPr id="10" name="Imagen 9">
            <a:extLst>
              <a:ext uri="{FF2B5EF4-FFF2-40B4-BE49-F238E27FC236}">
                <a16:creationId xmlns:a16="http://schemas.microsoft.com/office/drawing/2014/main" id="{6EF39544-80AC-469F-83DF-9930A2F320FF}"/>
              </a:ext>
            </a:extLst>
          </p:cNvPr>
          <p:cNvPicPr>
            <a:picLocks noChangeAspect="1"/>
          </p:cNvPicPr>
          <p:nvPr/>
        </p:nvPicPr>
        <p:blipFill>
          <a:blip r:embed="rId5"/>
          <a:stretch>
            <a:fillRect/>
          </a:stretch>
        </p:blipFill>
        <p:spPr>
          <a:xfrm>
            <a:off x="5980591" y="3531514"/>
            <a:ext cx="1468995" cy="29827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64064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METODOLOGÍA</a:t>
            </a:r>
            <a:endParaRPr lang="es-ES" dirty="0"/>
          </a:p>
        </p:txBody>
      </p:sp>
      <p:grpSp>
        <p:nvGrpSpPr>
          <p:cNvPr id="15" name="Grupo 14">
            <a:extLst>
              <a:ext uri="{FF2B5EF4-FFF2-40B4-BE49-F238E27FC236}">
                <a16:creationId xmlns:a16="http://schemas.microsoft.com/office/drawing/2014/main" id="{2727D440-40A9-4CDD-B228-6A91E393AD1E}"/>
              </a:ext>
            </a:extLst>
          </p:cNvPr>
          <p:cNvGrpSpPr/>
          <p:nvPr/>
        </p:nvGrpSpPr>
        <p:grpSpPr>
          <a:xfrm>
            <a:off x="119335" y="1916832"/>
            <a:ext cx="6784329" cy="3745515"/>
            <a:chOff x="197776" y="2027069"/>
            <a:chExt cx="6393831" cy="3529928"/>
          </a:xfrm>
        </p:grpSpPr>
        <p:pic>
          <p:nvPicPr>
            <p:cNvPr id="1034" name="Picture 10">
              <a:extLst>
                <a:ext uri="{FF2B5EF4-FFF2-40B4-BE49-F238E27FC236}">
                  <a16:creationId xmlns:a16="http://schemas.microsoft.com/office/drawing/2014/main" id="{C3465497-ED93-49C1-9C2A-8D8350989A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197776" y="2027069"/>
              <a:ext cx="6393831" cy="3529928"/>
            </a:xfrm>
            <a:prstGeom prst="rect">
              <a:avLst/>
            </a:prstGeom>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213ABA46-CD85-443A-836F-C6EBC17D9DCA}"/>
                </a:ext>
              </a:extLst>
            </p:cNvPr>
            <p:cNvSpPr txBox="1"/>
            <p:nvPr/>
          </p:nvSpPr>
          <p:spPr>
            <a:xfrm>
              <a:off x="2882936" y="3573016"/>
              <a:ext cx="1368152" cy="646331"/>
            </a:xfrm>
            <a:prstGeom prst="rect">
              <a:avLst/>
            </a:prstGeom>
            <a:noFill/>
          </p:spPr>
          <p:txBody>
            <a:bodyPr wrap="square" rtlCol="0">
              <a:spAutoFit/>
            </a:bodyPr>
            <a:lstStyle/>
            <a:p>
              <a:pPr algn="ctr"/>
              <a:r>
                <a:rPr lang="es-PA" dirty="0">
                  <a:latin typeface="Comic Sans MS" panose="030F0702030302020204" pitchFamily="66" charset="0"/>
                </a:rPr>
                <a:t>Desarrollo</a:t>
              </a:r>
            </a:p>
            <a:p>
              <a:pPr algn="ctr"/>
              <a:r>
                <a:rPr lang="es-PA" dirty="0">
                  <a:latin typeface="Comic Sans MS" panose="030F0702030302020204" pitchFamily="66" charset="0"/>
                </a:rPr>
                <a:t>iterativo</a:t>
              </a:r>
            </a:p>
          </p:txBody>
        </p:sp>
      </p:grpSp>
      <p:sp>
        <p:nvSpPr>
          <p:cNvPr id="16" name="Flecha: a la derecha 15">
            <a:extLst>
              <a:ext uri="{FF2B5EF4-FFF2-40B4-BE49-F238E27FC236}">
                <a16:creationId xmlns:a16="http://schemas.microsoft.com/office/drawing/2014/main" id="{A898E8F5-1243-41AB-A2BE-F62A22FF0ADD}"/>
              </a:ext>
            </a:extLst>
          </p:cNvPr>
          <p:cNvSpPr/>
          <p:nvPr/>
        </p:nvSpPr>
        <p:spPr>
          <a:xfrm>
            <a:off x="7363048" y="2348880"/>
            <a:ext cx="3845520" cy="751344"/>
          </a:xfrm>
          <a:prstGeom prst="rightArrow">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PA" sz="1600" dirty="0">
                <a:solidFill>
                  <a:schemeClr val="tx1"/>
                </a:solidFill>
                <a:latin typeface="Comic Sans MS" panose="030F0702030302020204" pitchFamily="66" charset="0"/>
              </a:rPr>
              <a:t>Temprana corrección de defectos</a:t>
            </a:r>
          </a:p>
        </p:txBody>
      </p:sp>
      <p:sp>
        <p:nvSpPr>
          <p:cNvPr id="22" name="Flecha: a la derecha 21">
            <a:extLst>
              <a:ext uri="{FF2B5EF4-FFF2-40B4-BE49-F238E27FC236}">
                <a16:creationId xmlns:a16="http://schemas.microsoft.com/office/drawing/2014/main" id="{75E7E402-7369-474B-A500-7FA01FBFE6BB}"/>
              </a:ext>
            </a:extLst>
          </p:cNvPr>
          <p:cNvSpPr/>
          <p:nvPr/>
        </p:nvSpPr>
        <p:spPr>
          <a:xfrm>
            <a:off x="7363047" y="3273424"/>
            <a:ext cx="3845521" cy="751344"/>
          </a:xfrm>
          <a:prstGeom prst="rightArrow">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PA" sz="1600" dirty="0">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Comentarios de los usuarios</a:t>
            </a:r>
            <a:endParaRPr lang="es-PA" sz="1600" dirty="0">
              <a:solidFill>
                <a:schemeClr val="tx1"/>
              </a:solidFill>
              <a:latin typeface="Comic Sans MS" panose="030F0702030302020204" pitchFamily="66" charset="0"/>
            </a:endParaRPr>
          </a:p>
        </p:txBody>
      </p:sp>
      <p:sp>
        <p:nvSpPr>
          <p:cNvPr id="23" name="Flecha: a la derecha 22">
            <a:extLst>
              <a:ext uri="{FF2B5EF4-FFF2-40B4-BE49-F238E27FC236}">
                <a16:creationId xmlns:a16="http://schemas.microsoft.com/office/drawing/2014/main" id="{3E77A8F1-F55D-440B-A7A2-62AE6410DE24}"/>
              </a:ext>
            </a:extLst>
          </p:cNvPr>
          <p:cNvSpPr/>
          <p:nvPr/>
        </p:nvSpPr>
        <p:spPr>
          <a:xfrm>
            <a:off x="7363049" y="4197969"/>
            <a:ext cx="3845521" cy="751344"/>
          </a:xfrm>
          <a:prstGeom prst="rightArrow">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PA" sz="1600" dirty="0">
                <a:solidFill>
                  <a:schemeClr val="tx1"/>
                </a:solidFill>
                <a:latin typeface="Comic Sans MS" panose="030F0702030302020204" pitchFamily="66" charset="0"/>
                <a:ea typeface="Calibri" panose="020F0502020204030204" pitchFamily="34" charset="0"/>
                <a:cs typeface="Times New Roman" panose="02020603050405020304" pitchFamily="18" charset="0"/>
              </a:rPr>
              <a:t>A</a:t>
            </a:r>
            <a:r>
              <a:rPr lang="es-PA" sz="1600" dirty="0">
                <a:solidFill>
                  <a:schemeClr val="tx1"/>
                </a:solidFill>
                <a:effectLst/>
                <a:latin typeface="Comic Sans MS" panose="030F0702030302020204" pitchFamily="66" charset="0"/>
                <a:ea typeface="Calibri" panose="020F0502020204030204" pitchFamily="34" charset="0"/>
                <a:cs typeface="Times New Roman" panose="02020603050405020304" pitchFamily="18" charset="0"/>
              </a:rPr>
              <a:t>horrar tiempo en la documentación</a:t>
            </a:r>
            <a:endParaRPr lang="es-PA" sz="1600" dirty="0">
              <a:solidFill>
                <a:schemeClr val="tx1"/>
              </a:solidFill>
              <a:latin typeface="Comic Sans MS" panose="030F0702030302020204" pitchFamily="66" charset="0"/>
            </a:endParaRPr>
          </a:p>
        </p:txBody>
      </p:sp>
      <p:grpSp>
        <p:nvGrpSpPr>
          <p:cNvPr id="21" name="Grupo 20">
            <a:extLst>
              <a:ext uri="{FF2B5EF4-FFF2-40B4-BE49-F238E27FC236}">
                <a16:creationId xmlns:a16="http://schemas.microsoft.com/office/drawing/2014/main" id="{207C50B3-2F54-4199-9EC5-8A4B4786A61B}"/>
              </a:ext>
            </a:extLst>
          </p:cNvPr>
          <p:cNvGrpSpPr/>
          <p:nvPr/>
        </p:nvGrpSpPr>
        <p:grpSpPr>
          <a:xfrm>
            <a:off x="4423698" y="5589240"/>
            <a:ext cx="7768302" cy="936104"/>
            <a:chOff x="4423698" y="5589240"/>
            <a:chExt cx="7768302" cy="936104"/>
          </a:xfrm>
        </p:grpSpPr>
        <p:pic>
          <p:nvPicPr>
            <p:cNvPr id="19" name="Imagen 18">
              <a:extLst>
                <a:ext uri="{FF2B5EF4-FFF2-40B4-BE49-F238E27FC236}">
                  <a16:creationId xmlns:a16="http://schemas.microsoft.com/office/drawing/2014/main" id="{A8AC4A14-B7B2-4E8A-A551-CBD0B5FA5725}"/>
                </a:ext>
              </a:extLst>
            </p:cNvPr>
            <p:cNvPicPr>
              <a:picLocks noChangeAspect="1"/>
            </p:cNvPicPr>
            <p:nvPr/>
          </p:nvPicPr>
          <p:blipFill rotWithShape="1">
            <a:blip r:embed="rId3"/>
            <a:srcRect b="42856"/>
            <a:stretch/>
          </p:blipFill>
          <p:spPr>
            <a:xfrm>
              <a:off x="9009420" y="5654094"/>
              <a:ext cx="277455" cy="511210"/>
            </a:xfrm>
            <a:prstGeom prst="rect">
              <a:avLst/>
            </a:prstGeom>
            <a:ln>
              <a:noFill/>
            </a:ln>
            <a:effectLst>
              <a:outerShdw blurRad="292100" dist="139700" dir="2700000" algn="tl" rotWithShape="0">
                <a:srgbClr val="333333">
                  <a:alpha val="65000"/>
                </a:srgbClr>
              </a:outerShdw>
            </a:effectLst>
          </p:spPr>
        </p:pic>
        <p:grpSp>
          <p:nvGrpSpPr>
            <p:cNvPr id="8" name="Grupo 7">
              <a:extLst>
                <a:ext uri="{FF2B5EF4-FFF2-40B4-BE49-F238E27FC236}">
                  <a16:creationId xmlns:a16="http://schemas.microsoft.com/office/drawing/2014/main" id="{A501921A-A37E-4132-A0BB-1882FF09FDA6}"/>
                </a:ext>
              </a:extLst>
            </p:cNvPr>
            <p:cNvGrpSpPr/>
            <p:nvPr/>
          </p:nvGrpSpPr>
          <p:grpSpPr>
            <a:xfrm>
              <a:off x="5018603" y="5589240"/>
              <a:ext cx="7173397" cy="936104"/>
              <a:chOff x="678155" y="4797152"/>
              <a:chExt cx="10835689" cy="1414021"/>
            </a:xfrm>
          </p:grpSpPr>
          <p:grpSp>
            <p:nvGrpSpPr>
              <p:cNvPr id="4" name="Grupo 3">
                <a:extLst>
                  <a:ext uri="{FF2B5EF4-FFF2-40B4-BE49-F238E27FC236}">
                    <a16:creationId xmlns:a16="http://schemas.microsoft.com/office/drawing/2014/main" id="{A6D420AC-6D9D-45C9-A789-4ACC384D39FD}"/>
                  </a:ext>
                </a:extLst>
              </p:cNvPr>
              <p:cNvGrpSpPr/>
              <p:nvPr/>
            </p:nvGrpSpPr>
            <p:grpSpPr>
              <a:xfrm>
                <a:off x="678155" y="4797152"/>
                <a:ext cx="10835689" cy="1414021"/>
                <a:chOff x="695400" y="3773092"/>
                <a:chExt cx="10835689" cy="1414021"/>
              </a:xfrm>
            </p:grpSpPr>
            <p:pic>
              <p:nvPicPr>
                <p:cNvPr id="1026" name="Picture 2" descr="Iterativo e incremental - YouTube">
                  <a:extLst>
                    <a:ext uri="{FF2B5EF4-FFF2-40B4-BE49-F238E27FC236}">
                      <a16:creationId xmlns:a16="http://schemas.microsoft.com/office/drawing/2014/main" id="{B6CD3404-BCC4-4324-BF89-602C64CDC97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5053" b="31538" l="9999" r="16658"/>
                          </a14:imgEffect>
                        </a14:imgLayer>
                      </a14:imgProps>
                    </a:ext>
                    <a:ext uri="{28A0092B-C50C-407E-A947-70E740481C1C}">
                      <a14:useLocalDpi xmlns:a14="http://schemas.microsoft.com/office/drawing/2010/main" val="0"/>
                    </a:ext>
                  </a:extLst>
                </a:blip>
                <a:srcRect l="9167" t="12992" r="82510" b="66401"/>
                <a:stretch/>
              </p:blipFill>
              <p:spPr bwMode="auto">
                <a:xfrm>
                  <a:off x="695400" y="3773092"/>
                  <a:ext cx="1014780" cy="14132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2" descr="Iterativo e incremental - YouTube">
                  <a:extLst>
                    <a:ext uri="{FF2B5EF4-FFF2-40B4-BE49-F238E27FC236}">
                      <a16:creationId xmlns:a16="http://schemas.microsoft.com/office/drawing/2014/main" id="{A4956A56-F4AA-4CA4-93BB-04441F4B5986}"/>
                    </a:ext>
                  </a:extLst>
                </p:cNvPr>
                <p:cNvPicPr>
                  <a:picLocks noChangeAspect="1" noChangeArrowheads="1"/>
                </p:cNvPicPr>
                <p:nvPr/>
              </p:nvPicPr>
              <p:blipFill rotWithShape="1">
                <a:blip r:embed="rId6">
                  <a:extLst>
                    <a:ext uri="{BEBA8EAE-BF5A-486C-A8C5-ECC9F3942E4B}">
                      <a14:imgProps xmlns:a14="http://schemas.microsoft.com/office/drawing/2010/main">
                        <a14:imgLayer r:embed="rId5">
                          <a14:imgEffect>
                            <a14:backgroundRemoval t="15000" b="31528" l="24922" r="36016">
                              <a14:foregroundMark x1="30078" y1="24167" x2="31094" y2="24167"/>
                              <a14:foregroundMark x1="35781" y1="22778" x2="35547" y2="25556"/>
                              <a14:foregroundMark x1="35703" y1="25139" x2="36016" y2="25833"/>
                            </a14:backgroundRemoval>
                          </a14:imgEffect>
                        </a14:imgLayer>
                      </a14:imgProps>
                    </a:ext>
                    <a:ext uri="{28A0092B-C50C-407E-A947-70E740481C1C}">
                      <a14:useLocalDpi xmlns:a14="http://schemas.microsoft.com/office/drawing/2010/main" val="0"/>
                    </a:ext>
                  </a:extLst>
                </a:blip>
                <a:srcRect l="23635" t="12992" r="62860" b="66401"/>
                <a:stretch/>
              </p:blipFill>
              <p:spPr bwMode="auto">
                <a:xfrm>
                  <a:off x="2971835" y="3773092"/>
                  <a:ext cx="1646486" cy="14132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2" descr="Iterativo e incremental - YouTube">
                  <a:extLst>
                    <a:ext uri="{FF2B5EF4-FFF2-40B4-BE49-F238E27FC236}">
                      <a16:creationId xmlns:a16="http://schemas.microsoft.com/office/drawing/2014/main" id="{B4C3FC89-26DF-4A4F-95B4-58A4B1658DFE}"/>
                    </a:ext>
                  </a:extLst>
                </p:cNvPr>
                <p:cNvPicPr>
                  <a:picLocks noChangeAspect="1" noChangeArrowheads="1"/>
                </p:cNvPicPr>
                <p:nvPr/>
              </p:nvPicPr>
              <p:blipFill rotWithShape="1">
                <a:blip r:embed="rId7">
                  <a:extLst>
                    <a:ext uri="{BEBA8EAE-BF5A-486C-A8C5-ECC9F3942E4B}">
                      <a14:imgProps xmlns:a14="http://schemas.microsoft.com/office/drawing/2010/main">
                        <a14:imgLayer r:embed="rId5">
                          <a14:imgEffect>
                            <a14:backgroundRemoval t="15053" b="31538" l="45085" r="59486">
                              <a14:foregroundMark x1="58750" y1="23750" x2="59375" y2="27778"/>
                              <a14:foregroundMark x1="58672" y1="25417" x2="59375" y2="25000"/>
                              <a14:foregroundMark x1="58203" y1="24167" x2="59375" y2="24028"/>
                            </a14:backgroundRemoval>
                          </a14:imgEffect>
                        </a14:imgLayer>
                      </a14:imgProps>
                    </a:ext>
                    <a:ext uri="{28A0092B-C50C-407E-A947-70E740481C1C}">
                      <a14:useLocalDpi xmlns:a14="http://schemas.microsoft.com/office/drawing/2010/main" val="0"/>
                    </a:ext>
                  </a:extLst>
                </a:blip>
                <a:srcRect l="43285" t="12992" r="38714" b="66401"/>
                <a:stretch/>
              </p:blipFill>
              <p:spPr bwMode="auto">
                <a:xfrm>
                  <a:off x="5879976" y="3773843"/>
                  <a:ext cx="2194729" cy="14132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2" descr="Iterativo">
                  <a:extLst>
                    <a:ext uri="{FF2B5EF4-FFF2-40B4-BE49-F238E27FC236}">
                      <a16:creationId xmlns:a16="http://schemas.microsoft.com/office/drawing/2014/main" id="{FF5362B2-B42C-46CD-A319-D1A34E1FAD81}"/>
                    </a:ext>
                  </a:extLst>
                </p:cNvPr>
                <p:cNvPicPr>
                  <a:picLocks noChangeAspect="1" noChangeArrowheads="1"/>
                </p:cNvPicPr>
                <p:nvPr/>
              </p:nvPicPr>
              <p:blipFill rotWithShape="1">
                <a:blip r:embed="rId8">
                  <a:extLst>
                    <a:ext uri="{BEBA8EAE-BF5A-486C-A8C5-ECC9F3942E4B}">
                      <a14:imgProps xmlns:a14="http://schemas.microsoft.com/office/drawing/2010/main">
                        <a14:imgLayer r:embed="rId5">
                          <a14:imgEffect>
                            <a14:backgroundRemoval t="15000" b="31528" l="68281" r="83203">
                              <a14:foregroundMark x1="82031" y1="24861" x2="82500" y2="29028"/>
                              <a14:foregroundMark x1="68750" y1="24444" x2="69531" y2="29306"/>
                              <a14:foregroundMark x1="83281" y1="28611" x2="82344" y2="25000"/>
                              <a14:foregroundMark x1="68516" y1="23611" x2="68750" y2="28611"/>
                              <a14:foregroundMark x1="69063" y1="30000" x2="68281" y2="27917"/>
                              <a14:foregroundMark x1="70938" y1="17222" x2="74922" y2="15000"/>
                              <a14:foregroundMark x1="74922" y1="15000" x2="77656" y2="18056"/>
                            </a14:backgroundRemoval>
                          </a14:imgEffect>
                        </a14:imgLayer>
                      </a14:imgProps>
                    </a:ext>
                    <a:ext uri="{28A0092B-C50C-407E-A947-70E740481C1C}">
                      <a14:useLocalDpi xmlns:a14="http://schemas.microsoft.com/office/drawing/2010/main" val="0"/>
                    </a:ext>
                  </a:extLst>
                </a:blip>
                <a:srcRect l="66684" t="12992" r="15314" b="66401"/>
                <a:stretch/>
              </p:blipFill>
              <p:spPr bwMode="auto">
                <a:xfrm>
                  <a:off x="9336360" y="3773843"/>
                  <a:ext cx="2194729" cy="14132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pic>
            <p:nvPicPr>
              <p:cNvPr id="1028" name="Picture 4" descr="Iterativo e incremental - YouTube">
                <a:extLst>
                  <a:ext uri="{FF2B5EF4-FFF2-40B4-BE49-F238E27FC236}">
                    <a16:creationId xmlns:a16="http://schemas.microsoft.com/office/drawing/2014/main" id="{63399066-3785-471C-B01F-B948DAD8F2C0}"/>
                  </a:ext>
                </a:extLst>
              </p:cNvPr>
              <p:cNvPicPr>
                <a:picLocks noChangeAspect="1" noChangeArrowheads="1"/>
              </p:cNvPicPr>
              <p:nvPr/>
            </p:nvPicPr>
            <p:blipFill rotWithShape="1">
              <a:blip r:embed="rId9">
                <a:extLst>
                  <a:ext uri="{BEBA8EAE-BF5A-486C-A8C5-ECC9F3942E4B}">
                    <a14:imgProps xmlns:a14="http://schemas.microsoft.com/office/drawing/2010/main">
                      <a14:imgLayer r:embed="rId5">
                        <a14:imgEffect>
                          <a14:backgroundRemoval t="22700" b="31100" l="61340" r="67010"/>
                        </a14:imgEffect>
                      </a14:imgLayer>
                    </a14:imgProps>
                  </a:ext>
                  <a:ext uri="{28A0092B-C50C-407E-A947-70E740481C1C}">
                    <a14:useLocalDpi xmlns:a14="http://schemas.microsoft.com/office/drawing/2010/main" val="0"/>
                  </a:ext>
                </a:extLst>
              </a:blip>
              <a:srcRect l="60631" t="21650" r="32281" b="67850"/>
              <a:stretch/>
            </p:blipFill>
            <p:spPr bwMode="auto">
              <a:xfrm>
                <a:off x="1895783" y="5333401"/>
                <a:ext cx="864096" cy="7200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4" descr="Iterativo e incremental - YouTube">
                <a:extLst>
                  <a:ext uri="{FF2B5EF4-FFF2-40B4-BE49-F238E27FC236}">
                    <a16:creationId xmlns:a16="http://schemas.microsoft.com/office/drawing/2014/main" id="{2B7A32FF-A086-401F-ADED-9463E3E8CC24}"/>
                  </a:ext>
                </a:extLst>
              </p:cNvPr>
              <p:cNvPicPr>
                <a:picLocks noChangeAspect="1" noChangeArrowheads="1"/>
              </p:cNvPicPr>
              <p:nvPr/>
            </p:nvPicPr>
            <p:blipFill rotWithShape="1">
              <a:blip r:embed="rId9">
                <a:extLst>
                  <a:ext uri="{BEBA8EAE-BF5A-486C-A8C5-ECC9F3942E4B}">
                    <a14:imgProps xmlns:a14="http://schemas.microsoft.com/office/drawing/2010/main">
                      <a14:imgLayer r:embed="rId5">
                        <a14:imgEffect>
                          <a14:backgroundRemoval t="22700" b="31100" l="61340" r="67010"/>
                        </a14:imgEffect>
                      </a14:imgLayer>
                    </a14:imgProps>
                  </a:ext>
                  <a:ext uri="{28A0092B-C50C-407E-A947-70E740481C1C}">
                    <a14:useLocalDpi xmlns:a14="http://schemas.microsoft.com/office/drawing/2010/main" val="0"/>
                  </a:ext>
                </a:extLst>
              </a:blip>
              <a:srcRect l="60631" t="21650" r="32281" b="67850"/>
              <a:stretch/>
            </p:blipFill>
            <p:spPr bwMode="auto">
              <a:xfrm>
                <a:off x="4795787" y="5333401"/>
                <a:ext cx="864096" cy="7200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4" descr="Iterativo e incremental - YouTube">
                <a:extLst>
                  <a:ext uri="{FF2B5EF4-FFF2-40B4-BE49-F238E27FC236}">
                    <a16:creationId xmlns:a16="http://schemas.microsoft.com/office/drawing/2014/main" id="{B1F15D8B-9DE0-468A-93DD-2327E09FA520}"/>
                  </a:ext>
                </a:extLst>
              </p:cNvPr>
              <p:cNvPicPr>
                <a:picLocks noChangeAspect="1" noChangeArrowheads="1"/>
              </p:cNvPicPr>
              <p:nvPr/>
            </p:nvPicPr>
            <p:blipFill rotWithShape="1">
              <a:blip r:embed="rId9">
                <a:extLst>
                  <a:ext uri="{BEBA8EAE-BF5A-486C-A8C5-ECC9F3942E4B}">
                    <a14:imgProps xmlns:a14="http://schemas.microsoft.com/office/drawing/2010/main">
                      <a14:imgLayer r:embed="rId5">
                        <a14:imgEffect>
                          <a14:backgroundRemoval t="22700" b="31100" l="61340" r="67010"/>
                        </a14:imgEffect>
                      </a14:imgLayer>
                    </a14:imgProps>
                  </a:ext>
                  <a:ext uri="{28A0092B-C50C-407E-A947-70E740481C1C}">
                    <a14:useLocalDpi xmlns:a14="http://schemas.microsoft.com/office/drawing/2010/main" val="0"/>
                  </a:ext>
                </a:extLst>
              </a:blip>
              <a:srcRect l="60631" t="21650" r="32281" b="67850"/>
              <a:stretch/>
            </p:blipFill>
            <p:spPr bwMode="auto">
              <a:xfrm>
                <a:off x="8256239" y="5333401"/>
                <a:ext cx="864096" cy="7200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pic>
          <p:nvPicPr>
            <p:cNvPr id="20" name="Imagen 19">
              <a:extLst>
                <a:ext uri="{FF2B5EF4-FFF2-40B4-BE49-F238E27FC236}">
                  <a16:creationId xmlns:a16="http://schemas.microsoft.com/office/drawing/2014/main" id="{51CCD3C4-7F86-4839-BB3F-8919E28EE119}"/>
                </a:ext>
              </a:extLst>
            </p:cNvPr>
            <p:cNvPicPr>
              <a:picLocks noChangeAspect="1"/>
            </p:cNvPicPr>
            <p:nvPr/>
          </p:nvPicPr>
          <p:blipFill>
            <a:blip r:embed="rId10"/>
            <a:stretch>
              <a:fillRect/>
            </a:stretch>
          </p:blipFill>
          <p:spPr>
            <a:xfrm>
              <a:off x="4423698" y="5679092"/>
              <a:ext cx="409734" cy="795600"/>
            </a:xfrm>
            <a:prstGeom prst="rect">
              <a:avLst/>
            </a:prstGeom>
            <a:ln>
              <a:noFill/>
            </a:ln>
            <a:effectLst>
              <a:outerShdw blurRad="292100" dist="139700" dir="2700000" algn="tl" rotWithShape="0">
                <a:srgbClr val="333333">
                  <a:alpha val="65000"/>
                </a:srgbClr>
              </a:outerShdw>
            </a:effectLst>
          </p:spPr>
        </p:pic>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2000" fill="hold"/>
                                        <p:tgtEl>
                                          <p:spTgt spid="21"/>
                                        </p:tgtEl>
                                        <p:attrNameLst>
                                          <p:attrName>ppt_x</p:attrName>
                                        </p:attrNameLst>
                                      </p:cBhvr>
                                      <p:tavLst>
                                        <p:tav tm="0">
                                          <p:val>
                                            <p:strVal val="0-#ppt_w/2"/>
                                          </p:val>
                                        </p:tav>
                                        <p:tav tm="100000">
                                          <p:val>
                                            <p:strVal val="#ppt_x"/>
                                          </p:val>
                                        </p:tav>
                                      </p:tavLst>
                                    </p:anim>
                                    <p:anim calcmode="lin" valueType="num">
                                      <p:cBhvr additive="base">
                                        <p:cTn id="12" dur="2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USUARIOS DEL SISTEMA </a:t>
            </a:r>
            <a:endParaRPr lang="es-ES" dirty="0"/>
          </a:p>
        </p:txBody>
      </p:sp>
      <p:grpSp>
        <p:nvGrpSpPr>
          <p:cNvPr id="5" name="Grupo 4">
            <a:extLst>
              <a:ext uri="{FF2B5EF4-FFF2-40B4-BE49-F238E27FC236}">
                <a16:creationId xmlns:a16="http://schemas.microsoft.com/office/drawing/2014/main" id="{196FB136-36D0-44AA-833E-F67AE5276CBC}"/>
              </a:ext>
            </a:extLst>
          </p:cNvPr>
          <p:cNvGrpSpPr/>
          <p:nvPr/>
        </p:nvGrpSpPr>
        <p:grpSpPr>
          <a:xfrm>
            <a:off x="4816430" y="2823488"/>
            <a:ext cx="2873572" cy="2351274"/>
            <a:chOff x="4813619" y="3021942"/>
            <a:chExt cx="2873572" cy="2351274"/>
          </a:xfrm>
        </p:grpSpPr>
        <p:sp>
          <p:nvSpPr>
            <p:cNvPr id="6" name="Flecha: doblada 5">
              <a:extLst>
                <a:ext uri="{FF2B5EF4-FFF2-40B4-BE49-F238E27FC236}">
                  <a16:creationId xmlns:a16="http://schemas.microsoft.com/office/drawing/2014/main" id="{1E5F68F7-6988-4795-9DFC-D2F4A067C884}"/>
                </a:ext>
              </a:extLst>
            </p:cNvPr>
            <p:cNvSpPr/>
            <p:nvPr/>
          </p:nvSpPr>
          <p:spPr>
            <a:xfrm>
              <a:off x="6155308" y="3021943"/>
              <a:ext cx="1531883" cy="7861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solidFill>
                  <a:schemeClr val="tx1"/>
                </a:solidFill>
              </a:endParaRPr>
            </a:p>
          </p:txBody>
        </p:sp>
        <p:sp>
          <p:nvSpPr>
            <p:cNvPr id="7" name="Flecha: doblada 6">
              <a:extLst>
                <a:ext uri="{FF2B5EF4-FFF2-40B4-BE49-F238E27FC236}">
                  <a16:creationId xmlns:a16="http://schemas.microsoft.com/office/drawing/2014/main" id="{5158517D-2C0E-4F44-865F-B13AD7A68643}"/>
                </a:ext>
              </a:extLst>
            </p:cNvPr>
            <p:cNvSpPr/>
            <p:nvPr/>
          </p:nvSpPr>
          <p:spPr>
            <a:xfrm flipH="1">
              <a:off x="4813619" y="3021942"/>
              <a:ext cx="1531883" cy="7861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solidFill>
                  <a:schemeClr val="tx1"/>
                </a:solidFill>
              </a:endParaRPr>
            </a:p>
          </p:txBody>
        </p:sp>
        <p:pic>
          <p:nvPicPr>
            <p:cNvPr id="8" name="Imagen 7">
              <a:extLst>
                <a:ext uri="{FF2B5EF4-FFF2-40B4-BE49-F238E27FC236}">
                  <a16:creationId xmlns:a16="http://schemas.microsoft.com/office/drawing/2014/main" id="{57FD810F-34BA-46F8-B4C6-7398FAB4739B}"/>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1437" t="21701" r="13047" b="22144"/>
            <a:stretch/>
          </p:blipFill>
          <p:spPr>
            <a:xfrm>
              <a:off x="4921651" y="3429000"/>
              <a:ext cx="2614510" cy="1944216"/>
            </a:xfrm>
            <a:prstGeom prst="rect">
              <a:avLst/>
            </a:prstGeom>
          </p:spPr>
        </p:pic>
        <p:pic>
          <p:nvPicPr>
            <p:cNvPr id="9" name="Imagen 8">
              <a:extLst>
                <a:ext uri="{FF2B5EF4-FFF2-40B4-BE49-F238E27FC236}">
                  <a16:creationId xmlns:a16="http://schemas.microsoft.com/office/drawing/2014/main" id="{77F79F12-1577-4619-BF85-CBAF8F990E6F}"/>
                </a:ext>
              </a:extLst>
            </p:cNvPr>
            <p:cNvPicPr>
              <a:picLocks noChangeAspect="1"/>
            </p:cNvPicPr>
            <p:nvPr/>
          </p:nvPicPr>
          <p:blipFill>
            <a:blip r:embed="rId4"/>
            <a:stretch>
              <a:fillRect/>
            </a:stretch>
          </p:blipFill>
          <p:spPr>
            <a:xfrm>
              <a:off x="5394987" y="3635498"/>
              <a:ext cx="1716457" cy="1017638"/>
            </a:xfrm>
            <a:prstGeom prst="rect">
              <a:avLst/>
            </a:prstGeom>
          </p:spPr>
        </p:pic>
      </p:grpSp>
      <p:grpSp>
        <p:nvGrpSpPr>
          <p:cNvPr id="13" name="Grupo 12">
            <a:extLst>
              <a:ext uri="{FF2B5EF4-FFF2-40B4-BE49-F238E27FC236}">
                <a16:creationId xmlns:a16="http://schemas.microsoft.com/office/drawing/2014/main" id="{C4283D0C-724C-49C0-BC4D-852D8F985317}"/>
              </a:ext>
            </a:extLst>
          </p:cNvPr>
          <p:cNvGrpSpPr/>
          <p:nvPr/>
        </p:nvGrpSpPr>
        <p:grpSpPr>
          <a:xfrm>
            <a:off x="2209779" y="2076658"/>
            <a:ext cx="1840708" cy="3986643"/>
            <a:chOff x="2209779" y="2076658"/>
            <a:chExt cx="1840708" cy="3986643"/>
          </a:xfrm>
        </p:grpSpPr>
        <p:pic>
          <p:nvPicPr>
            <p:cNvPr id="4" name="Imagen 3">
              <a:extLst>
                <a:ext uri="{FF2B5EF4-FFF2-40B4-BE49-F238E27FC236}">
                  <a16:creationId xmlns:a16="http://schemas.microsoft.com/office/drawing/2014/main" id="{BEA1AF7F-EEB2-4EF4-A42F-257254DA7CA2}"/>
                </a:ext>
              </a:extLst>
            </p:cNvPr>
            <p:cNvPicPr>
              <a:picLocks noChangeAspect="1"/>
            </p:cNvPicPr>
            <p:nvPr/>
          </p:nvPicPr>
          <p:blipFill>
            <a:blip r:embed="rId5"/>
            <a:stretch>
              <a:fillRect/>
            </a:stretch>
          </p:blipFill>
          <p:spPr>
            <a:xfrm>
              <a:off x="2209780" y="2076658"/>
              <a:ext cx="1840707" cy="3440574"/>
            </a:xfrm>
            <a:prstGeom prst="rect">
              <a:avLst/>
            </a:prstGeom>
          </p:spPr>
        </p:pic>
        <p:sp>
          <p:nvSpPr>
            <p:cNvPr id="11" name="CuadroTexto 10">
              <a:extLst>
                <a:ext uri="{FF2B5EF4-FFF2-40B4-BE49-F238E27FC236}">
                  <a16:creationId xmlns:a16="http://schemas.microsoft.com/office/drawing/2014/main" id="{3933CEFD-CBFF-494A-8F0C-B647C783CA10}"/>
                </a:ext>
              </a:extLst>
            </p:cNvPr>
            <p:cNvSpPr txBox="1"/>
            <p:nvPr/>
          </p:nvSpPr>
          <p:spPr>
            <a:xfrm>
              <a:off x="2209779" y="5416970"/>
              <a:ext cx="1840707" cy="646331"/>
            </a:xfrm>
            <a:prstGeom prst="rect">
              <a:avLst/>
            </a:prstGeom>
            <a:noFill/>
          </p:spPr>
          <p:txBody>
            <a:bodyPr wrap="square" rtlCol="0">
              <a:spAutoFit/>
            </a:bodyPr>
            <a:lstStyle/>
            <a:p>
              <a:pPr algn="ctr"/>
              <a:r>
                <a:rPr lang="es-PA" dirty="0"/>
                <a:t>PROFESORES E INVESTIGORES</a:t>
              </a:r>
            </a:p>
          </p:txBody>
        </p:sp>
      </p:grpSp>
      <p:grpSp>
        <p:nvGrpSpPr>
          <p:cNvPr id="14" name="Grupo 13">
            <a:extLst>
              <a:ext uri="{FF2B5EF4-FFF2-40B4-BE49-F238E27FC236}">
                <a16:creationId xmlns:a16="http://schemas.microsoft.com/office/drawing/2014/main" id="{CA7A72FA-90CF-48B4-A72D-00C66AF3229C}"/>
              </a:ext>
            </a:extLst>
          </p:cNvPr>
          <p:cNvGrpSpPr/>
          <p:nvPr/>
        </p:nvGrpSpPr>
        <p:grpSpPr>
          <a:xfrm>
            <a:off x="8547355" y="2076658"/>
            <a:ext cx="1840707" cy="3765876"/>
            <a:chOff x="8547355" y="2076658"/>
            <a:chExt cx="1840707" cy="3765876"/>
          </a:xfrm>
        </p:grpSpPr>
        <p:pic>
          <p:nvPicPr>
            <p:cNvPr id="10" name="Imagen 9">
              <a:extLst>
                <a:ext uri="{FF2B5EF4-FFF2-40B4-BE49-F238E27FC236}">
                  <a16:creationId xmlns:a16="http://schemas.microsoft.com/office/drawing/2014/main" id="{D95ED02F-1E3A-4140-AF55-D031F27FBAB7}"/>
                </a:ext>
              </a:extLst>
            </p:cNvPr>
            <p:cNvPicPr>
              <a:picLocks noChangeAspect="1"/>
            </p:cNvPicPr>
            <p:nvPr/>
          </p:nvPicPr>
          <p:blipFill>
            <a:blip r:embed="rId6"/>
            <a:stretch>
              <a:fillRect/>
            </a:stretch>
          </p:blipFill>
          <p:spPr>
            <a:xfrm>
              <a:off x="8880661" y="2076658"/>
              <a:ext cx="1174096" cy="3440574"/>
            </a:xfrm>
            <a:prstGeom prst="rect">
              <a:avLst/>
            </a:prstGeom>
          </p:spPr>
        </p:pic>
        <p:sp>
          <p:nvSpPr>
            <p:cNvPr id="12" name="CuadroTexto 11">
              <a:extLst>
                <a:ext uri="{FF2B5EF4-FFF2-40B4-BE49-F238E27FC236}">
                  <a16:creationId xmlns:a16="http://schemas.microsoft.com/office/drawing/2014/main" id="{87E58161-5B7C-4F3B-BBA2-BF5DEA5CD7EA}"/>
                </a:ext>
              </a:extLst>
            </p:cNvPr>
            <p:cNvSpPr txBox="1"/>
            <p:nvPr/>
          </p:nvSpPr>
          <p:spPr>
            <a:xfrm>
              <a:off x="8547355" y="5473202"/>
              <a:ext cx="1840707" cy="369332"/>
            </a:xfrm>
            <a:prstGeom prst="rect">
              <a:avLst/>
            </a:prstGeom>
            <a:noFill/>
          </p:spPr>
          <p:txBody>
            <a:bodyPr wrap="square" rtlCol="0">
              <a:spAutoFit/>
            </a:bodyPr>
            <a:lstStyle/>
            <a:p>
              <a:pPr algn="ctr"/>
              <a:r>
                <a:rPr lang="es-PA" dirty="0"/>
                <a:t>ESTUDIANTES</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REQUISITOS DEL SISTEMA</a:t>
            </a:r>
            <a:endParaRPr lang="es-ES" dirty="0"/>
          </a:p>
        </p:txBody>
      </p:sp>
      <p:sp>
        <p:nvSpPr>
          <p:cNvPr id="2" name="1 Marcador de contenido"/>
          <p:cNvSpPr>
            <a:spLocks noGrp="1"/>
          </p:cNvSpPr>
          <p:nvPr>
            <p:ph idx="1"/>
          </p:nvPr>
        </p:nvSpPr>
        <p:spPr/>
        <p:txBody>
          <a:bodyPr>
            <a:normAutofit/>
          </a:bodyPr>
          <a:lstStyle/>
          <a:p>
            <a:pPr algn="just"/>
            <a:r>
              <a:rPr lang="es-MX" dirty="0"/>
              <a:t>Podemos mencionar los mas importantes:</a:t>
            </a:r>
          </a:p>
          <a:p>
            <a:pPr marL="624078" indent="-514350" algn="just">
              <a:buFont typeface="+mj-lt"/>
              <a:buAutoNum type="arabicPeriod"/>
            </a:pPr>
            <a:r>
              <a:rPr lang="es-MX" dirty="0"/>
              <a:t>Para el usuario profesor e investigador el sistema permitirá registrar, actualizar, eliminar y visualizar sus propuestas de temas de trabajo de graduación. </a:t>
            </a:r>
          </a:p>
          <a:p>
            <a:pPr marL="624078" indent="-514350" algn="just">
              <a:buFont typeface="+mj-lt"/>
              <a:buAutoNum type="arabicPeriod"/>
            </a:pPr>
            <a:r>
              <a:rPr lang="es-MX" dirty="0"/>
              <a:t>Se podrá utilizar el sistema sin necesidad de instalar ningún software adicional.</a:t>
            </a:r>
          </a:p>
          <a:p>
            <a:pPr marL="624078" indent="-514350" algn="just">
              <a:buFont typeface="+mj-lt"/>
              <a:buAutoNum type="arabicPeriod"/>
            </a:pPr>
            <a:r>
              <a:rPr lang="es-MX" dirty="0"/>
              <a:t>Se controla el acceso a usuarios autorizados, profesores, investigadores y estudiantes de la Universidad Tecnológica de Panamá.</a:t>
            </a:r>
          </a:p>
          <a:p>
            <a:pPr marL="624078" indent="-514350" algn="just">
              <a:buFont typeface="+mj-lt"/>
              <a:buAutoNum type="arabicPeriod"/>
            </a:pPr>
            <a:endParaRPr lang="es-E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REQUISITOS DEL SISTEMA</a:t>
            </a:r>
            <a:endParaRPr lang="es-ES" dirty="0"/>
          </a:p>
        </p:txBody>
      </p:sp>
      <p:sp>
        <p:nvSpPr>
          <p:cNvPr id="2" name="1 Marcador de contenido"/>
          <p:cNvSpPr>
            <a:spLocks noGrp="1"/>
          </p:cNvSpPr>
          <p:nvPr>
            <p:ph idx="1"/>
          </p:nvPr>
        </p:nvSpPr>
        <p:spPr/>
        <p:txBody>
          <a:bodyPr>
            <a:normAutofit/>
          </a:bodyPr>
          <a:lstStyle/>
          <a:p>
            <a:pPr marL="624078" indent="-514350" algn="just">
              <a:buFont typeface="+mj-lt"/>
              <a:buAutoNum type="arabicPeriod" startAt="4"/>
            </a:pPr>
            <a:r>
              <a:rPr lang="es-MX" dirty="0"/>
              <a:t>El usuario estudiante tendrá la facilidad de buscar y aplicar a un tema propuesto que este activo y este acorde a los requisitos. </a:t>
            </a:r>
          </a:p>
          <a:p>
            <a:pPr marL="624078" indent="-514350" algn="just">
              <a:buFont typeface="+mj-lt"/>
              <a:buAutoNum type="arabicPeriod" startAt="4"/>
            </a:pPr>
            <a:r>
              <a:rPr lang="es-MX" dirty="0"/>
              <a:t>El sistema debe proporcionar mensajes de error informativos que orienten al usuario.</a:t>
            </a:r>
          </a:p>
          <a:p>
            <a:pPr marL="624078" indent="-514350" algn="just">
              <a:buFont typeface="+mj-lt"/>
              <a:buAutoNum type="arabicPeriod" startAt="4"/>
            </a:pPr>
            <a:r>
              <a:rPr lang="es-MX" dirty="0"/>
              <a:t>El sistema enviara un correo al usuario proponente cada vez que un usuario estudiante decida contactarle sobre su propuesta del tema de graduación. </a:t>
            </a:r>
            <a:endParaRPr lang="es-E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CASOS DE USOS </a:t>
            </a:r>
            <a:endParaRPr lang="es-ES" dirty="0"/>
          </a:p>
        </p:txBody>
      </p:sp>
      <p:pic>
        <p:nvPicPr>
          <p:cNvPr id="4" name="9 Imagen" descr="caso general.png"/>
          <p:cNvPicPr>
            <a:picLocks noGrp="1"/>
          </p:cNvPicPr>
          <p:nvPr>
            <p:ph idx="1"/>
          </p:nvPr>
        </p:nvPicPr>
        <p:blipFill>
          <a:blip r:embed="rId2" cstate="print"/>
          <a:stretch>
            <a:fillRect/>
          </a:stretch>
        </p:blipFill>
        <p:spPr>
          <a:xfrm>
            <a:off x="1981200" y="1969498"/>
            <a:ext cx="8229600" cy="3259702"/>
          </a:xfrm>
          <a:prstGeom prst="rect">
            <a:avLst/>
          </a:prstGeom>
        </p:spPr>
      </p:pic>
      <p:pic>
        <p:nvPicPr>
          <p:cNvPr id="2" name="Imagen 1">
            <a:extLst>
              <a:ext uri="{FF2B5EF4-FFF2-40B4-BE49-F238E27FC236}">
                <a16:creationId xmlns:a16="http://schemas.microsoft.com/office/drawing/2014/main" id="{3A609CDF-3109-4D0F-8F74-FDE253DD56AF}"/>
              </a:ext>
            </a:extLst>
          </p:cNvPr>
          <p:cNvPicPr>
            <a:picLocks noChangeAspect="1"/>
          </p:cNvPicPr>
          <p:nvPr/>
        </p:nvPicPr>
        <p:blipFill>
          <a:blip r:embed="rId3"/>
          <a:stretch>
            <a:fillRect/>
          </a:stretch>
        </p:blipFill>
        <p:spPr>
          <a:xfrm>
            <a:off x="3048000" y="3573015"/>
            <a:ext cx="1319808" cy="3170709"/>
          </a:xfrm>
          <a:prstGeom prst="rect">
            <a:avLst/>
          </a:prstGeom>
          <a:ln>
            <a:noFill/>
          </a:ln>
          <a:effectLst>
            <a:outerShdw blurRad="292100" dist="139700" dir="2700000" algn="tl" rotWithShape="0">
              <a:srgbClr val="333333">
                <a:alpha val="65000"/>
              </a:srgbClr>
            </a:outerShdw>
          </a:effectLst>
        </p:spPr>
      </p:pic>
      <p:pic>
        <p:nvPicPr>
          <p:cNvPr id="9" name="Imagen 8">
            <a:extLst>
              <a:ext uri="{FF2B5EF4-FFF2-40B4-BE49-F238E27FC236}">
                <a16:creationId xmlns:a16="http://schemas.microsoft.com/office/drawing/2014/main" id="{9064CEA9-A7BE-4C76-9679-217AC1B348B1}"/>
              </a:ext>
            </a:extLst>
          </p:cNvPr>
          <p:cNvPicPr>
            <a:picLocks noChangeAspect="1"/>
          </p:cNvPicPr>
          <p:nvPr/>
        </p:nvPicPr>
        <p:blipFill>
          <a:blip r:embed="rId4"/>
          <a:stretch>
            <a:fillRect/>
          </a:stretch>
        </p:blipFill>
        <p:spPr>
          <a:xfrm flipH="1">
            <a:off x="10344472" y="3664067"/>
            <a:ext cx="1322450" cy="2567865"/>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ppt_x</p:attrName>
                                        </p:attrNameLst>
                                      </p:cBhvr>
                                      <p:tavLst>
                                        <p:tav tm="0">
                                          <p:val>
                                            <p:strVal val="#ppt_x"/>
                                          </p:val>
                                        </p:tav>
                                        <p:tav tm="100000">
                                          <p:val>
                                            <p:strVal val="#ppt_x"/>
                                          </p:val>
                                        </p:tav>
                                      </p:tavLst>
                                    </p:anim>
                                    <p:anim calcmode="lin" valueType="num">
                                      <p:cBhvr>
                                        <p:cTn id="9" dur="2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HERRAMIENTAS</a:t>
            </a:r>
            <a:endParaRPr lang="es-ES" dirty="0"/>
          </a:p>
        </p:txBody>
      </p:sp>
      <p:pic>
        <p:nvPicPr>
          <p:cNvPr id="3074" name="Picture 2" descr="Angularjs Icon of Flat style - Available in SVG, PNG, EPS, AI &amp; Icon fonts">
            <a:extLst>
              <a:ext uri="{FF2B5EF4-FFF2-40B4-BE49-F238E27FC236}">
                <a16:creationId xmlns:a16="http://schemas.microsoft.com/office/drawing/2014/main" id="{9477B9AD-4790-4AC1-A5C4-28DE14182C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437" b="36508"/>
          <a:stretch/>
        </p:blipFill>
        <p:spPr bwMode="auto">
          <a:xfrm>
            <a:off x="3803937" y="1853754"/>
            <a:ext cx="4584126" cy="12860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ogo PHP PNG transparente - StickPNG">
            <a:extLst>
              <a:ext uri="{FF2B5EF4-FFF2-40B4-BE49-F238E27FC236}">
                <a16:creationId xmlns:a16="http://schemas.microsoft.com/office/drawing/2014/main" id="{0CD521D3-3E6C-4B81-821E-401682C634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6053" y="3212976"/>
            <a:ext cx="2327872" cy="122746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90C3272F-051B-42D4-A16D-479DED28447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9551" y="4381372"/>
            <a:ext cx="3780876" cy="198496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Primeros pasos con Visual Studio Code para PowerShell - Sobrebits">
            <a:extLst>
              <a:ext uri="{FF2B5EF4-FFF2-40B4-BE49-F238E27FC236}">
                <a16:creationId xmlns:a16="http://schemas.microsoft.com/office/drawing/2014/main" id="{F5E97988-8F3F-4453-9171-673C72868F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793" y="2859222"/>
            <a:ext cx="2284513" cy="114225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549AD705-BFC0-4679-ACC0-5ACD6B63516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9456" y="4221088"/>
            <a:ext cx="1676815" cy="43721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9C75C541-7585-455B-BDE4-C98DF64A28C4}"/>
              </a:ext>
            </a:extLst>
          </p:cNvPr>
          <p:cNvPicPr>
            <a:picLocks noChangeAspect="1"/>
          </p:cNvPicPr>
          <p:nvPr/>
        </p:nvPicPr>
        <p:blipFill>
          <a:blip r:embed="rId7"/>
          <a:stretch>
            <a:fillRect/>
          </a:stretch>
        </p:blipFill>
        <p:spPr>
          <a:xfrm>
            <a:off x="2667732" y="3377205"/>
            <a:ext cx="1631563" cy="3183539"/>
          </a:xfrm>
          <a:prstGeom prst="rect">
            <a:avLst/>
          </a:prstGeom>
          <a:ln>
            <a:noFill/>
          </a:ln>
          <a:effectLst>
            <a:outerShdw blurRad="292100" dist="139700" dir="2700000" algn="tl" rotWithShape="0">
              <a:srgbClr val="333333">
                <a:alpha val="65000"/>
              </a:srgbClr>
            </a:outerShdw>
          </a:effectLst>
        </p:spPr>
      </p:pic>
      <p:pic>
        <p:nvPicPr>
          <p:cNvPr id="8" name="Imagen 7">
            <a:extLst>
              <a:ext uri="{FF2B5EF4-FFF2-40B4-BE49-F238E27FC236}">
                <a16:creationId xmlns:a16="http://schemas.microsoft.com/office/drawing/2014/main" id="{20BC92D6-FBB0-47BB-9590-0281133397DC}"/>
              </a:ext>
            </a:extLst>
          </p:cNvPr>
          <p:cNvPicPr>
            <a:picLocks noChangeAspect="1"/>
          </p:cNvPicPr>
          <p:nvPr/>
        </p:nvPicPr>
        <p:blipFill>
          <a:blip r:embed="rId8"/>
          <a:stretch>
            <a:fillRect/>
          </a:stretch>
        </p:blipFill>
        <p:spPr>
          <a:xfrm>
            <a:off x="8071440" y="3429000"/>
            <a:ext cx="1362308" cy="3131744"/>
          </a:xfrm>
          <a:prstGeom prst="rect">
            <a:avLst/>
          </a:prstGeom>
          <a:ln>
            <a:noFill/>
          </a:ln>
          <a:effectLst>
            <a:outerShdw blurRad="292100" dist="139700" dir="2700000" algn="tl" rotWithShape="0">
              <a:srgbClr val="333333">
                <a:alpha val="65000"/>
              </a:srgbClr>
            </a:outerShdw>
          </a:effectLst>
        </p:spPr>
      </p:pic>
      <p:pic>
        <p:nvPicPr>
          <p:cNvPr id="3088" name="Picture 16" descr="Dia Software Logo Clipart (#3066618) - PikPng">
            <a:extLst>
              <a:ext uri="{FF2B5EF4-FFF2-40B4-BE49-F238E27FC236}">
                <a16:creationId xmlns:a16="http://schemas.microsoft.com/office/drawing/2014/main" id="{D14FDEEC-4D40-4455-A9DF-4A61586AD70F}"/>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5516" b="89448" l="7500" r="95595">
                        <a14:foregroundMark x1="16429" y1="6235" x2="25952" y2="6235"/>
                        <a14:foregroundMark x1="25952" y1="6235" x2="35238" y2="5755"/>
                        <a14:foregroundMark x1="35238" y1="5755" x2="34643" y2="9113"/>
                        <a14:foregroundMark x1="14167" y1="13309" x2="7976" y2="16787"/>
                        <a14:foregroundMark x1="7976" y1="16787" x2="13333" y2="21583"/>
                        <a14:foregroundMark x1="13333" y1="21583" x2="18571" y2="21583"/>
                        <a14:foregroundMark x1="7619" y1="73022" x2="7500" y2="80456"/>
                        <a14:foregroundMark x1="7500" y1="80456" x2="7619" y2="80576"/>
                        <a14:foregroundMark x1="88810" y1="28177" x2="93929" y2="33813"/>
                        <a14:foregroundMark x1="93929" y1="33813" x2="96081" y2="45372"/>
                        <a14:foregroundMark x1="96221" y1="51126" x2="93776" y2="59634"/>
                        <a14:foregroundMark x1="92116" y1="63597" x2="88571" y2="67266"/>
                        <a14:foregroundMark x1="94167" y1="36571" x2="96493" y2="40085"/>
                        <a14:foregroundMark x1="51905" y1="35372" x2="42024" y2="51439"/>
                        <a14:foregroundMark x1="42024" y1="51439" x2="39881" y2="58393"/>
                        <a14:foregroundMark x1="39881" y1="58393" x2="46310" y2="62590"/>
                        <a14:foregroundMark x1="46310" y1="62590" x2="56429" y2="62590"/>
                        <a14:foregroundMark x1="56429" y1="62590" x2="63214" y2="60911"/>
                        <a14:foregroundMark x1="63214" y1="60911" x2="50595" y2="37050"/>
                        <a14:backgroundMark x1="97976" y1="40048" x2="98333" y2="54676"/>
                        <a14:backgroundMark x1="98333" y1="54676" x2="97619" y2="57554"/>
                        <a14:backgroundMark x1="97976" y1="54916" x2="93810" y2="64748"/>
                        <a14:backgroundMark x1="93214" y1="63549" x2="92381" y2="63909"/>
                      </a14:backgroundRemoval>
                    </a14:imgEffect>
                  </a14:imgLayer>
                </a14:imgProps>
              </a:ext>
              <a:ext uri="{28A0092B-C50C-407E-A947-70E740481C1C}">
                <a14:useLocalDpi xmlns:a14="http://schemas.microsoft.com/office/drawing/2010/main" val="0"/>
              </a:ext>
            </a:extLst>
          </a:blip>
          <a:srcRect/>
          <a:stretch>
            <a:fillRect/>
          </a:stretch>
        </p:blipFill>
        <p:spPr bwMode="auto">
          <a:xfrm>
            <a:off x="9912424" y="3230116"/>
            <a:ext cx="1570518" cy="15593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wipe(down)">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82"/>
                                        </p:tgtEl>
                                        <p:attrNameLst>
                                          <p:attrName>style.visibility</p:attrName>
                                        </p:attrNameLst>
                                      </p:cBhvr>
                                      <p:to>
                                        <p:strVal val="visible"/>
                                      </p:to>
                                    </p:set>
                                    <p:animEffect transition="in" filter="wipe(down)">
                                      <p:cBhvr>
                                        <p:cTn id="17" dur="500"/>
                                        <p:tgtEl>
                                          <p:spTgt spid="308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084"/>
                                        </p:tgtEl>
                                        <p:attrNameLst>
                                          <p:attrName>style.visibility</p:attrName>
                                        </p:attrNameLst>
                                      </p:cBhvr>
                                      <p:to>
                                        <p:strVal val="visible"/>
                                      </p:to>
                                    </p:set>
                                    <p:animEffect transition="in" filter="fade">
                                      <p:cBhvr>
                                        <p:cTn id="22" dur="1000"/>
                                        <p:tgtEl>
                                          <p:spTgt spid="3084"/>
                                        </p:tgtEl>
                                      </p:cBhvr>
                                    </p:animEffect>
                                    <p:anim calcmode="lin" valueType="num">
                                      <p:cBhvr>
                                        <p:cTn id="23" dur="1000" fill="hold"/>
                                        <p:tgtEl>
                                          <p:spTgt spid="3084"/>
                                        </p:tgtEl>
                                        <p:attrNameLst>
                                          <p:attrName>ppt_x</p:attrName>
                                        </p:attrNameLst>
                                      </p:cBhvr>
                                      <p:tavLst>
                                        <p:tav tm="0">
                                          <p:val>
                                            <p:strVal val="#ppt_x"/>
                                          </p:val>
                                        </p:tav>
                                        <p:tav tm="100000">
                                          <p:val>
                                            <p:strVal val="#ppt_x"/>
                                          </p:val>
                                        </p:tav>
                                      </p:tavLst>
                                    </p:anim>
                                    <p:anim calcmode="lin" valueType="num">
                                      <p:cBhvr>
                                        <p:cTn id="24" dur="1000" fill="hold"/>
                                        <p:tgtEl>
                                          <p:spTgt spid="3084"/>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3086"/>
                                        </p:tgtEl>
                                        <p:attrNameLst>
                                          <p:attrName>style.visibility</p:attrName>
                                        </p:attrNameLst>
                                      </p:cBhvr>
                                      <p:to>
                                        <p:strVal val="visible"/>
                                      </p:to>
                                    </p:set>
                                    <p:animEffect transition="in" filter="fade">
                                      <p:cBhvr>
                                        <p:cTn id="28" dur="1000"/>
                                        <p:tgtEl>
                                          <p:spTgt spid="3086"/>
                                        </p:tgtEl>
                                      </p:cBhvr>
                                    </p:animEffect>
                                    <p:anim calcmode="lin" valueType="num">
                                      <p:cBhvr>
                                        <p:cTn id="29" dur="1000" fill="hold"/>
                                        <p:tgtEl>
                                          <p:spTgt spid="3086"/>
                                        </p:tgtEl>
                                        <p:attrNameLst>
                                          <p:attrName>ppt_x</p:attrName>
                                        </p:attrNameLst>
                                      </p:cBhvr>
                                      <p:tavLst>
                                        <p:tav tm="0">
                                          <p:val>
                                            <p:strVal val="#ppt_x"/>
                                          </p:val>
                                        </p:tav>
                                        <p:tav tm="100000">
                                          <p:val>
                                            <p:strVal val="#ppt_x"/>
                                          </p:val>
                                        </p:tav>
                                      </p:tavLst>
                                    </p:anim>
                                    <p:anim calcmode="lin" valueType="num">
                                      <p:cBhvr>
                                        <p:cTn id="30" dur="1000" fill="hold"/>
                                        <p:tgtEl>
                                          <p:spTgt spid="308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88"/>
                                        </p:tgtEl>
                                        <p:attrNameLst>
                                          <p:attrName>style.visibility</p:attrName>
                                        </p:attrNameLst>
                                      </p:cBhvr>
                                      <p:to>
                                        <p:strVal val="visible"/>
                                      </p:to>
                                    </p:set>
                                    <p:animEffect transition="in" filter="fade">
                                      <p:cBhvr>
                                        <p:cTn id="35" dur="1000"/>
                                        <p:tgtEl>
                                          <p:spTgt spid="3088"/>
                                        </p:tgtEl>
                                      </p:cBhvr>
                                    </p:animEffect>
                                    <p:anim calcmode="lin" valueType="num">
                                      <p:cBhvr>
                                        <p:cTn id="36" dur="1000" fill="hold"/>
                                        <p:tgtEl>
                                          <p:spTgt spid="3088"/>
                                        </p:tgtEl>
                                        <p:attrNameLst>
                                          <p:attrName>ppt_x</p:attrName>
                                        </p:attrNameLst>
                                      </p:cBhvr>
                                      <p:tavLst>
                                        <p:tav tm="0">
                                          <p:val>
                                            <p:strVal val="#ppt_x"/>
                                          </p:val>
                                        </p:tav>
                                        <p:tav tm="100000">
                                          <p:val>
                                            <p:strVal val="#ppt_x"/>
                                          </p:val>
                                        </p:tav>
                                      </p:tavLst>
                                    </p:anim>
                                    <p:anim calcmode="lin" valueType="num">
                                      <p:cBhvr>
                                        <p:cTn id="37" dur="1000" fill="hold"/>
                                        <p:tgtEl>
                                          <p:spTgt spid="30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ARQUITECTURA FUNCIONAL DEL SISTEMA</a:t>
            </a:r>
            <a:endParaRPr lang="es-ES" dirty="0"/>
          </a:p>
        </p:txBody>
      </p:sp>
      <p:pic>
        <p:nvPicPr>
          <p:cNvPr id="4" name="9 Imagen" descr="diagrama de paquetes.png"/>
          <p:cNvPicPr>
            <a:picLocks noGrp="1"/>
          </p:cNvPicPr>
          <p:nvPr>
            <p:ph idx="1"/>
          </p:nvPr>
        </p:nvPicPr>
        <p:blipFill>
          <a:blip r:embed="rId2" cstate="print"/>
          <a:stretch>
            <a:fillRect/>
          </a:stretch>
        </p:blipFill>
        <p:spPr>
          <a:xfrm>
            <a:off x="1524000" y="2196976"/>
            <a:ext cx="9144000" cy="3240360"/>
          </a:xfrm>
          <a:prstGeom prst="rect">
            <a:avLst/>
          </a:prstGeom>
        </p:spPr>
      </p:pic>
      <p:pic>
        <p:nvPicPr>
          <p:cNvPr id="6" name="Imagen 5">
            <a:extLst>
              <a:ext uri="{FF2B5EF4-FFF2-40B4-BE49-F238E27FC236}">
                <a16:creationId xmlns:a16="http://schemas.microsoft.com/office/drawing/2014/main" id="{8F7E19FF-3628-48FF-A4C8-934D87988B04}"/>
              </a:ext>
            </a:extLst>
          </p:cNvPr>
          <p:cNvPicPr>
            <a:picLocks noChangeAspect="1"/>
          </p:cNvPicPr>
          <p:nvPr/>
        </p:nvPicPr>
        <p:blipFill>
          <a:blip r:embed="rId3"/>
          <a:stretch>
            <a:fillRect/>
          </a:stretch>
        </p:blipFill>
        <p:spPr>
          <a:xfrm>
            <a:off x="5483932" y="3791806"/>
            <a:ext cx="1224136" cy="2940869"/>
          </a:xfrm>
          <a:prstGeom prst="rect">
            <a:avLst/>
          </a:prstGeom>
          <a:ln>
            <a:noFill/>
          </a:ln>
          <a:effectLst>
            <a:outerShdw blurRad="292100" dist="139700" dir="2700000" algn="tl" rotWithShape="0">
              <a:srgbClr val="333333">
                <a:alpha val="65000"/>
              </a:srgbClr>
            </a:outerShdw>
          </a:effectLst>
        </p:spPr>
      </p:pic>
      <p:pic>
        <p:nvPicPr>
          <p:cNvPr id="7" name="Imagen 6">
            <a:extLst>
              <a:ext uri="{FF2B5EF4-FFF2-40B4-BE49-F238E27FC236}">
                <a16:creationId xmlns:a16="http://schemas.microsoft.com/office/drawing/2014/main" id="{9DB9A5F8-A659-40F7-9537-74B4439F25EE}"/>
              </a:ext>
            </a:extLst>
          </p:cNvPr>
          <p:cNvPicPr>
            <a:picLocks noChangeAspect="1"/>
          </p:cNvPicPr>
          <p:nvPr/>
        </p:nvPicPr>
        <p:blipFill>
          <a:blip r:embed="rId4"/>
          <a:stretch>
            <a:fillRect/>
          </a:stretch>
        </p:blipFill>
        <p:spPr>
          <a:xfrm flipH="1">
            <a:off x="432329" y="4205828"/>
            <a:ext cx="877576" cy="198884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750"/>
                                        <p:tgtEl>
                                          <p:spTgt spid="4"/>
                                        </p:tgtEl>
                                      </p:cBhvr>
                                    </p:animEffect>
                                    <p:anim calcmode="lin" valueType="num">
                                      <p:cBhvr>
                                        <p:cTn id="8" dur="1750" fill="hold"/>
                                        <p:tgtEl>
                                          <p:spTgt spid="4"/>
                                        </p:tgtEl>
                                        <p:attrNameLst>
                                          <p:attrName>ppt_x</p:attrName>
                                        </p:attrNameLst>
                                      </p:cBhvr>
                                      <p:tavLst>
                                        <p:tav tm="0">
                                          <p:val>
                                            <p:strVal val="#ppt_x"/>
                                          </p:val>
                                        </p:tav>
                                        <p:tav tm="100000">
                                          <p:val>
                                            <p:strVal val="#ppt_x"/>
                                          </p:val>
                                        </p:tav>
                                      </p:tavLst>
                                    </p:anim>
                                    <p:anim calcmode="lin" valueType="num">
                                      <p:cBhvr>
                                        <p:cTn id="9" dur="1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750"/>
                            </p:stCondLst>
                            <p:childTnLst>
                              <p:par>
                                <p:cTn id="11" presetID="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MX" dirty="0"/>
              <a:t>DIAGRAMA DE CLASE INICIO DE SESIÓN</a:t>
            </a:r>
            <a:endParaRPr lang="es-ES" dirty="0"/>
          </a:p>
        </p:txBody>
      </p:sp>
      <p:pic>
        <p:nvPicPr>
          <p:cNvPr id="4" name="1 Imagen" descr="caso inicio sesion.png"/>
          <p:cNvPicPr>
            <a:picLocks noGrp="1"/>
          </p:cNvPicPr>
          <p:nvPr>
            <p:ph idx="1"/>
          </p:nvPr>
        </p:nvPicPr>
        <p:blipFill>
          <a:blip r:embed="rId2" cstate="print"/>
          <a:stretch>
            <a:fillRect/>
          </a:stretch>
        </p:blipFill>
        <p:spPr>
          <a:xfrm>
            <a:off x="1370638" y="1853754"/>
            <a:ext cx="5267202" cy="4311550"/>
          </a:xfrm>
          <a:prstGeom prst="rect">
            <a:avLst/>
          </a:prstGeom>
        </p:spPr>
      </p:pic>
      <p:pic>
        <p:nvPicPr>
          <p:cNvPr id="2" name="Imagen 1">
            <a:extLst>
              <a:ext uri="{FF2B5EF4-FFF2-40B4-BE49-F238E27FC236}">
                <a16:creationId xmlns:a16="http://schemas.microsoft.com/office/drawing/2014/main" id="{DAD68FF0-0988-41E7-AFF1-A82755297EFC}"/>
              </a:ext>
            </a:extLst>
          </p:cNvPr>
          <p:cNvPicPr>
            <a:picLocks noChangeAspect="1"/>
          </p:cNvPicPr>
          <p:nvPr/>
        </p:nvPicPr>
        <p:blipFill>
          <a:blip r:embed="rId3"/>
          <a:stretch>
            <a:fillRect/>
          </a:stretch>
        </p:blipFill>
        <p:spPr>
          <a:xfrm flipH="1">
            <a:off x="6384032" y="3717032"/>
            <a:ext cx="1663308" cy="2996952"/>
          </a:xfrm>
          <a:prstGeom prst="rect">
            <a:avLst/>
          </a:prstGeom>
          <a:ln>
            <a:noFill/>
          </a:ln>
          <a:effectLst>
            <a:outerShdw blurRad="292100" dist="139700" dir="2700000" algn="tl" rotWithShape="0">
              <a:srgbClr val="333333">
                <a:alpha val="65000"/>
              </a:srgbClr>
            </a:outerShdw>
          </a:effectLst>
        </p:spPr>
      </p:pic>
      <p:pic>
        <p:nvPicPr>
          <p:cNvPr id="5" name="Imagen 4">
            <a:extLst>
              <a:ext uri="{FF2B5EF4-FFF2-40B4-BE49-F238E27FC236}">
                <a16:creationId xmlns:a16="http://schemas.microsoft.com/office/drawing/2014/main" id="{BD81D9EB-27B9-4BB9-BBB0-9B4AC473CCC7}"/>
              </a:ext>
            </a:extLst>
          </p:cNvPr>
          <p:cNvPicPr>
            <a:picLocks noChangeAspect="1"/>
          </p:cNvPicPr>
          <p:nvPr/>
        </p:nvPicPr>
        <p:blipFill>
          <a:blip r:embed="rId4"/>
          <a:stretch>
            <a:fillRect/>
          </a:stretch>
        </p:blipFill>
        <p:spPr>
          <a:xfrm flipH="1">
            <a:off x="10430602" y="3994129"/>
            <a:ext cx="1248504" cy="2204864"/>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750"/>
                                        <p:tgtEl>
                                          <p:spTgt spid="4"/>
                                        </p:tgtEl>
                                      </p:cBhvr>
                                    </p:animEffect>
                                    <p:anim calcmode="lin" valueType="num">
                                      <p:cBhvr>
                                        <p:cTn id="8" dur="1750" fill="hold"/>
                                        <p:tgtEl>
                                          <p:spTgt spid="4"/>
                                        </p:tgtEl>
                                        <p:attrNameLst>
                                          <p:attrName>ppt_x</p:attrName>
                                        </p:attrNameLst>
                                      </p:cBhvr>
                                      <p:tavLst>
                                        <p:tav tm="0">
                                          <p:val>
                                            <p:strVal val="#ppt_x"/>
                                          </p:val>
                                        </p:tav>
                                        <p:tav tm="100000">
                                          <p:val>
                                            <p:strVal val="#ppt_x"/>
                                          </p:val>
                                        </p:tav>
                                      </p:tavLst>
                                    </p:anim>
                                    <p:anim calcmode="lin" valueType="num">
                                      <p:cBhvr>
                                        <p:cTn id="9" dur="1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750"/>
                            </p:stCondLst>
                            <p:childTnLst>
                              <p:par>
                                <p:cTn id="11" presetID="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524000" y="274638"/>
            <a:ext cx="8686800" cy="1143000"/>
          </a:xfrm>
        </p:spPr>
        <p:txBody>
          <a:bodyPr>
            <a:normAutofit/>
          </a:bodyPr>
          <a:lstStyle/>
          <a:p>
            <a:r>
              <a:rPr lang="es-MX" dirty="0"/>
              <a:t>DIAGRAMA DE CLASE APLICAR A TEMA DE TRABAJO DE GRADUACIÓN</a:t>
            </a:r>
            <a:endParaRPr lang="es-ES" dirty="0"/>
          </a:p>
        </p:txBody>
      </p:sp>
      <p:pic>
        <p:nvPicPr>
          <p:cNvPr id="6" name="14 Imagen" descr="caso busqueda.png"/>
          <p:cNvPicPr>
            <a:picLocks noGrp="1"/>
          </p:cNvPicPr>
          <p:nvPr>
            <p:ph idx="1"/>
          </p:nvPr>
        </p:nvPicPr>
        <p:blipFill>
          <a:blip r:embed="rId2" cstate="print"/>
          <a:stretch>
            <a:fillRect/>
          </a:stretch>
        </p:blipFill>
        <p:spPr>
          <a:xfrm>
            <a:off x="1958802" y="1916832"/>
            <a:ext cx="8274395" cy="4117288"/>
          </a:xfrm>
          <a:prstGeom prst="rect">
            <a:avLst/>
          </a:prstGeom>
        </p:spPr>
      </p:pic>
      <p:pic>
        <p:nvPicPr>
          <p:cNvPr id="2" name="Imagen 1">
            <a:extLst>
              <a:ext uri="{FF2B5EF4-FFF2-40B4-BE49-F238E27FC236}">
                <a16:creationId xmlns:a16="http://schemas.microsoft.com/office/drawing/2014/main" id="{9067553E-470D-4595-98C8-9A99A6F952D4}"/>
              </a:ext>
            </a:extLst>
          </p:cNvPr>
          <p:cNvPicPr>
            <a:picLocks noChangeAspect="1"/>
          </p:cNvPicPr>
          <p:nvPr/>
        </p:nvPicPr>
        <p:blipFill>
          <a:blip r:embed="rId3"/>
          <a:stretch>
            <a:fillRect/>
          </a:stretch>
        </p:blipFill>
        <p:spPr>
          <a:xfrm>
            <a:off x="5375920" y="3270899"/>
            <a:ext cx="2513459" cy="3243173"/>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750"/>
                                        <p:tgtEl>
                                          <p:spTgt spid="6"/>
                                        </p:tgtEl>
                                      </p:cBhvr>
                                    </p:animEffect>
                                    <p:anim calcmode="lin" valueType="num">
                                      <p:cBhvr>
                                        <p:cTn id="8" dur="1750" fill="hold"/>
                                        <p:tgtEl>
                                          <p:spTgt spid="6"/>
                                        </p:tgtEl>
                                        <p:attrNameLst>
                                          <p:attrName>ppt_x</p:attrName>
                                        </p:attrNameLst>
                                      </p:cBhvr>
                                      <p:tavLst>
                                        <p:tav tm="0">
                                          <p:val>
                                            <p:strVal val="#ppt_x"/>
                                          </p:val>
                                        </p:tav>
                                        <p:tav tm="100000">
                                          <p:val>
                                            <p:strVal val="#ppt_x"/>
                                          </p:val>
                                        </p:tav>
                                      </p:tavLst>
                                    </p:anim>
                                    <p:anim calcmode="lin" valueType="num">
                                      <p:cBhvr>
                                        <p:cTn id="9" dur="1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451579" y="856119"/>
            <a:ext cx="9603275" cy="997636"/>
          </a:xfrm>
        </p:spPr>
        <p:txBody>
          <a:bodyPr/>
          <a:lstStyle/>
          <a:p>
            <a:r>
              <a:rPr lang="es-MX" dirty="0"/>
              <a:t>EL ORIGEN DE LA IDEA</a:t>
            </a:r>
            <a:endParaRPr lang="es-ES" dirty="0"/>
          </a:p>
        </p:txBody>
      </p:sp>
      <p:pic>
        <p:nvPicPr>
          <p:cNvPr id="1026" name="Picture 2" descr="Free Vector | Businessman with a lot of work">
            <a:extLst>
              <a:ext uri="{FF2B5EF4-FFF2-40B4-BE49-F238E27FC236}">
                <a16:creationId xmlns:a16="http://schemas.microsoft.com/office/drawing/2014/main" id="{AD1A525F-5FD5-4315-86A9-3D29A9BAB6D7}"/>
              </a:ext>
            </a:extLst>
          </p:cNvPr>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backgroundRemoval t="34695" b="84793" l="10000" r="90000"/>
                    </a14:imgEffect>
                  </a14:imgLayer>
                </a14:imgProps>
              </a:ext>
              <a:ext uri="{28A0092B-C50C-407E-A947-70E740481C1C}">
                <a14:useLocalDpi xmlns:a14="http://schemas.microsoft.com/office/drawing/2010/main" val="0"/>
              </a:ext>
            </a:extLst>
          </a:blip>
          <a:srcRect t="28433" b="8945"/>
          <a:stretch/>
        </p:blipFill>
        <p:spPr bwMode="auto">
          <a:xfrm>
            <a:off x="456194" y="2421243"/>
            <a:ext cx="3909590"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riting Note Showing We Need You. Business Concept For Asking.. Stock  Photo, Picture And Royalty Free Image. Image 120544620.">
            <a:extLst>
              <a:ext uri="{FF2B5EF4-FFF2-40B4-BE49-F238E27FC236}">
                <a16:creationId xmlns:a16="http://schemas.microsoft.com/office/drawing/2014/main" id="{E57A8A17-9201-4AAC-915F-97DED48906C0}"/>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7308" b="90462" l="56462" r="85231">
                        <a14:foregroundMark x1="77385" y1="32615" x2="77385" y2="32615"/>
                        <a14:foregroundMark x1="74154" y1="28077" x2="74154" y2="28077"/>
                        <a14:foregroundMark x1="78846" y1="27308" x2="78846" y2="27308"/>
                        <a14:foregroundMark x1="69385" y1="88231" x2="67385" y2="90231"/>
                        <a14:foregroundMark x1="76615" y1="89231" x2="80923" y2="90462"/>
                        <a14:backgroundMark x1="79077" y1="48385" x2="79077" y2="48385"/>
                        <a14:backgroundMark x1="79846" y1="46769" x2="78000" y2="48231"/>
                      </a14:backgroundRemoval>
                    </a14:imgEffect>
                  </a14:imgLayer>
                </a14:imgProps>
              </a:ext>
              <a:ext uri="{28A0092B-C50C-407E-A947-70E740481C1C}">
                <a14:useLocalDpi xmlns:a14="http://schemas.microsoft.com/office/drawing/2010/main" val="0"/>
              </a:ext>
            </a:extLst>
          </a:blip>
          <a:srcRect l="53150" t="24801" r="11150" b="5900"/>
          <a:stretch/>
        </p:blipFill>
        <p:spPr bwMode="auto">
          <a:xfrm>
            <a:off x="9271204" y="2429769"/>
            <a:ext cx="1112851" cy="216024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3BA65FBC-C3AA-4B2A-B13A-8D1EE24E765D}"/>
              </a:ext>
            </a:extLst>
          </p:cNvPr>
          <p:cNvSpPr txBox="1"/>
          <p:nvPr/>
        </p:nvSpPr>
        <p:spPr>
          <a:xfrm>
            <a:off x="1012060" y="4822520"/>
            <a:ext cx="2700205" cy="369332"/>
          </a:xfrm>
          <a:prstGeom prst="rect">
            <a:avLst/>
          </a:prstGeom>
          <a:noFill/>
        </p:spPr>
        <p:txBody>
          <a:bodyPr wrap="square" rtlCol="0">
            <a:spAutoFit/>
          </a:bodyPr>
          <a:lstStyle/>
          <a:p>
            <a:pPr algn="ctr"/>
            <a:r>
              <a:rPr lang="es-ES" b="1" dirty="0"/>
              <a:t>¡NECESITO AYUDA!</a:t>
            </a:r>
            <a:endParaRPr lang="es-PA" b="1" dirty="0"/>
          </a:p>
        </p:txBody>
      </p:sp>
      <p:sp>
        <p:nvSpPr>
          <p:cNvPr id="10" name="CuadroTexto 9">
            <a:extLst>
              <a:ext uri="{FF2B5EF4-FFF2-40B4-BE49-F238E27FC236}">
                <a16:creationId xmlns:a16="http://schemas.microsoft.com/office/drawing/2014/main" id="{3822471B-D557-4B03-B8AD-E7595004AA9E}"/>
              </a:ext>
            </a:extLst>
          </p:cNvPr>
          <p:cNvSpPr txBox="1"/>
          <p:nvPr/>
        </p:nvSpPr>
        <p:spPr>
          <a:xfrm>
            <a:off x="8477528" y="4590009"/>
            <a:ext cx="2700205" cy="646331"/>
          </a:xfrm>
          <a:prstGeom prst="rect">
            <a:avLst/>
          </a:prstGeom>
          <a:noFill/>
        </p:spPr>
        <p:txBody>
          <a:bodyPr wrap="square" rtlCol="0">
            <a:spAutoFit/>
          </a:bodyPr>
          <a:lstStyle/>
          <a:p>
            <a:pPr algn="ctr"/>
            <a:r>
              <a:rPr lang="es-ES" b="1" dirty="0"/>
              <a:t>¡NECESITO UN TEMA DE INVESTIGACIÓN!</a:t>
            </a:r>
            <a:endParaRPr lang="es-PA" b="1" dirty="0"/>
          </a:p>
        </p:txBody>
      </p:sp>
      <p:sp>
        <p:nvSpPr>
          <p:cNvPr id="8" name="CuadroTexto 7">
            <a:extLst>
              <a:ext uri="{FF2B5EF4-FFF2-40B4-BE49-F238E27FC236}">
                <a16:creationId xmlns:a16="http://schemas.microsoft.com/office/drawing/2014/main" id="{8ECC37F5-A295-455C-B2FD-2D803F0C652F}"/>
              </a:ext>
            </a:extLst>
          </p:cNvPr>
          <p:cNvSpPr txBox="1"/>
          <p:nvPr/>
        </p:nvSpPr>
        <p:spPr>
          <a:xfrm>
            <a:off x="519851" y="2000346"/>
            <a:ext cx="3643781" cy="646331"/>
          </a:xfrm>
          <a:prstGeom prst="rect">
            <a:avLst/>
          </a:prstGeom>
          <a:noFill/>
        </p:spPr>
        <p:txBody>
          <a:bodyPr wrap="square" rtlCol="0">
            <a:spAutoFit/>
          </a:bodyPr>
          <a:lstStyle/>
          <a:p>
            <a:pPr algn="ctr"/>
            <a:r>
              <a:rPr lang="es-ES" b="1" dirty="0"/>
              <a:t>PROFESOR /</a:t>
            </a:r>
          </a:p>
          <a:p>
            <a:pPr algn="ctr"/>
            <a:r>
              <a:rPr lang="es-ES" b="1" dirty="0"/>
              <a:t>INVESTIGADOR</a:t>
            </a:r>
          </a:p>
        </p:txBody>
      </p:sp>
      <p:sp>
        <p:nvSpPr>
          <p:cNvPr id="9" name="CuadroTexto 8">
            <a:extLst>
              <a:ext uri="{FF2B5EF4-FFF2-40B4-BE49-F238E27FC236}">
                <a16:creationId xmlns:a16="http://schemas.microsoft.com/office/drawing/2014/main" id="{179D1E1A-3FB7-451D-AD35-D23016C8C4B8}"/>
              </a:ext>
            </a:extLst>
          </p:cNvPr>
          <p:cNvSpPr txBox="1"/>
          <p:nvPr/>
        </p:nvSpPr>
        <p:spPr>
          <a:xfrm>
            <a:off x="8477526" y="2138846"/>
            <a:ext cx="2700205" cy="369332"/>
          </a:xfrm>
          <a:prstGeom prst="rect">
            <a:avLst/>
          </a:prstGeom>
          <a:noFill/>
        </p:spPr>
        <p:txBody>
          <a:bodyPr wrap="square" rtlCol="0">
            <a:spAutoFit/>
          </a:bodyPr>
          <a:lstStyle/>
          <a:p>
            <a:pPr algn="ctr"/>
            <a:r>
              <a:rPr lang="es-ES" b="1" dirty="0"/>
              <a:t>ESTUDIANTE</a:t>
            </a:r>
            <a:endParaRPr lang="es-PA" b="1" dirty="0"/>
          </a:p>
        </p:txBody>
      </p:sp>
      <p:grpSp>
        <p:nvGrpSpPr>
          <p:cNvPr id="12" name="Grupo 11">
            <a:extLst>
              <a:ext uri="{FF2B5EF4-FFF2-40B4-BE49-F238E27FC236}">
                <a16:creationId xmlns:a16="http://schemas.microsoft.com/office/drawing/2014/main" id="{0A780B2C-6A09-468F-8449-3E42C02BDA64}"/>
              </a:ext>
            </a:extLst>
          </p:cNvPr>
          <p:cNvGrpSpPr/>
          <p:nvPr/>
        </p:nvGrpSpPr>
        <p:grpSpPr>
          <a:xfrm>
            <a:off x="4816430" y="3509889"/>
            <a:ext cx="2873572" cy="2351274"/>
            <a:chOff x="4813619" y="3021942"/>
            <a:chExt cx="2873572" cy="2351274"/>
          </a:xfrm>
        </p:grpSpPr>
        <p:sp>
          <p:nvSpPr>
            <p:cNvPr id="11" name="Flecha: doblada 10">
              <a:extLst>
                <a:ext uri="{FF2B5EF4-FFF2-40B4-BE49-F238E27FC236}">
                  <a16:creationId xmlns:a16="http://schemas.microsoft.com/office/drawing/2014/main" id="{31A139DF-025F-4A54-AC0F-EE5927938111}"/>
                </a:ext>
              </a:extLst>
            </p:cNvPr>
            <p:cNvSpPr/>
            <p:nvPr/>
          </p:nvSpPr>
          <p:spPr>
            <a:xfrm>
              <a:off x="6155308" y="3021943"/>
              <a:ext cx="1531883" cy="7861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solidFill>
                  <a:schemeClr val="tx1"/>
                </a:solidFill>
              </a:endParaRPr>
            </a:p>
          </p:txBody>
        </p:sp>
        <p:sp>
          <p:nvSpPr>
            <p:cNvPr id="14" name="Flecha: doblada 13">
              <a:extLst>
                <a:ext uri="{FF2B5EF4-FFF2-40B4-BE49-F238E27FC236}">
                  <a16:creationId xmlns:a16="http://schemas.microsoft.com/office/drawing/2014/main" id="{3D46BCA2-0E9F-43CD-B8DA-6E4E2AEDC839}"/>
                </a:ext>
              </a:extLst>
            </p:cNvPr>
            <p:cNvSpPr/>
            <p:nvPr/>
          </p:nvSpPr>
          <p:spPr>
            <a:xfrm flipH="1">
              <a:off x="4813619" y="3021942"/>
              <a:ext cx="1531883" cy="7861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solidFill>
                  <a:schemeClr val="tx1"/>
                </a:solidFill>
              </a:endParaRPr>
            </a:p>
          </p:txBody>
        </p:sp>
        <p:pic>
          <p:nvPicPr>
            <p:cNvPr id="6" name="Imagen 5">
              <a:extLst>
                <a:ext uri="{FF2B5EF4-FFF2-40B4-BE49-F238E27FC236}">
                  <a16:creationId xmlns:a16="http://schemas.microsoft.com/office/drawing/2014/main" id="{DD442FA0-7660-4E83-91F3-9B7872384A55}"/>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l="11437" t="21701" r="13047" b="22144"/>
            <a:stretch/>
          </p:blipFill>
          <p:spPr>
            <a:xfrm>
              <a:off x="4921651" y="3429000"/>
              <a:ext cx="2614510" cy="1944216"/>
            </a:xfrm>
            <a:prstGeom prst="rect">
              <a:avLst/>
            </a:prstGeom>
          </p:spPr>
        </p:pic>
        <p:pic>
          <p:nvPicPr>
            <p:cNvPr id="4" name="Imagen 3">
              <a:extLst>
                <a:ext uri="{FF2B5EF4-FFF2-40B4-BE49-F238E27FC236}">
                  <a16:creationId xmlns:a16="http://schemas.microsoft.com/office/drawing/2014/main" id="{FAE8C188-274A-4308-9BA6-29E8BEC2A2FB}"/>
                </a:ext>
              </a:extLst>
            </p:cNvPr>
            <p:cNvPicPr>
              <a:picLocks noChangeAspect="1"/>
            </p:cNvPicPr>
            <p:nvPr/>
          </p:nvPicPr>
          <p:blipFill>
            <a:blip r:embed="rId8"/>
            <a:stretch>
              <a:fillRect/>
            </a:stretch>
          </p:blipFill>
          <p:spPr>
            <a:xfrm>
              <a:off x="5394987" y="3635498"/>
              <a:ext cx="1716457" cy="101763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1000"/>
                                        <p:tgtEl>
                                          <p:spTgt spid="1028"/>
                                        </p:tgtEl>
                                      </p:cBhvr>
                                    </p:animEffect>
                                    <p:anim calcmode="lin" valueType="num">
                                      <p:cBhvr>
                                        <p:cTn id="25" dur="1000" fill="hold"/>
                                        <p:tgtEl>
                                          <p:spTgt spid="1028"/>
                                        </p:tgtEl>
                                        <p:attrNameLst>
                                          <p:attrName>ppt_x</p:attrName>
                                        </p:attrNameLst>
                                      </p:cBhvr>
                                      <p:tavLst>
                                        <p:tav tm="0">
                                          <p:val>
                                            <p:strVal val="#ppt_x"/>
                                          </p:val>
                                        </p:tav>
                                        <p:tav tm="100000">
                                          <p:val>
                                            <p:strVal val="#ppt_x"/>
                                          </p:val>
                                        </p:tav>
                                      </p:tavLst>
                                    </p:anim>
                                    <p:anim calcmode="lin" valueType="num">
                                      <p:cBhvr>
                                        <p:cTn id="26" dur="1000" fill="hold"/>
                                        <p:tgtEl>
                                          <p:spTgt spid="102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524000" y="274638"/>
            <a:ext cx="8686800" cy="1143000"/>
          </a:xfrm>
        </p:spPr>
        <p:txBody>
          <a:bodyPr>
            <a:normAutofit/>
          </a:bodyPr>
          <a:lstStyle/>
          <a:p>
            <a:r>
              <a:rPr lang="es-MX" dirty="0"/>
              <a:t>DIAGRAMA DE CLASE AGREGAR UN TEMA DE TRABAJO DE GRADUACIÓN</a:t>
            </a:r>
            <a:endParaRPr lang="es-ES" dirty="0"/>
          </a:p>
        </p:txBody>
      </p:sp>
      <p:pic>
        <p:nvPicPr>
          <p:cNvPr id="5" name="23 Imagen" descr="Administracion-profesor.png"/>
          <p:cNvPicPr>
            <a:picLocks noGrp="1"/>
          </p:cNvPicPr>
          <p:nvPr>
            <p:ph idx="1"/>
          </p:nvPr>
        </p:nvPicPr>
        <p:blipFill>
          <a:blip r:embed="rId2" cstate="print"/>
          <a:stretch>
            <a:fillRect/>
          </a:stretch>
        </p:blipFill>
        <p:spPr>
          <a:xfrm>
            <a:off x="2552697" y="1947828"/>
            <a:ext cx="7086605" cy="4080771"/>
          </a:xfrm>
          <a:prstGeom prst="rect">
            <a:avLst/>
          </a:prstGeom>
        </p:spPr>
      </p:pic>
      <p:pic>
        <p:nvPicPr>
          <p:cNvPr id="2" name="Imagen 1">
            <a:extLst>
              <a:ext uri="{FF2B5EF4-FFF2-40B4-BE49-F238E27FC236}">
                <a16:creationId xmlns:a16="http://schemas.microsoft.com/office/drawing/2014/main" id="{9BEEDF34-4B44-485F-9DD3-675C6FF44645}"/>
              </a:ext>
            </a:extLst>
          </p:cNvPr>
          <p:cNvPicPr>
            <a:picLocks noChangeAspect="1"/>
          </p:cNvPicPr>
          <p:nvPr/>
        </p:nvPicPr>
        <p:blipFill>
          <a:blip r:embed="rId3"/>
          <a:stretch>
            <a:fillRect/>
          </a:stretch>
        </p:blipFill>
        <p:spPr>
          <a:xfrm>
            <a:off x="2999656" y="3140968"/>
            <a:ext cx="1473898" cy="318680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750"/>
                                        <p:tgtEl>
                                          <p:spTgt spid="5"/>
                                        </p:tgtEl>
                                      </p:cBhvr>
                                    </p:animEffect>
                                    <p:anim calcmode="lin" valueType="num">
                                      <p:cBhvr>
                                        <p:cTn id="8" dur="1750" fill="hold"/>
                                        <p:tgtEl>
                                          <p:spTgt spid="5"/>
                                        </p:tgtEl>
                                        <p:attrNameLst>
                                          <p:attrName>ppt_x</p:attrName>
                                        </p:attrNameLst>
                                      </p:cBhvr>
                                      <p:tavLst>
                                        <p:tav tm="0">
                                          <p:val>
                                            <p:strVal val="#ppt_x"/>
                                          </p:val>
                                        </p:tav>
                                        <p:tav tm="100000">
                                          <p:val>
                                            <p:strVal val="#ppt_x"/>
                                          </p:val>
                                        </p:tav>
                                      </p:tavLst>
                                    </p:anim>
                                    <p:anim calcmode="lin" valueType="num">
                                      <p:cBhvr>
                                        <p:cTn id="9" dur="1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524000" y="274638"/>
            <a:ext cx="8686800" cy="1143000"/>
          </a:xfrm>
        </p:spPr>
        <p:txBody>
          <a:bodyPr>
            <a:noAutofit/>
          </a:bodyPr>
          <a:lstStyle/>
          <a:p>
            <a:r>
              <a:rPr lang="es-MX" sz="2800" dirty="0"/>
              <a:t>DIAGRAMA DE CLASE MANTENIMIENTO DE LAS OPCIONES DE TEMAS DE TRABAJO DE GRADUACIÓN</a:t>
            </a:r>
            <a:endParaRPr lang="es-ES" sz="2800" dirty="0"/>
          </a:p>
        </p:txBody>
      </p:sp>
      <p:pic>
        <p:nvPicPr>
          <p:cNvPr id="6" name="18 Imagen" descr="mantemiento.png"/>
          <p:cNvPicPr>
            <a:picLocks noGrp="1"/>
          </p:cNvPicPr>
          <p:nvPr>
            <p:ph idx="1"/>
          </p:nvPr>
        </p:nvPicPr>
        <p:blipFill>
          <a:blip r:embed="rId2" cstate="print"/>
          <a:stretch>
            <a:fillRect/>
          </a:stretch>
        </p:blipFill>
        <p:spPr>
          <a:xfrm>
            <a:off x="1461097" y="1432250"/>
            <a:ext cx="4610255" cy="4834600"/>
          </a:xfrm>
          <a:prstGeom prst="rect">
            <a:avLst/>
          </a:prstGeom>
        </p:spPr>
      </p:pic>
      <p:pic>
        <p:nvPicPr>
          <p:cNvPr id="2" name="Imagen 1">
            <a:extLst>
              <a:ext uri="{FF2B5EF4-FFF2-40B4-BE49-F238E27FC236}">
                <a16:creationId xmlns:a16="http://schemas.microsoft.com/office/drawing/2014/main" id="{0F6FAAE1-0338-47E4-9BDC-F5DD70048515}"/>
              </a:ext>
            </a:extLst>
          </p:cNvPr>
          <p:cNvPicPr>
            <a:picLocks noChangeAspect="1"/>
          </p:cNvPicPr>
          <p:nvPr/>
        </p:nvPicPr>
        <p:blipFill>
          <a:blip r:embed="rId3"/>
          <a:stretch>
            <a:fillRect/>
          </a:stretch>
        </p:blipFill>
        <p:spPr>
          <a:xfrm flipH="1">
            <a:off x="6816080" y="3163490"/>
            <a:ext cx="1688783" cy="342900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750"/>
                                        <p:tgtEl>
                                          <p:spTgt spid="6"/>
                                        </p:tgtEl>
                                      </p:cBhvr>
                                    </p:animEffect>
                                    <p:anim calcmode="lin" valueType="num">
                                      <p:cBhvr>
                                        <p:cTn id="8" dur="1750" fill="hold"/>
                                        <p:tgtEl>
                                          <p:spTgt spid="6"/>
                                        </p:tgtEl>
                                        <p:attrNameLst>
                                          <p:attrName>ppt_x</p:attrName>
                                        </p:attrNameLst>
                                      </p:cBhvr>
                                      <p:tavLst>
                                        <p:tav tm="0">
                                          <p:val>
                                            <p:strVal val="#ppt_x"/>
                                          </p:val>
                                        </p:tav>
                                        <p:tav tm="100000">
                                          <p:val>
                                            <p:strVal val="#ppt_x"/>
                                          </p:val>
                                        </p:tav>
                                      </p:tavLst>
                                    </p:anim>
                                    <p:anim calcmode="lin" valueType="num">
                                      <p:cBhvr>
                                        <p:cTn id="9" dur="1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451579" y="804519"/>
            <a:ext cx="9612973" cy="1049235"/>
          </a:xfrm>
        </p:spPr>
        <p:txBody>
          <a:bodyPr>
            <a:normAutofit/>
          </a:bodyPr>
          <a:lstStyle/>
          <a:p>
            <a:r>
              <a:rPr lang="es-MX" dirty="0"/>
              <a:t>EJEMPLO DE CÓDIGO FUENTE – CONTROLADOR</a:t>
            </a:r>
            <a:endParaRPr lang="es-ES" dirty="0"/>
          </a:p>
        </p:txBody>
      </p:sp>
      <p:sp>
        <p:nvSpPr>
          <p:cNvPr id="5" name="CuadroTexto 4">
            <a:extLst>
              <a:ext uri="{FF2B5EF4-FFF2-40B4-BE49-F238E27FC236}">
                <a16:creationId xmlns:a16="http://schemas.microsoft.com/office/drawing/2014/main" id="{16F26064-497D-4A2A-AEC1-26C8D0A25877}"/>
              </a:ext>
            </a:extLst>
          </p:cNvPr>
          <p:cNvSpPr txBox="1"/>
          <p:nvPr/>
        </p:nvSpPr>
        <p:spPr>
          <a:xfrm>
            <a:off x="1485344" y="1898497"/>
            <a:ext cx="7274951" cy="4185761"/>
          </a:xfrm>
          <a:prstGeom prst="rect">
            <a:avLst/>
          </a:prstGeom>
          <a:noFill/>
        </p:spPr>
        <p:txBody>
          <a:bodyPr wrap="square">
            <a:spAutoFit/>
          </a:bodyPr>
          <a:lstStyle/>
          <a:p>
            <a:pPr algn="just"/>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vm</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795E26"/>
                </a:solidFill>
                <a:effectLst/>
                <a:latin typeface="Consolas" panose="020B0609020204030204" pitchFamily="49" charset="0"/>
                <a:ea typeface="Times New Roman" panose="02020603050405020304" pitchFamily="18" charset="0"/>
                <a:cs typeface="Consolas" panose="020B0609020204030204" pitchFamily="49" charset="0"/>
              </a:rPr>
              <a:t>validateUser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function</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logginUser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AF00DB"/>
                </a:solidFill>
                <a:effectLst/>
                <a:latin typeface="Consolas" panose="020B0609020204030204" pitchFamily="49" charset="0"/>
                <a:ea typeface="Times New Roman" panose="02020603050405020304" pitchFamily="18" charset="0"/>
                <a:cs typeface="Consolas" panose="020B0609020204030204" pitchFamily="49" charset="0"/>
              </a:rPr>
              <a:t>if</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storage</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user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vm</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795E26"/>
                </a:solidFill>
                <a:effectLst/>
                <a:latin typeface="Consolas" panose="020B0609020204030204" pitchFamily="49" charset="0"/>
                <a:ea typeface="Times New Roman" panose="02020603050405020304" pitchFamily="18" charset="0"/>
                <a:cs typeface="Consolas" panose="020B0609020204030204" pitchFamily="49" charset="0"/>
              </a:rPr>
              <a:t>goToMain</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AF00DB"/>
                </a:solidFill>
                <a:effectLst/>
                <a:latin typeface="Consolas" panose="020B0609020204030204" pitchFamily="49" charset="0"/>
                <a:ea typeface="Times New Roman" panose="02020603050405020304" pitchFamily="18" charset="0"/>
                <a:cs typeface="Consolas" panose="020B0609020204030204" pitchFamily="49" charset="0"/>
              </a:rPr>
              <a:t>return</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AF00DB"/>
                </a:solidFill>
                <a:effectLst/>
                <a:latin typeface="Consolas" panose="020B0609020204030204" pitchFamily="49" charset="0"/>
                <a:ea typeface="Times New Roman" panose="02020603050405020304" pitchFamily="18" charset="0"/>
                <a:cs typeface="Consolas" panose="020B0609020204030204" pitchFamily="49" charset="0"/>
              </a:rPr>
              <a:t>if</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logginUser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AF00DB"/>
                </a:solidFill>
                <a:effectLst/>
                <a:latin typeface="Consolas" panose="020B0609020204030204" pitchFamily="49" charset="0"/>
                <a:ea typeface="Times New Roman" panose="02020603050405020304" pitchFamily="18" charset="0"/>
                <a:cs typeface="Consolas" panose="020B0609020204030204" pitchFamily="49" charset="0"/>
              </a:rPr>
              <a:t>return</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storage</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showLoader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true</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userService</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795E26"/>
                </a:solidFill>
                <a:effectLst/>
                <a:latin typeface="Consolas" panose="020B0609020204030204" pitchFamily="49" charset="0"/>
                <a:ea typeface="Times New Roman" panose="02020603050405020304" pitchFamily="18" charset="0"/>
                <a:cs typeface="Consolas" panose="020B0609020204030204" pitchFamily="49" charset="0"/>
              </a:rPr>
              <a:t>findUser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logginUser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795E26"/>
                </a:solidFill>
                <a:effectLst/>
                <a:latin typeface="Consolas" panose="020B0609020204030204" pitchFamily="49" charset="0"/>
                <a:ea typeface="Times New Roman" panose="02020603050405020304" pitchFamily="18" charset="0"/>
                <a:cs typeface="Consolas" panose="020B0609020204030204" pitchFamily="49" charset="0"/>
              </a:rPr>
              <a:t>then</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function</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response</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AF00DB"/>
                </a:solidFill>
                <a:effectLst/>
                <a:latin typeface="Consolas" panose="020B0609020204030204" pitchFamily="49" charset="0"/>
                <a:ea typeface="Times New Roman" panose="02020603050405020304" pitchFamily="18" charset="0"/>
                <a:cs typeface="Consolas" panose="020B0609020204030204" pitchFamily="49" charset="0"/>
              </a:rPr>
              <a:t>if</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response</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data</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records</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length</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&gt; </a:t>
            </a:r>
            <a:r>
              <a:rPr lang="en-US" sz="1400" dirty="0">
                <a:solidFill>
                  <a:srgbClr val="09885A"/>
                </a:solidFill>
                <a:effectLst/>
                <a:latin typeface="Consolas" panose="020B0609020204030204" pitchFamily="49" charset="0"/>
                <a:ea typeface="Times New Roman" panose="02020603050405020304" pitchFamily="18" charset="0"/>
                <a:cs typeface="Consolas" panose="020B0609020204030204" pitchFamily="49" charset="0"/>
              </a:rPr>
              <a:t>0</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storage</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user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response</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data</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records</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9885A"/>
                </a:solidFill>
                <a:effectLst/>
                <a:latin typeface="Consolas" panose="020B0609020204030204" pitchFamily="49" charset="0"/>
                <a:ea typeface="Times New Roman" panose="02020603050405020304" pitchFamily="18" charset="0"/>
                <a:cs typeface="Consolas" panose="020B0609020204030204" pitchFamily="49" charset="0"/>
              </a:rPr>
              <a:t>0</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vm</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795E26"/>
                </a:solidFill>
                <a:effectLst/>
                <a:latin typeface="Consolas" panose="020B0609020204030204" pitchFamily="49" charset="0"/>
                <a:ea typeface="Times New Roman" panose="02020603050405020304" pitchFamily="18" charset="0"/>
                <a:cs typeface="Consolas" panose="020B0609020204030204" pitchFamily="49" charset="0"/>
              </a:rPr>
              <a:t>goToMain</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AF00DB"/>
                </a:solidFill>
                <a:effectLst/>
                <a:latin typeface="Consolas" panose="020B0609020204030204" pitchFamily="49" charset="0"/>
                <a:ea typeface="Times New Roman" panose="02020603050405020304" pitchFamily="18" charset="0"/>
                <a:cs typeface="Consolas" panose="020B0609020204030204" pitchFamily="49" charset="0"/>
              </a:rPr>
              <a:t>else</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storage</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showLoader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false</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notificationService</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795E26"/>
                </a:solidFill>
                <a:effectLst/>
                <a:latin typeface="Consolas" panose="020B0609020204030204" pitchFamily="49" charset="0"/>
                <a:ea typeface="Times New Roman" panose="02020603050405020304" pitchFamily="18" charset="0"/>
                <a:cs typeface="Consolas" panose="020B0609020204030204" pitchFamily="49" charset="0"/>
              </a:rPr>
              <a:t>showError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global.error.no.user.find</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PA"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s-PA"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r>
              <a:rPr lang="es-PA"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p>
        </p:txBody>
      </p:sp>
      <p:pic>
        <p:nvPicPr>
          <p:cNvPr id="8" name="Imagen 7">
            <a:extLst>
              <a:ext uri="{FF2B5EF4-FFF2-40B4-BE49-F238E27FC236}">
                <a16:creationId xmlns:a16="http://schemas.microsoft.com/office/drawing/2014/main" id="{8BAF6D16-2051-495D-8DD4-A6F4F8B65F36}"/>
              </a:ext>
            </a:extLst>
          </p:cNvPr>
          <p:cNvPicPr>
            <a:picLocks noChangeAspect="1"/>
          </p:cNvPicPr>
          <p:nvPr/>
        </p:nvPicPr>
        <p:blipFill>
          <a:blip r:embed="rId2"/>
          <a:stretch>
            <a:fillRect/>
          </a:stretch>
        </p:blipFill>
        <p:spPr>
          <a:xfrm flipH="1">
            <a:off x="7248128" y="3429000"/>
            <a:ext cx="1743237" cy="3140968"/>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250"/>
                                        <p:tgtEl>
                                          <p:spTgt spid="5">
                                            <p:txEl>
                                              <p:pRg st="0" end="0"/>
                                            </p:txEl>
                                          </p:spTgt>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up)">
                                      <p:cBhvr>
                                        <p:cTn id="11" dur="250"/>
                                        <p:tgtEl>
                                          <p:spTgt spid="5">
                                            <p:txEl>
                                              <p:pRg st="1" end="1"/>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up)">
                                      <p:cBhvr>
                                        <p:cTn id="15" dur="250"/>
                                        <p:tgtEl>
                                          <p:spTgt spid="5">
                                            <p:txEl>
                                              <p:pRg st="2" end="2"/>
                                            </p:txEl>
                                          </p:spTgt>
                                        </p:tgtEl>
                                      </p:cBhvr>
                                    </p:animEffect>
                                  </p:childTnLst>
                                </p:cTn>
                              </p:par>
                            </p:childTnLst>
                          </p:cTn>
                        </p:par>
                        <p:par>
                          <p:cTn id="16" fill="hold">
                            <p:stCondLst>
                              <p:cond delay="750"/>
                            </p:stCondLst>
                            <p:childTnLst>
                              <p:par>
                                <p:cTn id="17" presetID="22" presetClass="entr" presetSubtype="1"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up)">
                                      <p:cBhvr>
                                        <p:cTn id="19" dur="250"/>
                                        <p:tgtEl>
                                          <p:spTgt spid="5">
                                            <p:txEl>
                                              <p:pRg st="3" end="3"/>
                                            </p:txEl>
                                          </p:spTgt>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up)">
                                      <p:cBhvr>
                                        <p:cTn id="23" dur="250"/>
                                        <p:tgtEl>
                                          <p:spTgt spid="5">
                                            <p:txEl>
                                              <p:pRg st="4" end="4"/>
                                            </p:txEl>
                                          </p:spTgt>
                                        </p:tgtEl>
                                      </p:cBhvr>
                                    </p:animEffect>
                                  </p:childTnLst>
                                </p:cTn>
                              </p:par>
                            </p:childTnLst>
                          </p:cTn>
                        </p:par>
                        <p:par>
                          <p:cTn id="24" fill="hold">
                            <p:stCondLst>
                              <p:cond delay="1250"/>
                            </p:stCondLst>
                            <p:childTnLst>
                              <p:par>
                                <p:cTn id="25" presetID="22" presetClass="entr" presetSubtype="1" fill="hold" grpId="0"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up)">
                                      <p:cBhvr>
                                        <p:cTn id="27" dur="250"/>
                                        <p:tgtEl>
                                          <p:spTgt spid="5">
                                            <p:txEl>
                                              <p:pRg st="5" end="5"/>
                                            </p:txEl>
                                          </p:spTgt>
                                        </p:tgtEl>
                                      </p:cBhvr>
                                    </p:animEffect>
                                  </p:childTnLst>
                                </p:cTn>
                              </p:par>
                            </p:childTnLst>
                          </p:cTn>
                        </p:par>
                        <p:par>
                          <p:cTn id="28" fill="hold">
                            <p:stCondLst>
                              <p:cond delay="1500"/>
                            </p:stCondLst>
                            <p:childTnLst>
                              <p:par>
                                <p:cTn id="29" presetID="22" presetClass="entr" presetSubtype="1" fill="hold" grpId="0"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up)">
                                      <p:cBhvr>
                                        <p:cTn id="31" dur="250"/>
                                        <p:tgtEl>
                                          <p:spTgt spid="5">
                                            <p:txEl>
                                              <p:pRg st="6" end="6"/>
                                            </p:txEl>
                                          </p:spTgt>
                                        </p:tgtEl>
                                      </p:cBhvr>
                                    </p:animEffect>
                                  </p:childTnLst>
                                </p:cTn>
                              </p:par>
                            </p:childTnLst>
                          </p:cTn>
                        </p:par>
                        <p:par>
                          <p:cTn id="32" fill="hold">
                            <p:stCondLst>
                              <p:cond delay="1750"/>
                            </p:stCondLst>
                            <p:childTnLst>
                              <p:par>
                                <p:cTn id="33" presetID="22" presetClass="entr" presetSubtype="1" fill="hold" grpId="0"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up)">
                                      <p:cBhvr>
                                        <p:cTn id="35" dur="250"/>
                                        <p:tgtEl>
                                          <p:spTgt spid="5">
                                            <p:txEl>
                                              <p:pRg st="7" end="7"/>
                                            </p:txEl>
                                          </p:spTgt>
                                        </p:tgtEl>
                                      </p:cBhvr>
                                    </p:animEffect>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wipe(up)">
                                      <p:cBhvr>
                                        <p:cTn id="39" dur="250"/>
                                        <p:tgtEl>
                                          <p:spTgt spid="5">
                                            <p:txEl>
                                              <p:pRg st="8" end="8"/>
                                            </p:txEl>
                                          </p:spTgt>
                                        </p:tgtEl>
                                      </p:cBhvr>
                                    </p:animEffect>
                                  </p:childTnLst>
                                </p:cTn>
                              </p:par>
                            </p:childTnLst>
                          </p:cTn>
                        </p:par>
                        <p:par>
                          <p:cTn id="40" fill="hold">
                            <p:stCondLst>
                              <p:cond delay="2250"/>
                            </p:stCondLst>
                            <p:childTnLst>
                              <p:par>
                                <p:cTn id="41" presetID="22" presetClass="entr" presetSubtype="1" fill="hold" grpId="0" nodeType="after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wipe(up)">
                                      <p:cBhvr>
                                        <p:cTn id="43" dur="250"/>
                                        <p:tgtEl>
                                          <p:spTgt spid="5">
                                            <p:txEl>
                                              <p:pRg st="9" end="9"/>
                                            </p:txEl>
                                          </p:spTgt>
                                        </p:tgtEl>
                                      </p:cBhvr>
                                    </p:animEffect>
                                  </p:childTnLst>
                                </p:cTn>
                              </p:par>
                            </p:childTnLst>
                          </p:cTn>
                        </p:par>
                        <p:par>
                          <p:cTn id="44" fill="hold">
                            <p:stCondLst>
                              <p:cond delay="2500"/>
                            </p:stCondLst>
                            <p:childTnLst>
                              <p:par>
                                <p:cTn id="45" presetID="22" presetClass="entr" presetSubtype="1" fill="hold" grpId="0" nodeType="after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wipe(up)">
                                      <p:cBhvr>
                                        <p:cTn id="47" dur="250"/>
                                        <p:tgtEl>
                                          <p:spTgt spid="5">
                                            <p:txEl>
                                              <p:pRg st="10" end="10"/>
                                            </p:txEl>
                                          </p:spTgt>
                                        </p:tgtEl>
                                      </p:cBhvr>
                                    </p:animEffect>
                                  </p:childTnLst>
                                </p:cTn>
                              </p:par>
                            </p:childTnLst>
                          </p:cTn>
                        </p:par>
                        <p:par>
                          <p:cTn id="48" fill="hold">
                            <p:stCondLst>
                              <p:cond delay="2750"/>
                            </p:stCondLst>
                            <p:childTnLst>
                              <p:par>
                                <p:cTn id="49" presetID="22" presetClass="entr" presetSubtype="1" fill="hold" grpId="0" nodeType="after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animEffect transition="in" filter="wipe(up)">
                                      <p:cBhvr>
                                        <p:cTn id="51" dur="250"/>
                                        <p:tgtEl>
                                          <p:spTgt spid="5">
                                            <p:txEl>
                                              <p:pRg st="11" end="11"/>
                                            </p:txEl>
                                          </p:spTgt>
                                        </p:tgtEl>
                                      </p:cBhvr>
                                    </p:animEffect>
                                  </p:childTnLst>
                                </p:cTn>
                              </p:par>
                            </p:childTnLst>
                          </p:cTn>
                        </p:par>
                        <p:par>
                          <p:cTn id="52" fill="hold">
                            <p:stCondLst>
                              <p:cond delay="3000"/>
                            </p:stCondLst>
                            <p:childTnLst>
                              <p:par>
                                <p:cTn id="53" presetID="22" presetClass="entr" presetSubtype="1" fill="hold" grpId="0" nodeType="after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animEffect transition="in" filter="wipe(up)">
                                      <p:cBhvr>
                                        <p:cTn id="55" dur="250"/>
                                        <p:tgtEl>
                                          <p:spTgt spid="5">
                                            <p:txEl>
                                              <p:pRg st="12" end="12"/>
                                            </p:txEl>
                                          </p:spTgt>
                                        </p:tgtEl>
                                      </p:cBhvr>
                                    </p:animEffect>
                                  </p:childTnLst>
                                </p:cTn>
                              </p:par>
                            </p:childTnLst>
                          </p:cTn>
                        </p:par>
                        <p:par>
                          <p:cTn id="56" fill="hold">
                            <p:stCondLst>
                              <p:cond delay="3250"/>
                            </p:stCondLst>
                            <p:childTnLst>
                              <p:par>
                                <p:cTn id="57" presetID="22" presetClass="entr" presetSubtype="1" fill="hold" grpId="0" nodeType="after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animEffect transition="in" filter="wipe(up)">
                                      <p:cBhvr>
                                        <p:cTn id="59" dur="250"/>
                                        <p:tgtEl>
                                          <p:spTgt spid="5">
                                            <p:txEl>
                                              <p:pRg st="13" end="13"/>
                                            </p:txEl>
                                          </p:spTgt>
                                        </p:tgtEl>
                                      </p:cBhvr>
                                    </p:animEffect>
                                  </p:childTnLst>
                                </p:cTn>
                              </p:par>
                            </p:childTnLst>
                          </p:cTn>
                        </p:par>
                        <p:par>
                          <p:cTn id="60" fill="hold">
                            <p:stCondLst>
                              <p:cond delay="3500"/>
                            </p:stCondLst>
                            <p:childTnLst>
                              <p:par>
                                <p:cTn id="61" presetID="22" presetClass="entr" presetSubtype="1" fill="hold" grpId="0" nodeType="afterEffect">
                                  <p:stCondLst>
                                    <p:cond delay="0"/>
                                  </p:stCondLst>
                                  <p:childTnLst>
                                    <p:set>
                                      <p:cBhvr>
                                        <p:cTn id="62" dur="1" fill="hold">
                                          <p:stCondLst>
                                            <p:cond delay="0"/>
                                          </p:stCondLst>
                                        </p:cTn>
                                        <p:tgtEl>
                                          <p:spTgt spid="5">
                                            <p:txEl>
                                              <p:pRg st="14" end="14"/>
                                            </p:txEl>
                                          </p:spTgt>
                                        </p:tgtEl>
                                        <p:attrNameLst>
                                          <p:attrName>style.visibility</p:attrName>
                                        </p:attrNameLst>
                                      </p:cBhvr>
                                      <p:to>
                                        <p:strVal val="visible"/>
                                      </p:to>
                                    </p:set>
                                    <p:animEffect transition="in" filter="wipe(up)">
                                      <p:cBhvr>
                                        <p:cTn id="63" dur="250"/>
                                        <p:tgtEl>
                                          <p:spTgt spid="5">
                                            <p:txEl>
                                              <p:pRg st="14" end="14"/>
                                            </p:txEl>
                                          </p:spTgt>
                                        </p:tgtEl>
                                      </p:cBhvr>
                                    </p:animEffect>
                                  </p:childTnLst>
                                </p:cTn>
                              </p:par>
                            </p:childTnLst>
                          </p:cTn>
                        </p:par>
                        <p:par>
                          <p:cTn id="64" fill="hold">
                            <p:stCondLst>
                              <p:cond delay="3750"/>
                            </p:stCondLst>
                            <p:childTnLst>
                              <p:par>
                                <p:cTn id="65" presetID="22" presetClass="entr" presetSubtype="1" fill="hold" grpId="0" nodeType="afterEffect">
                                  <p:stCondLst>
                                    <p:cond delay="0"/>
                                  </p:stCondLst>
                                  <p:childTnLst>
                                    <p:set>
                                      <p:cBhvr>
                                        <p:cTn id="66" dur="1" fill="hold">
                                          <p:stCondLst>
                                            <p:cond delay="0"/>
                                          </p:stCondLst>
                                        </p:cTn>
                                        <p:tgtEl>
                                          <p:spTgt spid="5">
                                            <p:txEl>
                                              <p:pRg st="15" end="15"/>
                                            </p:txEl>
                                          </p:spTgt>
                                        </p:tgtEl>
                                        <p:attrNameLst>
                                          <p:attrName>style.visibility</p:attrName>
                                        </p:attrNameLst>
                                      </p:cBhvr>
                                      <p:to>
                                        <p:strVal val="visible"/>
                                      </p:to>
                                    </p:set>
                                    <p:animEffect transition="in" filter="wipe(up)">
                                      <p:cBhvr>
                                        <p:cTn id="67" dur="250"/>
                                        <p:tgtEl>
                                          <p:spTgt spid="5">
                                            <p:txEl>
                                              <p:pRg st="15" end="15"/>
                                            </p:txEl>
                                          </p:spTgt>
                                        </p:tgtEl>
                                      </p:cBhvr>
                                    </p:animEffect>
                                  </p:childTnLst>
                                </p:cTn>
                              </p:par>
                            </p:childTnLst>
                          </p:cTn>
                        </p:par>
                        <p:par>
                          <p:cTn id="68" fill="hold">
                            <p:stCondLst>
                              <p:cond delay="4000"/>
                            </p:stCondLst>
                            <p:childTnLst>
                              <p:par>
                                <p:cTn id="69" presetID="22" presetClass="entr" presetSubtype="1" fill="hold" grpId="0" nodeType="afterEffect">
                                  <p:stCondLst>
                                    <p:cond delay="0"/>
                                  </p:stCondLst>
                                  <p:childTnLst>
                                    <p:set>
                                      <p:cBhvr>
                                        <p:cTn id="70" dur="1" fill="hold">
                                          <p:stCondLst>
                                            <p:cond delay="0"/>
                                          </p:stCondLst>
                                        </p:cTn>
                                        <p:tgtEl>
                                          <p:spTgt spid="5">
                                            <p:txEl>
                                              <p:pRg st="16" end="16"/>
                                            </p:txEl>
                                          </p:spTgt>
                                        </p:tgtEl>
                                        <p:attrNameLst>
                                          <p:attrName>style.visibility</p:attrName>
                                        </p:attrNameLst>
                                      </p:cBhvr>
                                      <p:to>
                                        <p:strVal val="visible"/>
                                      </p:to>
                                    </p:set>
                                    <p:animEffect transition="in" filter="wipe(up)">
                                      <p:cBhvr>
                                        <p:cTn id="71" dur="250"/>
                                        <p:tgtEl>
                                          <p:spTgt spid="5">
                                            <p:txEl>
                                              <p:pRg st="16" end="16"/>
                                            </p:txEl>
                                          </p:spTgt>
                                        </p:tgtEl>
                                      </p:cBhvr>
                                    </p:animEffect>
                                  </p:childTnLst>
                                </p:cTn>
                              </p:par>
                            </p:childTnLst>
                          </p:cTn>
                        </p:par>
                        <p:par>
                          <p:cTn id="72" fill="hold">
                            <p:stCondLst>
                              <p:cond delay="4250"/>
                            </p:stCondLst>
                            <p:childTnLst>
                              <p:par>
                                <p:cTn id="73" presetID="22" presetClass="entr" presetSubtype="1" fill="hold" grpId="0" nodeType="afterEffect">
                                  <p:stCondLst>
                                    <p:cond delay="0"/>
                                  </p:stCondLst>
                                  <p:childTnLst>
                                    <p:set>
                                      <p:cBhvr>
                                        <p:cTn id="74" dur="1" fill="hold">
                                          <p:stCondLst>
                                            <p:cond delay="0"/>
                                          </p:stCondLst>
                                        </p:cTn>
                                        <p:tgtEl>
                                          <p:spTgt spid="5">
                                            <p:txEl>
                                              <p:pRg st="17" end="17"/>
                                            </p:txEl>
                                          </p:spTgt>
                                        </p:tgtEl>
                                        <p:attrNameLst>
                                          <p:attrName>style.visibility</p:attrName>
                                        </p:attrNameLst>
                                      </p:cBhvr>
                                      <p:to>
                                        <p:strVal val="visible"/>
                                      </p:to>
                                    </p:set>
                                    <p:animEffect transition="in" filter="wipe(up)">
                                      <p:cBhvr>
                                        <p:cTn id="75" dur="250"/>
                                        <p:tgtEl>
                                          <p:spTgt spid="5">
                                            <p:txEl>
                                              <p:pRg st="17" end="17"/>
                                            </p:txEl>
                                          </p:spTgt>
                                        </p:tgtEl>
                                      </p:cBhvr>
                                    </p:animEffect>
                                  </p:childTnLst>
                                </p:cTn>
                              </p:par>
                            </p:childTnLst>
                          </p:cTn>
                        </p:par>
                        <p:par>
                          <p:cTn id="76" fill="hold">
                            <p:stCondLst>
                              <p:cond delay="4500"/>
                            </p:stCondLst>
                            <p:childTnLst>
                              <p:par>
                                <p:cTn id="77" presetID="22" presetClass="entr" presetSubtype="1" fill="hold" grpId="0" nodeType="afterEffect">
                                  <p:stCondLst>
                                    <p:cond delay="0"/>
                                  </p:stCondLst>
                                  <p:childTnLst>
                                    <p:set>
                                      <p:cBhvr>
                                        <p:cTn id="78" dur="1" fill="hold">
                                          <p:stCondLst>
                                            <p:cond delay="0"/>
                                          </p:stCondLst>
                                        </p:cTn>
                                        <p:tgtEl>
                                          <p:spTgt spid="5">
                                            <p:txEl>
                                              <p:pRg st="18" end="18"/>
                                            </p:txEl>
                                          </p:spTgt>
                                        </p:tgtEl>
                                        <p:attrNameLst>
                                          <p:attrName>style.visibility</p:attrName>
                                        </p:attrNameLst>
                                      </p:cBhvr>
                                      <p:to>
                                        <p:strVal val="visible"/>
                                      </p:to>
                                    </p:set>
                                    <p:animEffect transition="in" filter="wipe(up)">
                                      <p:cBhvr>
                                        <p:cTn id="79" dur="25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MX" dirty="0"/>
              <a:t>EJEMPLO DE CÓDIGO FUENTE – SERVICIO</a:t>
            </a:r>
            <a:endParaRPr lang="es-ES" dirty="0"/>
          </a:p>
        </p:txBody>
      </p:sp>
      <p:sp>
        <p:nvSpPr>
          <p:cNvPr id="5" name="CuadroTexto 4">
            <a:extLst>
              <a:ext uri="{FF2B5EF4-FFF2-40B4-BE49-F238E27FC236}">
                <a16:creationId xmlns:a16="http://schemas.microsoft.com/office/drawing/2014/main" id="{16F26064-497D-4A2A-AEC1-26C8D0A25877}"/>
              </a:ext>
            </a:extLst>
          </p:cNvPr>
          <p:cNvSpPr txBox="1"/>
          <p:nvPr/>
        </p:nvSpPr>
        <p:spPr>
          <a:xfrm>
            <a:off x="1557985" y="2060848"/>
            <a:ext cx="5328592" cy="3862596"/>
          </a:xfrm>
          <a:prstGeom prst="rect">
            <a:avLst/>
          </a:prstGeom>
          <a:noFill/>
        </p:spPr>
        <p:txBody>
          <a:bodyPr wrap="square">
            <a:spAutoFit/>
          </a:bodyPr>
          <a:lstStyle/>
          <a:p>
            <a:pPr algn="just">
              <a:spcAft>
                <a:spcPts val="300"/>
              </a:spcAft>
            </a:pPr>
            <a:r>
              <a:rPr lang="en-US" sz="14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function</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795E26"/>
                </a:solidFill>
                <a:effectLst/>
                <a:latin typeface="Consolas" panose="020B0609020204030204" pitchFamily="49" charset="0"/>
                <a:ea typeface="Times New Roman" panose="02020603050405020304" pitchFamily="18" charset="0"/>
                <a:cs typeface="Consolas" panose="020B0609020204030204" pitchFamily="49" charset="0"/>
              </a:rPr>
              <a:t>findUser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data</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spcAft>
                <a:spcPts val="300"/>
              </a:spcAft>
            </a:pP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spcAft>
                <a:spcPts val="300"/>
              </a:spcAft>
            </a:pP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var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deferer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q</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795E26"/>
                </a:solidFill>
                <a:effectLst/>
                <a:latin typeface="Consolas" panose="020B0609020204030204" pitchFamily="49" charset="0"/>
                <a:ea typeface="Times New Roman" panose="02020603050405020304" pitchFamily="18" charset="0"/>
                <a:cs typeface="Consolas" panose="020B0609020204030204" pitchFamily="49" charset="0"/>
              </a:rPr>
              <a:t>defer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spcAft>
                <a:spcPts val="300"/>
              </a:spcAft>
            </a:pP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var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xhr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http</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795E26"/>
                </a:solidFill>
                <a:effectLst/>
                <a:latin typeface="Consolas" panose="020B0609020204030204" pitchFamily="49" charset="0"/>
                <a:ea typeface="Times New Roman" panose="02020603050405020304" pitchFamily="18" charset="0"/>
                <a:cs typeface="Consolas" panose="020B0609020204030204" pitchFamily="49" charset="0"/>
              </a:rPr>
              <a:t>post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"php/</a:t>
            </a:r>
            <a:r>
              <a:rPr lang="en-US" sz="14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selectUser.php</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data</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spcAft>
                <a:spcPts val="300"/>
              </a:spcAft>
            </a:pP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spcAft>
                <a:spcPts val="300"/>
              </a:spcAft>
            </a:pP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xhr</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795E26"/>
                </a:solidFill>
                <a:effectLst/>
                <a:latin typeface="Consolas" panose="020B0609020204030204" pitchFamily="49" charset="0"/>
                <a:ea typeface="Times New Roman" panose="02020603050405020304" pitchFamily="18" charset="0"/>
                <a:cs typeface="Consolas" panose="020B0609020204030204" pitchFamily="49" charset="0"/>
              </a:rPr>
              <a:t>then</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function</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response</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spcAft>
                <a:spcPts val="300"/>
              </a:spcAft>
            </a:pP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spcAft>
                <a:spcPts val="300"/>
              </a:spcAft>
            </a:pP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AF00DB"/>
                </a:solidFill>
                <a:effectLst/>
                <a:latin typeface="Consolas" panose="020B0609020204030204" pitchFamily="49" charset="0"/>
                <a:ea typeface="Times New Roman" panose="02020603050405020304" pitchFamily="18" charset="0"/>
                <a:cs typeface="Consolas" panose="020B0609020204030204" pitchFamily="49" charset="0"/>
              </a:rPr>
              <a:t>if</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response</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data</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error</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spcAft>
                <a:spcPts val="300"/>
              </a:spcAft>
            </a:pP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deferer</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795E26"/>
                </a:solidFill>
                <a:effectLst/>
                <a:latin typeface="Consolas" panose="020B0609020204030204" pitchFamily="49" charset="0"/>
                <a:ea typeface="Times New Roman" panose="02020603050405020304" pitchFamily="18" charset="0"/>
                <a:cs typeface="Consolas" panose="020B0609020204030204" pitchFamily="49" charset="0"/>
              </a:rPr>
              <a:t>reject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response</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spcAft>
                <a:spcPts val="300"/>
              </a:spcAft>
            </a:pP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AF00DB"/>
                </a:solidFill>
                <a:effectLst/>
                <a:latin typeface="Consolas" panose="020B0609020204030204" pitchFamily="49" charset="0"/>
                <a:ea typeface="Times New Roman" panose="02020603050405020304" pitchFamily="18" charset="0"/>
                <a:cs typeface="Consolas" panose="020B0609020204030204" pitchFamily="49" charset="0"/>
              </a:rPr>
              <a:t>return</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spcAft>
                <a:spcPts val="300"/>
              </a:spcAft>
            </a:pP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spcAft>
                <a:spcPts val="300"/>
              </a:spcAft>
            </a:pP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deferer</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795E26"/>
                </a:solidFill>
                <a:effectLst/>
                <a:latin typeface="Consolas" panose="020B0609020204030204" pitchFamily="49" charset="0"/>
                <a:ea typeface="Times New Roman" panose="02020603050405020304" pitchFamily="18" charset="0"/>
                <a:cs typeface="Consolas" panose="020B0609020204030204" pitchFamily="49" charset="0"/>
              </a:rPr>
              <a:t>resolve</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response</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spcAft>
                <a:spcPts val="300"/>
              </a:spcAft>
            </a:pP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spcAft>
                <a:spcPts val="300"/>
              </a:spcAft>
            </a:pP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AF00DB"/>
                </a:solidFill>
                <a:effectLst/>
                <a:latin typeface="Consolas" panose="020B0609020204030204" pitchFamily="49" charset="0"/>
                <a:ea typeface="Times New Roman" panose="02020603050405020304" pitchFamily="18" charset="0"/>
                <a:cs typeface="Consolas" panose="020B0609020204030204" pitchFamily="49" charset="0"/>
              </a:rPr>
              <a:t>return</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deferer</a:t>
            </a:r>
            <a:r>
              <a:rPr lang="en-US" sz="14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promise</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spcAft>
                <a:spcPts val="300"/>
              </a:spcAft>
            </a:pP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050" dirty="0"/>
          </a:p>
        </p:txBody>
      </p:sp>
      <p:pic>
        <p:nvPicPr>
          <p:cNvPr id="8" name="Imagen 7">
            <a:extLst>
              <a:ext uri="{FF2B5EF4-FFF2-40B4-BE49-F238E27FC236}">
                <a16:creationId xmlns:a16="http://schemas.microsoft.com/office/drawing/2014/main" id="{8BAF6D16-2051-495D-8DD4-A6F4F8B65F36}"/>
              </a:ext>
            </a:extLst>
          </p:cNvPr>
          <p:cNvPicPr>
            <a:picLocks noChangeAspect="1"/>
          </p:cNvPicPr>
          <p:nvPr/>
        </p:nvPicPr>
        <p:blipFill>
          <a:blip r:embed="rId2"/>
          <a:stretch>
            <a:fillRect/>
          </a:stretch>
        </p:blipFill>
        <p:spPr>
          <a:xfrm flipH="1">
            <a:off x="7248128" y="3425388"/>
            <a:ext cx="1743237" cy="3140968"/>
          </a:xfrm>
          <a:prstGeom prst="rect">
            <a:avLst/>
          </a:prstGeom>
          <a:ln>
            <a:noFill/>
          </a:ln>
          <a:effectLst>
            <a:outerShdw blurRad="292100" dist="139700" dir="2700000" algn="tl" rotWithShape="0">
              <a:srgbClr val="333333">
                <a:alpha val="65000"/>
              </a:srgbClr>
            </a:outerShdw>
          </a:effectLst>
        </p:spPr>
      </p:pic>
      <p:pic>
        <p:nvPicPr>
          <p:cNvPr id="4" name="Imagen 3">
            <a:extLst>
              <a:ext uri="{FF2B5EF4-FFF2-40B4-BE49-F238E27FC236}">
                <a16:creationId xmlns:a16="http://schemas.microsoft.com/office/drawing/2014/main" id="{5402CC61-B4A5-41AA-AB3A-534F1D5A7CE3}"/>
              </a:ext>
            </a:extLst>
          </p:cNvPr>
          <p:cNvPicPr>
            <a:picLocks noChangeAspect="1"/>
          </p:cNvPicPr>
          <p:nvPr/>
        </p:nvPicPr>
        <p:blipFill>
          <a:blip r:embed="rId3"/>
          <a:stretch>
            <a:fillRect/>
          </a:stretch>
        </p:blipFill>
        <p:spPr>
          <a:xfrm flipH="1">
            <a:off x="9624392" y="3284984"/>
            <a:ext cx="1778573" cy="3140968"/>
          </a:xfrm>
          <a:prstGeom prst="rect">
            <a:avLst/>
          </a:prstGeom>
        </p:spPr>
      </p:pic>
    </p:spTree>
    <p:extLst>
      <p:ext uri="{BB962C8B-B14F-4D97-AF65-F5344CB8AC3E}">
        <p14:creationId xmlns:p14="http://schemas.microsoft.com/office/powerpoint/2010/main" val="24883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grpId="0"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250"/>
                                        <p:tgtEl>
                                          <p:spTgt spid="5">
                                            <p:txEl>
                                              <p:pRg st="0" end="0"/>
                                            </p:txEl>
                                          </p:spTgt>
                                        </p:tgtEl>
                                      </p:cBhvr>
                                    </p:animEffect>
                                  </p:childTnLst>
                                </p:cTn>
                              </p:par>
                            </p:childTnLst>
                          </p:cTn>
                        </p:par>
                        <p:par>
                          <p:cTn id="13" fill="hold">
                            <p:stCondLst>
                              <p:cond delay="1250"/>
                            </p:stCondLst>
                            <p:childTnLst>
                              <p:par>
                                <p:cTn id="14" presetID="22" presetClass="entr" presetSubtype="1" fill="hold" grpId="0"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up)">
                                      <p:cBhvr>
                                        <p:cTn id="16" dur="250"/>
                                        <p:tgtEl>
                                          <p:spTgt spid="5">
                                            <p:txEl>
                                              <p:pRg st="1" end="1"/>
                                            </p:txEl>
                                          </p:spTgt>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up)">
                                      <p:cBhvr>
                                        <p:cTn id="20" dur="250"/>
                                        <p:tgtEl>
                                          <p:spTgt spid="5">
                                            <p:txEl>
                                              <p:pRg st="2" end="2"/>
                                            </p:txEl>
                                          </p:spTgt>
                                        </p:tgtEl>
                                      </p:cBhvr>
                                    </p:animEffect>
                                  </p:childTnLst>
                                </p:cTn>
                              </p:par>
                            </p:childTnLst>
                          </p:cTn>
                        </p:par>
                        <p:par>
                          <p:cTn id="21" fill="hold">
                            <p:stCondLst>
                              <p:cond delay="1750"/>
                            </p:stCondLst>
                            <p:childTnLst>
                              <p:par>
                                <p:cTn id="22" presetID="22" presetClass="entr" presetSubtype="1" fill="hold" grpId="0" nodeType="after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wipe(up)">
                                      <p:cBhvr>
                                        <p:cTn id="24" dur="250"/>
                                        <p:tgtEl>
                                          <p:spTgt spid="5">
                                            <p:txEl>
                                              <p:pRg st="3" end="3"/>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wipe(up)">
                                      <p:cBhvr>
                                        <p:cTn id="28" dur="250"/>
                                        <p:tgtEl>
                                          <p:spTgt spid="5">
                                            <p:txEl>
                                              <p:pRg st="4" end="4"/>
                                            </p:txEl>
                                          </p:spTgt>
                                        </p:tgtEl>
                                      </p:cBhvr>
                                    </p:animEffect>
                                  </p:childTnLst>
                                </p:cTn>
                              </p:par>
                            </p:childTnLst>
                          </p:cTn>
                        </p:par>
                        <p:par>
                          <p:cTn id="29" fill="hold">
                            <p:stCondLst>
                              <p:cond delay="2250"/>
                            </p:stCondLst>
                            <p:childTnLst>
                              <p:par>
                                <p:cTn id="30" presetID="22" presetClass="entr" presetSubtype="1" fill="hold" grpId="0"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up)">
                                      <p:cBhvr>
                                        <p:cTn id="32" dur="250"/>
                                        <p:tgtEl>
                                          <p:spTgt spid="5">
                                            <p:txEl>
                                              <p:pRg st="5" end="5"/>
                                            </p:txEl>
                                          </p:spTgt>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wipe(up)">
                                      <p:cBhvr>
                                        <p:cTn id="36" dur="250"/>
                                        <p:tgtEl>
                                          <p:spTgt spid="5">
                                            <p:txEl>
                                              <p:pRg st="6" end="6"/>
                                            </p:txEl>
                                          </p:spTgt>
                                        </p:tgtEl>
                                      </p:cBhvr>
                                    </p:animEffect>
                                  </p:childTnLst>
                                </p:cTn>
                              </p:par>
                            </p:childTnLst>
                          </p:cTn>
                        </p:par>
                        <p:par>
                          <p:cTn id="37" fill="hold">
                            <p:stCondLst>
                              <p:cond delay="2750"/>
                            </p:stCondLst>
                            <p:childTnLst>
                              <p:par>
                                <p:cTn id="38" presetID="22" presetClass="entr" presetSubtype="1" fill="hold" grpId="0" nodeType="after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wipe(up)">
                                      <p:cBhvr>
                                        <p:cTn id="40" dur="250"/>
                                        <p:tgtEl>
                                          <p:spTgt spid="5">
                                            <p:txEl>
                                              <p:pRg st="7" end="7"/>
                                            </p:txEl>
                                          </p:spTgt>
                                        </p:tgtEl>
                                      </p:cBhvr>
                                    </p:animEffect>
                                  </p:childTnLst>
                                </p:cTn>
                              </p:par>
                            </p:childTnLst>
                          </p:cTn>
                        </p:par>
                        <p:par>
                          <p:cTn id="41" fill="hold">
                            <p:stCondLst>
                              <p:cond delay="3000"/>
                            </p:stCondLst>
                            <p:childTnLst>
                              <p:par>
                                <p:cTn id="42" presetID="22" presetClass="entr" presetSubtype="1" fill="hold" grpId="0" nodeType="after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animEffect transition="in" filter="wipe(up)">
                                      <p:cBhvr>
                                        <p:cTn id="44" dur="250"/>
                                        <p:tgtEl>
                                          <p:spTgt spid="5">
                                            <p:txEl>
                                              <p:pRg st="8" end="8"/>
                                            </p:txEl>
                                          </p:spTgt>
                                        </p:tgtEl>
                                      </p:cBhvr>
                                    </p:animEffect>
                                  </p:childTnLst>
                                </p:cTn>
                              </p:par>
                            </p:childTnLst>
                          </p:cTn>
                        </p:par>
                        <p:par>
                          <p:cTn id="45" fill="hold">
                            <p:stCondLst>
                              <p:cond delay="3250"/>
                            </p:stCondLst>
                            <p:childTnLst>
                              <p:par>
                                <p:cTn id="46" presetID="22" presetClass="entr" presetSubtype="1" fill="hold" grpId="0" nodeType="afterEffect">
                                  <p:stCondLst>
                                    <p:cond delay="0"/>
                                  </p:stCondLst>
                                  <p:childTnLst>
                                    <p:set>
                                      <p:cBhvr>
                                        <p:cTn id="47" dur="1" fill="hold">
                                          <p:stCondLst>
                                            <p:cond delay="0"/>
                                          </p:stCondLst>
                                        </p:cTn>
                                        <p:tgtEl>
                                          <p:spTgt spid="5">
                                            <p:txEl>
                                              <p:pRg st="9" end="9"/>
                                            </p:txEl>
                                          </p:spTgt>
                                        </p:tgtEl>
                                        <p:attrNameLst>
                                          <p:attrName>style.visibility</p:attrName>
                                        </p:attrNameLst>
                                      </p:cBhvr>
                                      <p:to>
                                        <p:strVal val="visible"/>
                                      </p:to>
                                    </p:set>
                                    <p:animEffect transition="in" filter="wipe(up)">
                                      <p:cBhvr>
                                        <p:cTn id="48" dur="250"/>
                                        <p:tgtEl>
                                          <p:spTgt spid="5">
                                            <p:txEl>
                                              <p:pRg st="9" end="9"/>
                                            </p:txEl>
                                          </p:spTgt>
                                        </p:tgtEl>
                                      </p:cBhvr>
                                    </p:animEffect>
                                  </p:childTnLst>
                                </p:cTn>
                              </p:par>
                            </p:childTnLst>
                          </p:cTn>
                        </p:par>
                        <p:par>
                          <p:cTn id="49" fill="hold">
                            <p:stCondLst>
                              <p:cond delay="3500"/>
                            </p:stCondLst>
                            <p:childTnLst>
                              <p:par>
                                <p:cTn id="50" presetID="22" presetClass="entr" presetSubtype="1" fill="hold" grpId="0" nodeType="after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wipe(up)">
                                      <p:cBhvr>
                                        <p:cTn id="52" dur="250"/>
                                        <p:tgtEl>
                                          <p:spTgt spid="5">
                                            <p:txEl>
                                              <p:pRg st="10" end="10"/>
                                            </p:txEl>
                                          </p:spTgt>
                                        </p:tgtEl>
                                      </p:cBhvr>
                                    </p:animEffect>
                                  </p:childTnLst>
                                </p:cTn>
                              </p:par>
                            </p:childTnLst>
                          </p:cTn>
                        </p:par>
                        <p:par>
                          <p:cTn id="53" fill="hold">
                            <p:stCondLst>
                              <p:cond delay="3750"/>
                            </p:stCondLst>
                            <p:childTnLst>
                              <p:par>
                                <p:cTn id="54" presetID="22" presetClass="entr" presetSubtype="1" fill="hold" grpId="0" nodeType="afterEffect">
                                  <p:stCondLst>
                                    <p:cond delay="0"/>
                                  </p:stCondLst>
                                  <p:childTnLst>
                                    <p:set>
                                      <p:cBhvr>
                                        <p:cTn id="55" dur="1" fill="hold">
                                          <p:stCondLst>
                                            <p:cond delay="0"/>
                                          </p:stCondLst>
                                        </p:cTn>
                                        <p:tgtEl>
                                          <p:spTgt spid="5">
                                            <p:txEl>
                                              <p:pRg st="11" end="11"/>
                                            </p:txEl>
                                          </p:spTgt>
                                        </p:tgtEl>
                                        <p:attrNameLst>
                                          <p:attrName>style.visibility</p:attrName>
                                        </p:attrNameLst>
                                      </p:cBhvr>
                                      <p:to>
                                        <p:strVal val="visible"/>
                                      </p:to>
                                    </p:set>
                                    <p:animEffect transition="in" filter="wipe(up)">
                                      <p:cBhvr>
                                        <p:cTn id="56" dur="250"/>
                                        <p:tgtEl>
                                          <p:spTgt spid="5">
                                            <p:txEl>
                                              <p:pRg st="11" end="11"/>
                                            </p:txEl>
                                          </p:spTgt>
                                        </p:tgtEl>
                                      </p:cBhvr>
                                    </p:animEffect>
                                  </p:childTnLst>
                                </p:cTn>
                              </p:par>
                            </p:childTnLst>
                          </p:cTn>
                        </p:par>
                        <p:par>
                          <p:cTn id="57" fill="hold">
                            <p:stCondLst>
                              <p:cond delay="4000"/>
                            </p:stCondLst>
                            <p:childTnLst>
                              <p:par>
                                <p:cTn id="58" presetID="22" presetClass="entr" presetSubtype="1" fill="hold" grpId="0" nodeType="afterEffect">
                                  <p:stCondLst>
                                    <p:cond delay="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wipe(up)">
                                      <p:cBhvr>
                                        <p:cTn id="60" dur="250"/>
                                        <p:tgtEl>
                                          <p:spTgt spid="5">
                                            <p:txEl>
                                              <p:pRg st="12" end="12"/>
                                            </p:txEl>
                                          </p:spTgt>
                                        </p:tgtEl>
                                      </p:cBhvr>
                                    </p:animEffect>
                                  </p:childTnLst>
                                </p:cTn>
                              </p:par>
                            </p:childTnLst>
                          </p:cTn>
                        </p:par>
                        <p:par>
                          <p:cTn id="61" fill="hold">
                            <p:stCondLst>
                              <p:cond delay="4250"/>
                            </p:stCondLst>
                            <p:childTnLst>
                              <p:par>
                                <p:cTn id="62" presetID="22" presetClass="entr" presetSubtype="1" fill="hold" grpId="0" nodeType="afterEffect">
                                  <p:stCondLst>
                                    <p:cond delay="0"/>
                                  </p:stCondLst>
                                  <p:childTnLst>
                                    <p:set>
                                      <p:cBhvr>
                                        <p:cTn id="63" dur="1" fill="hold">
                                          <p:stCondLst>
                                            <p:cond delay="0"/>
                                          </p:stCondLst>
                                        </p:cTn>
                                        <p:tgtEl>
                                          <p:spTgt spid="5">
                                            <p:txEl>
                                              <p:pRg st="13" end="13"/>
                                            </p:txEl>
                                          </p:spTgt>
                                        </p:tgtEl>
                                        <p:attrNameLst>
                                          <p:attrName>style.visibility</p:attrName>
                                        </p:attrNameLst>
                                      </p:cBhvr>
                                      <p:to>
                                        <p:strVal val="visible"/>
                                      </p:to>
                                    </p:set>
                                    <p:animEffect transition="in" filter="wipe(up)">
                                      <p:cBhvr>
                                        <p:cTn id="64" dur="250"/>
                                        <p:tgtEl>
                                          <p:spTgt spid="5">
                                            <p:txEl>
                                              <p:pRg st="13" end="13"/>
                                            </p:txEl>
                                          </p:spTgt>
                                        </p:tgtEl>
                                      </p:cBhvr>
                                    </p:animEffect>
                                  </p:childTnLst>
                                </p:cTn>
                              </p:par>
                            </p:childTnLst>
                          </p:cTn>
                        </p:par>
                        <p:par>
                          <p:cTn id="65" fill="hold">
                            <p:stCondLst>
                              <p:cond delay="4500"/>
                            </p:stCondLst>
                            <p:childTnLst>
                              <p:par>
                                <p:cTn id="66" presetID="22" presetClass="entr" presetSubtype="1" fill="hold" grpId="0" nodeType="afterEffect">
                                  <p:stCondLst>
                                    <p:cond delay="0"/>
                                  </p:stCondLst>
                                  <p:childTnLst>
                                    <p:set>
                                      <p:cBhvr>
                                        <p:cTn id="67" dur="1" fill="hold">
                                          <p:stCondLst>
                                            <p:cond delay="0"/>
                                          </p:stCondLst>
                                        </p:cTn>
                                        <p:tgtEl>
                                          <p:spTgt spid="5">
                                            <p:txEl>
                                              <p:pRg st="14" end="14"/>
                                            </p:txEl>
                                          </p:spTgt>
                                        </p:tgtEl>
                                        <p:attrNameLst>
                                          <p:attrName>style.visibility</p:attrName>
                                        </p:attrNameLst>
                                      </p:cBhvr>
                                      <p:to>
                                        <p:strVal val="visible"/>
                                      </p:to>
                                    </p:set>
                                    <p:animEffect transition="in" filter="wipe(up)">
                                      <p:cBhvr>
                                        <p:cTn id="68" dur="25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3D53F7D-DF27-4105-B909-623999B56488}"/>
              </a:ext>
            </a:extLst>
          </p:cNvPr>
          <p:cNvSpPr txBox="1"/>
          <p:nvPr/>
        </p:nvSpPr>
        <p:spPr>
          <a:xfrm>
            <a:off x="1492496" y="1914367"/>
            <a:ext cx="8028891" cy="4185761"/>
          </a:xfrm>
          <a:prstGeom prst="rect">
            <a:avLst/>
          </a:prstGeom>
          <a:noFill/>
        </p:spPr>
        <p:txBody>
          <a:bodyPr wrap="square">
            <a:spAutoFit/>
          </a:bodyPr>
          <a:lstStyle/>
          <a:p>
            <a:pPr algn="just"/>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$data</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err="1">
                <a:solidFill>
                  <a:srgbClr val="795E26"/>
                </a:solidFill>
                <a:effectLst/>
                <a:latin typeface="Consolas" panose="020B0609020204030204" pitchFamily="49" charset="0"/>
                <a:ea typeface="Times New Roman" panose="02020603050405020304" pitchFamily="18" charset="0"/>
                <a:cs typeface="Consolas" panose="020B0609020204030204" pitchFamily="49" charset="0"/>
              </a:rPr>
              <a:t>json_decode</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795E26"/>
                </a:solidFill>
                <a:effectLst/>
                <a:latin typeface="Consolas" panose="020B0609020204030204" pitchFamily="49" charset="0"/>
                <a:ea typeface="Times New Roman" panose="02020603050405020304" pitchFamily="18" charset="0"/>
                <a:cs typeface="Consolas" panose="020B0609020204030204" pitchFamily="49" charset="0"/>
              </a:rPr>
              <a:t>file_get_contents</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"php://input"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true</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8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8000"/>
                </a:solidFill>
                <a:effectLst/>
                <a:latin typeface="Consolas" panose="020B0609020204030204" pitchFamily="49" charset="0"/>
                <a:ea typeface="Times New Roman" panose="02020603050405020304" pitchFamily="18" charset="0"/>
                <a:cs typeface="Consolas" panose="020B0609020204030204" pitchFamily="49" charset="0"/>
              </a:rPr>
              <a:t>Recibe</a:t>
            </a:r>
            <a:r>
              <a:rPr lang="en-US" sz="1400" dirty="0">
                <a:solidFill>
                  <a:srgbClr val="008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8000"/>
                </a:solidFill>
                <a:effectLst/>
                <a:latin typeface="Consolas" panose="020B0609020204030204" pitchFamily="49" charset="0"/>
                <a:ea typeface="Times New Roman" panose="02020603050405020304" pitchFamily="18" charset="0"/>
                <a:cs typeface="Consolas" panose="020B0609020204030204" pitchFamily="49" charset="0"/>
              </a:rPr>
              <a:t>parametro</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endParaRPr lang="en-US" sz="1400" dirty="0">
              <a:solidFill>
                <a:srgbClr val="008000"/>
              </a:solidFill>
              <a:effectLst/>
              <a:latin typeface="Consolas" panose="020B0609020204030204" pitchFamily="49" charset="0"/>
              <a:ea typeface="Times New Roman" panose="02020603050405020304" pitchFamily="18" charset="0"/>
              <a:cs typeface="Consolas" panose="020B0609020204030204" pitchFamily="49" charset="0"/>
            </a:endParaRPr>
          </a:p>
          <a:p>
            <a:pPr algn="just"/>
            <a:r>
              <a:rPr lang="en-US" sz="1400" dirty="0">
                <a:solidFill>
                  <a:srgbClr val="008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8000"/>
                </a:solidFill>
                <a:effectLst/>
                <a:latin typeface="Consolas" panose="020B0609020204030204" pitchFamily="49" charset="0"/>
                <a:ea typeface="Times New Roman" panose="02020603050405020304" pitchFamily="18" charset="0"/>
                <a:cs typeface="Consolas" panose="020B0609020204030204" pitchFamily="49" charset="0"/>
              </a:rPr>
              <a:t>Optiene</a:t>
            </a:r>
            <a:r>
              <a:rPr lang="en-US" sz="1400" dirty="0">
                <a:solidFill>
                  <a:srgbClr val="008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008000"/>
                </a:solidFill>
                <a:effectLst/>
                <a:latin typeface="Consolas" panose="020B0609020204030204" pitchFamily="49" charset="0"/>
                <a:ea typeface="Times New Roman" panose="02020603050405020304" pitchFamily="18" charset="0"/>
                <a:cs typeface="Consolas" panose="020B0609020204030204" pitchFamily="49" charset="0"/>
              </a:rPr>
              <a:t>elemento</a:t>
            </a:r>
            <a:r>
              <a:rPr lang="en-US" sz="1400" dirty="0">
                <a:solidFill>
                  <a:srgbClr val="008000"/>
                </a:solidFill>
                <a:effectLst/>
                <a:latin typeface="Consolas" panose="020B0609020204030204" pitchFamily="49" charset="0"/>
                <a:ea typeface="Times New Roman" panose="02020603050405020304" pitchFamily="18" charset="0"/>
                <a:cs typeface="Consolas" panose="020B0609020204030204" pitchFamily="49" charset="0"/>
              </a:rPr>
              <a:t> actual</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$result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$conn</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a:t>
            </a:r>
            <a:r>
              <a:rPr lang="en-US" sz="1400" dirty="0">
                <a:solidFill>
                  <a:srgbClr val="795E26"/>
                </a:solidFill>
                <a:effectLst/>
                <a:latin typeface="Consolas" panose="020B0609020204030204" pitchFamily="49" charset="0"/>
                <a:ea typeface="Times New Roman" panose="02020603050405020304" pitchFamily="18" charset="0"/>
                <a:cs typeface="Consolas" panose="020B0609020204030204" pitchFamily="49" charset="0"/>
              </a:rPr>
              <a:t>query</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SELECT</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FROM</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utp_users</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WHERE</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us_doc_num</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$data</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docToSearch</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AND</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us_pass</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$data</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passToSearch</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outp</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algn="just"/>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AF00DB"/>
                </a:solidFill>
                <a:effectLst/>
                <a:latin typeface="Consolas" panose="020B0609020204030204" pitchFamily="49" charset="0"/>
                <a:ea typeface="Times New Roman" panose="02020603050405020304" pitchFamily="18" charset="0"/>
                <a:cs typeface="Consolas" panose="020B0609020204030204" pitchFamily="49" charset="0"/>
              </a:rPr>
              <a:t>while</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rs</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$result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a:t>
            </a:r>
            <a:r>
              <a:rPr lang="en-US" sz="1400" dirty="0" err="1">
                <a:solidFill>
                  <a:srgbClr val="795E26"/>
                </a:solidFill>
                <a:effectLst/>
                <a:latin typeface="Consolas" panose="020B0609020204030204" pitchFamily="49" charset="0"/>
                <a:ea typeface="Times New Roman" panose="02020603050405020304" pitchFamily="18" charset="0"/>
                <a:cs typeface="Consolas" panose="020B0609020204030204" pitchFamily="49" charset="0"/>
              </a:rPr>
              <a:t>fetch_array</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(MYSQLI_ASSOC)) {</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AF00DB"/>
                </a:solidFill>
                <a:effectLst/>
                <a:latin typeface="Consolas" panose="020B0609020204030204" pitchFamily="49" charset="0"/>
                <a:ea typeface="Times New Roman" panose="02020603050405020304" pitchFamily="18" charset="0"/>
                <a:cs typeface="Consolas" panose="020B0609020204030204" pitchFamily="49" charset="0"/>
              </a:rPr>
              <a:t>if</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outp</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outp</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outp</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'{"id":"'</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rs</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us_id</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outp</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'"type":"'</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rs</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us_type</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outp</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fName</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rs</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us_fname</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outp</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lName</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rs</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us_lname</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outp</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docNumber</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rs</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us_doc_num</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outp</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'"email":"'</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rs</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us_mail</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effectLst/>
              <a:latin typeface="Arial" panose="020B0604020202020204" pitchFamily="34" charset="0"/>
              <a:ea typeface="Calibri" panose="020F0502020204030204" pitchFamily="34" charset="0"/>
              <a:cs typeface="Times New Roman" panose="02020603050405020304" pitchFamily="18" charset="0"/>
            </a:endParaRPr>
          </a:p>
          <a:p>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outp</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'{"records":['</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err="1">
                <a:solidFill>
                  <a:srgbClr val="001080"/>
                </a:solidFill>
                <a:effectLst/>
                <a:latin typeface="Consolas" panose="020B0609020204030204" pitchFamily="49" charset="0"/>
                <a:ea typeface="Times New Roman" panose="02020603050405020304" pitchFamily="18" charset="0"/>
                <a:cs typeface="Consolas" panose="020B0609020204030204" pitchFamily="49" charset="0"/>
              </a:rPr>
              <a:t>outp</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US" sz="14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PA" sz="1400" dirty="0"/>
          </a:p>
        </p:txBody>
      </p:sp>
      <p:sp>
        <p:nvSpPr>
          <p:cNvPr id="3" name="2 Título"/>
          <p:cNvSpPr>
            <a:spLocks noGrp="1"/>
          </p:cNvSpPr>
          <p:nvPr>
            <p:ph type="title"/>
          </p:nvPr>
        </p:nvSpPr>
        <p:spPr/>
        <p:txBody>
          <a:bodyPr>
            <a:normAutofit/>
          </a:bodyPr>
          <a:lstStyle/>
          <a:p>
            <a:r>
              <a:rPr lang="es-MX" dirty="0"/>
              <a:t>EJEMPLO DE CÓDIGO FUENTE – </a:t>
            </a:r>
            <a:r>
              <a:rPr lang="es-MX" dirty="0" err="1"/>
              <a:t>backend</a:t>
            </a:r>
            <a:endParaRPr lang="es-ES" dirty="0"/>
          </a:p>
        </p:txBody>
      </p:sp>
      <p:pic>
        <p:nvPicPr>
          <p:cNvPr id="8" name="Imagen 7">
            <a:extLst>
              <a:ext uri="{FF2B5EF4-FFF2-40B4-BE49-F238E27FC236}">
                <a16:creationId xmlns:a16="http://schemas.microsoft.com/office/drawing/2014/main" id="{8BAF6D16-2051-495D-8DD4-A6F4F8B65F36}"/>
              </a:ext>
            </a:extLst>
          </p:cNvPr>
          <p:cNvPicPr>
            <a:picLocks noChangeAspect="1"/>
          </p:cNvPicPr>
          <p:nvPr/>
        </p:nvPicPr>
        <p:blipFill>
          <a:blip r:embed="rId2"/>
          <a:stretch>
            <a:fillRect/>
          </a:stretch>
        </p:blipFill>
        <p:spPr>
          <a:xfrm flipH="1">
            <a:off x="7248128" y="3430870"/>
            <a:ext cx="1743237" cy="3140968"/>
          </a:xfrm>
          <a:prstGeom prst="rect">
            <a:avLst/>
          </a:prstGeom>
          <a:ln>
            <a:noFill/>
          </a:ln>
          <a:effectLst>
            <a:outerShdw blurRad="292100" dist="139700" dir="2700000" algn="tl" rotWithShape="0">
              <a:srgbClr val="333333">
                <a:alpha val="65000"/>
              </a:srgbClr>
            </a:outerShdw>
          </a:effectLst>
        </p:spPr>
      </p:pic>
      <p:pic>
        <p:nvPicPr>
          <p:cNvPr id="9" name="Imagen 8">
            <a:extLst>
              <a:ext uri="{FF2B5EF4-FFF2-40B4-BE49-F238E27FC236}">
                <a16:creationId xmlns:a16="http://schemas.microsoft.com/office/drawing/2014/main" id="{3D87E7E4-AB08-4455-B330-B6B28F844947}"/>
              </a:ext>
            </a:extLst>
          </p:cNvPr>
          <p:cNvPicPr>
            <a:picLocks noChangeAspect="1"/>
          </p:cNvPicPr>
          <p:nvPr/>
        </p:nvPicPr>
        <p:blipFill>
          <a:blip r:embed="rId3"/>
          <a:stretch>
            <a:fillRect/>
          </a:stretch>
        </p:blipFill>
        <p:spPr>
          <a:xfrm>
            <a:off x="9714468" y="3284983"/>
            <a:ext cx="1307429" cy="31409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4976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50"/>
                                        <p:tgtEl>
                                          <p:spTgt spid="7">
                                            <p:txEl>
                                              <p:pRg st="0" end="0"/>
                                            </p:txEl>
                                          </p:spTgt>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up)">
                                      <p:cBhvr>
                                        <p:cTn id="11" dur="250"/>
                                        <p:tgtEl>
                                          <p:spTgt spid="7">
                                            <p:txEl>
                                              <p:pRg st="2" end="2"/>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wipe(up)">
                                      <p:cBhvr>
                                        <p:cTn id="15" dur="250"/>
                                        <p:tgtEl>
                                          <p:spTgt spid="7">
                                            <p:txEl>
                                              <p:pRg st="3" end="3"/>
                                            </p:txEl>
                                          </p:spTgt>
                                        </p:tgtEl>
                                      </p:cBhvr>
                                    </p:animEffect>
                                  </p:childTnLst>
                                </p:cTn>
                              </p:par>
                            </p:childTnLst>
                          </p:cTn>
                        </p:par>
                        <p:par>
                          <p:cTn id="16" fill="hold">
                            <p:stCondLst>
                              <p:cond delay="750"/>
                            </p:stCondLst>
                            <p:childTnLst>
                              <p:par>
                                <p:cTn id="17" presetID="22" presetClass="entr" presetSubtype="1" fill="hold" grpId="0" nodeType="after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wipe(up)">
                                      <p:cBhvr>
                                        <p:cTn id="19" dur="250"/>
                                        <p:tgtEl>
                                          <p:spTgt spid="7">
                                            <p:txEl>
                                              <p:pRg st="4" end="4"/>
                                            </p:txEl>
                                          </p:spTgt>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wipe(up)">
                                      <p:cBhvr>
                                        <p:cTn id="23" dur="250"/>
                                        <p:tgtEl>
                                          <p:spTgt spid="7">
                                            <p:txEl>
                                              <p:pRg st="5" end="5"/>
                                            </p:txEl>
                                          </p:spTgt>
                                        </p:tgtEl>
                                      </p:cBhvr>
                                    </p:animEffect>
                                  </p:childTnLst>
                                </p:cTn>
                              </p:par>
                            </p:childTnLst>
                          </p:cTn>
                        </p:par>
                        <p:par>
                          <p:cTn id="24" fill="hold">
                            <p:stCondLst>
                              <p:cond delay="1250"/>
                            </p:stCondLst>
                            <p:childTnLst>
                              <p:par>
                                <p:cTn id="25" presetID="22" presetClass="entr" presetSubtype="1" fill="hold" grpId="0" nodeType="after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wipe(up)">
                                      <p:cBhvr>
                                        <p:cTn id="27" dur="250"/>
                                        <p:tgtEl>
                                          <p:spTgt spid="7">
                                            <p:txEl>
                                              <p:pRg st="6" end="6"/>
                                            </p:txEl>
                                          </p:spTgt>
                                        </p:tgtEl>
                                      </p:cBhvr>
                                    </p:animEffect>
                                  </p:childTnLst>
                                </p:cTn>
                              </p:par>
                            </p:childTnLst>
                          </p:cTn>
                        </p:par>
                        <p:par>
                          <p:cTn id="28" fill="hold">
                            <p:stCondLst>
                              <p:cond delay="1500"/>
                            </p:stCondLst>
                            <p:childTnLst>
                              <p:par>
                                <p:cTn id="29" presetID="22" presetClass="entr" presetSubtype="1" fill="hold" grpId="0" nodeType="after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wipe(up)">
                                      <p:cBhvr>
                                        <p:cTn id="31" dur="250"/>
                                        <p:tgtEl>
                                          <p:spTgt spid="7">
                                            <p:txEl>
                                              <p:pRg st="7" end="7"/>
                                            </p:txEl>
                                          </p:spTgt>
                                        </p:tgtEl>
                                      </p:cBhvr>
                                    </p:animEffect>
                                  </p:childTnLst>
                                </p:cTn>
                              </p:par>
                            </p:childTnLst>
                          </p:cTn>
                        </p:par>
                        <p:par>
                          <p:cTn id="32" fill="hold">
                            <p:stCondLst>
                              <p:cond delay="1750"/>
                            </p:stCondLst>
                            <p:childTnLst>
                              <p:par>
                                <p:cTn id="33" presetID="22" presetClass="entr" presetSubtype="1" fill="hold" grpId="0" nodeType="after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animEffect transition="in" filter="wipe(up)">
                                      <p:cBhvr>
                                        <p:cTn id="35" dur="250"/>
                                        <p:tgtEl>
                                          <p:spTgt spid="7">
                                            <p:txEl>
                                              <p:pRg st="9" end="9"/>
                                            </p:txEl>
                                          </p:spTgt>
                                        </p:tgtEl>
                                      </p:cBhvr>
                                    </p:animEffect>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wipe(up)">
                                      <p:cBhvr>
                                        <p:cTn id="39" dur="250"/>
                                        <p:tgtEl>
                                          <p:spTgt spid="7">
                                            <p:txEl>
                                              <p:pRg st="10" end="10"/>
                                            </p:txEl>
                                          </p:spTgt>
                                        </p:tgtEl>
                                      </p:cBhvr>
                                    </p:animEffect>
                                  </p:childTnLst>
                                </p:cTn>
                              </p:par>
                            </p:childTnLst>
                          </p:cTn>
                        </p:par>
                        <p:par>
                          <p:cTn id="40" fill="hold">
                            <p:stCondLst>
                              <p:cond delay="2250"/>
                            </p:stCondLst>
                            <p:childTnLst>
                              <p:par>
                                <p:cTn id="41" presetID="22" presetClass="entr" presetSubtype="1" fill="hold" grpId="0" nodeType="after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animEffect transition="in" filter="wipe(up)">
                                      <p:cBhvr>
                                        <p:cTn id="43" dur="250"/>
                                        <p:tgtEl>
                                          <p:spTgt spid="7">
                                            <p:txEl>
                                              <p:pRg st="11" end="11"/>
                                            </p:txEl>
                                          </p:spTgt>
                                        </p:tgtEl>
                                      </p:cBhvr>
                                    </p:animEffect>
                                  </p:childTnLst>
                                </p:cTn>
                              </p:par>
                            </p:childTnLst>
                          </p:cTn>
                        </p:par>
                        <p:par>
                          <p:cTn id="44" fill="hold">
                            <p:stCondLst>
                              <p:cond delay="2500"/>
                            </p:stCondLst>
                            <p:childTnLst>
                              <p:par>
                                <p:cTn id="45" presetID="22" presetClass="entr" presetSubtype="1" fill="hold" grpId="0" nodeType="after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animEffect transition="in" filter="wipe(up)">
                                      <p:cBhvr>
                                        <p:cTn id="47" dur="250"/>
                                        <p:tgtEl>
                                          <p:spTgt spid="7">
                                            <p:txEl>
                                              <p:pRg st="12" end="12"/>
                                            </p:txEl>
                                          </p:spTgt>
                                        </p:tgtEl>
                                      </p:cBhvr>
                                    </p:animEffect>
                                  </p:childTnLst>
                                </p:cTn>
                              </p:par>
                            </p:childTnLst>
                          </p:cTn>
                        </p:par>
                        <p:par>
                          <p:cTn id="48" fill="hold">
                            <p:stCondLst>
                              <p:cond delay="2750"/>
                            </p:stCondLst>
                            <p:childTnLst>
                              <p:par>
                                <p:cTn id="49" presetID="22" presetClass="entr" presetSubtype="1" fill="hold" grpId="0" nodeType="afterEffect">
                                  <p:stCondLst>
                                    <p:cond delay="0"/>
                                  </p:stCondLst>
                                  <p:childTnLst>
                                    <p:set>
                                      <p:cBhvr>
                                        <p:cTn id="50" dur="1" fill="hold">
                                          <p:stCondLst>
                                            <p:cond delay="0"/>
                                          </p:stCondLst>
                                        </p:cTn>
                                        <p:tgtEl>
                                          <p:spTgt spid="7">
                                            <p:txEl>
                                              <p:pRg st="13" end="13"/>
                                            </p:txEl>
                                          </p:spTgt>
                                        </p:tgtEl>
                                        <p:attrNameLst>
                                          <p:attrName>style.visibility</p:attrName>
                                        </p:attrNameLst>
                                      </p:cBhvr>
                                      <p:to>
                                        <p:strVal val="visible"/>
                                      </p:to>
                                    </p:set>
                                    <p:animEffect transition="in" filter="wipe(up)">
                                      <p:cBhvr>
                                        <p:cTn id="51" dur="250"/>
                                        <p:tgtEl>
                                          <p:spTgt spid="7">
                                            <p:txEl>
                                              <p:pRg st="13" end="13"/>
                                            </p:txEl>
                                          </p:spTgt>
                                        </p:tgtEl>
                                      </p:cBhvr>
                                    </p:animEffect>
                                  </p:childTnLst>
                                </p:cTn>
                              </p:par>
                            </p:childTnLst>
                          </p:cTn>
                        </p:par>
                        <p:par>
                          <p:cTn id="52" fill="hold">
                            <p:stCondLst>
                              <p:cond delay="3000"/>
                            </p:stCondLst>
                            <p:childTnLst>
                              <p:par>
                                <p:cTn id="53" presetID="22" presetClass="entr" presetSubtype="1" fill="hold" grpId="0" nodeType="afterEffect">
                                  <p:stCondLst>
                                    <p:cond delay="0"/>
                                  </p:stCondLst>
                                  <p:childTnLst>
                                    <p:set>
                                      <p:cBhvr>
                                        <p:cTn id="54" dur="1" fill="hold">
                                          <p:stCondLst>
                                            <p:cond delay="0"/>
                                          </p:stCondLst>
                                        </p:cTn>
                                        <p:tgtEl>
                                          <p:spTgt spid="7">
                                            <p:txEl>
                                              <p:pRg st="14" end="14"/>
                                            </p:txEl>
                                          </p:spTgt>
                                        </p:tgtEl>
                                        <p:attrNameLst>
                                          <p:attrName>style.visibility</p:attrName>
                                        </p:attrNameLst>
                                      </p:cBhvr>
                                      <p:to>
                                        <p:strVal val="visible"/>
                                      </p:to>
                                    </p:set>
                                    <p:animEffect transition="in" filter="wipe(up)">
                                      <p:cBhvr>
                                        <p:cTn id="55" dur="250"/>
                                        <p:tgtEl>
                                          <p:spTgt spid="7">
                                            <p:txEl>
                                              <p:pRg st="14" end="14"/>
                                            </p:txEl>
                                          </p:spTgt>
                                        </p:tgtEl>
                                      </p:cBhvr>
                                    </p:animEffect>
                                  </p:childTnLst>
                                </p:cTn>
                              </p:par>
                            </p:childTnLst>
                          </p:cTn>
                        </p:par>
                        <p:par>
                          <p:cTn id="56" fill="hold">
                            <p:stCondLst>
                              <p:cond delay="3250"/>
                            </p:stCondLst>
                            <p:childTnLst>
                              <p:par>
                                <p:cTn id="57" presetID="22" presetClass="entr" presetSubtype="1" fill="hold" grpId="0" nodeType="afterEffect">
                                  <p:stCondLst>
                                    <p:cond delay="0"/>
                                  </p:stCondLst>
                                  <p:childTnLst>
                                    <p:set>
                                      <p:cBhvr>
                                        <p:cTn id="58" dur="1" fill="hold">
                                          <p:stCondLst>
                                            <p:cond delay="0"/>
                                          </p:stCondLst>
                                        </p:cTn>
                                        <p:tgtEl>
                                          <p:spTgt spid="7">
                                            <p:txEl>
                                              <p:pRg st="15" end="15"/>
                                            </p:txEl>
                                          </p:spTgt>
                                        </p:tgtEl>
                                        <p:attrNameLst>
                                          <p:attrName>style.visibility</p:attrName>
                                        </p:attrNameLst>
                                      </p:cBhvr>
                                      <p:to>
                                        <p:strVal val="visible"/>
                                      </p:to>
                                    </p:set>
                                    <p:animEffect transition="in" filter="wipe(up)">
                                      <p:cBhvr>
                                        <p:cTn id="59" dur="250"/>
                                        <p:tgtEl>
                                          <p:spTgt spid="7">
                                            <p:txEl>
                                              <p:pRg st="15" end="15"/>
                                            </p:txEl>
                                          </p:spTgt>
                                        </p:tgtEl>
                                      </p:cBhvr>
                                    </p:animEffect>
                                  </p:childTnLst>
                                </p:cTn>
                              </p:par>
                            </p:childTnLst>
                          </p:cTn>
                        </p:par>
                        <p:par>
                          <p:cTn id="60" fill="hold">
                            <p:stCondLst>
                              <p:cond delay="3500"/>
                            </p:stCondLst>
                            <p:childTnLst>
                              <p:par>
                                <p:cTn id="61" presetID="22" presetClass="entr" presetSubtype="1" fill="hold" grpId="0" nodeType="afterEffect">
                                  <p:stCondLst>
                                    <p:cond delay="0"/>
                                  </p:stCondLst>
                                  <p:childTnLst>
                                    <p:set>
                                      <p:cBhvr>
                                        <p:cTn id="62" dur="1" fill="hold">
                                          <p:stCondLst>
                                            <p:cond delay="0"/>
                                          </p:stCondLst>
                                        </p:cTn>
                                        <p:tgtEl>
                                          <p:spTgt spid="7">
                                            <p:txEl>
                                              <p:pRg st="16" end="16"/>
                                            </p:txEl>
                                          </p:spTgt>
                                        </p:tgtEl>
                                        <p:attrNameLst>
                                          <p:attrName>style.visibility</p:attrName>
                                        </p:attrNameLst>
                                      </p:cBhvr>
                                      <p:to>
                                        <p:strVal val="visible"/>
                                      </p:to>
                                    </p:set>
                                    <p:animEffect transition="in" filter="wipe(up)">
                                      <p:cBhvr>
                                        <p:cTn id="63" dur="250"/>
                                        <p:tgtEl>
                                          <p:spTgt spid="7">
                                            <p:txEl>
                                              <p:pRg st="16" end="16"/>
                                            </p:txEl>
                                          </p:spTgt>
                                        </p:tgtEl>
                                      </p:cBhvr>
                                    </p:animEffect>
                                  </p:childTnLst>
                                </p:cTn>
                              </p:par>
                            </p:childTnLst>
                          </p:cTn>
                        </p:par>
                        <p:par>
                          <p:cTn id="64" fill="hold">
                            <p:stCondLst>
                              <p:cond delay="3750"/>
                            </p:stCondLst>
                            <p:childTnLst>
                              <p:par>
                                <p:cTn id="65" presetID="22" presetClass="entr" presetSubtype="1" fill="hold" grpId="0" nodeType="afterEffect">
                                  <p:stCondLst>
                                    <p:cond delay="0"/>
                                  </p:stCondLst>
                                  <p:childTnLst>
                                    <p:set>
                                      <p:cBhvr>
                                        <p:cTn id="66" dur="1" fill="hold">
                                          <p:stCondLst>
                                            <p:cond delay="0"/>
                                          </p:stCondLst>
                                        </p:cTn>
                                        <p:tgtEl>
                                          <p:spTgt spid="7">
                                            <p:txEl>
                                              <p:pRg st="17" end="17"/>
                                            </p:txEl>
                                          </p:spTgt>
                                        </p:tgtEl>
                                        <p:attrNameLst>
                                          <p:attrName>style.visibility</p:attrName>
                                        </p:attrNameLst>
                                      </p:cBhvr>
                                      <p:to>
                                        <p:strVal val="visible"/>
                                      </p:to>
                                    </p:set>
                                    <p:animEffect transition="in" filter="wipe(up)">
                                      <p:cBhvr>
                                        <p:cTn id="67" dur="250"/>
                                        <p:tgtEl>
                                          <p:spTgt spid="7">
                                            <p:txEl>
                                              <p:pRg st="17" end="17"/>
                                            </p:txEl>
                                          </p:spTgt>
                                        </p:tgtEl>
                                      </p:cBhvr>
                                    </p:animEffect>
                                  </p:childTnLst>
                                </p:cTn>
                              </p:par>
                            </p:childTnLst>
                          </p:cTn>
                        </p:par>
                        <p:par>
                          <p:cTn id="68" fill="hold">
                            <p:stCondLst>
                              <p:cond delay="4000"/>
                            </p:stCondLst>
                            <p:childTnLst>
                              <p:par>
                                <p:cTn id="69" presetID="22" presetClass="entr" presetSubtype="1" fill="hold" grpId="0" nodeType="afterEffect">
                                  <p:stCondLst>
                                    <p:cond delay="0"/>
                                  </p:stCondLst>
                                  <p:childTnLst>
                                    <p:set>
                                      <p:cBhvr>
                                        <p:cTn id="70" dur="1" fill="hold">
                                          <p:stCondLst>
                                            <p:cond delay="0"/>
                                          </p:stCondLst>
                                        </p:cTn>
                                        <p:tgtEl>
                                          <p:spTgt spid="7">
                                            <p:txEl>
                                              <p:pRg st="18" end="18"/>
                                            </p:txEl>
                                          </p:spTgt>
                                        </p:tgtEl>
                                        <p:attrNameLst>
                                          <p:attrName>style.visibility</p:attrName>
                                        </p:attrNameLst>
                                      </p:cBhvr>
                                      <p:to>
                                        <p:strVal val="visible"/>
                                      </p:to>
                                    </p:set>
                                    <p:animEffect transition="in" filter="wipe(up)">
                                      <p:cBhvr>
                                        <p:cTn id="71" dur="250"/>
                                        <p:tgtEl>
                                          <p:spTgt spid="7">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861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PRUEBAS Y RESULTADOS – funcionales</a:t>
            </a:r>
            <a:endParaRPr lang="es-ES" dirty="0"/>
          </a:p>
        </p:txBody>
      </p:sp>
      <p:pic>
        <p:nvPicPr>
          <p:cNvPr id="7" name="Imagen 6">
            <a:extLst>
              <a:ext uri="{FF2B5EF4-FFF2-40B4-BE49-F238E27FC236}">
                <a16:creationId xmlns:a16="http://schemas.microsoft.com/office/drawing/2014/main" id="{DAEC46C2-2588-480C-A45B-2A605ACE59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1579" y="2348880"/>
            <a:ext cx="3658742" cy="864771"/>
          </a:xfrm>
          <a:prstGeom prst="rect">
            <a:avLst/>
          </a:prstGeom>
        </p:spPr>
      </p:pic>
      <p:pic>
        <p:nvPicPr>
          <p:cNvPr id="9" name="Imagen 8">
            <a:extLst>
              <a:ext uri="{FF2B5EF4-FFF2-40B4-BE49-F238E27FC236}">
                <a16:creationId xmlns:a16="http://schemas.microsoft.com/office/drawing/2014/main" id="{CFE7CD44-6F6A-45CF-BCB8-ECA4C527204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75920" y="1882190"/>
            <a:ext cx="5000961" cy="2340046"/>
          </a:xfrm>
          <a:prstGeom prst="rect">
            <a:avLst/>
          </a:prstGeom>
        </p:spPr>
      </p:pic>
      <p:pic>
        <p:nvPicPr>
          <p:cNvPr id="10" name="Imagen 9">
            <a:extLst>
              <a:ext uri="{FF2B5EF4-FFF2-40B4-BE49-F238E27FC236}">
                <a16:creationId xmlns:a16="http://schemas.microsoft.com/office/drawing/2014/main" id="{2A40B4E4-0654-44EF-A7A9-789BC64CCC98}"/>
              </a:ext>
            </a:extLst>
          </p:cNvPr>
          <p:cNvPicPr/>
          <p:nvPr/>
        </p:nvPicPr>
        <p:blipFill rotWithShape="1">
          <a:blip r:embed="rId4" cstate="print">
            <a:extLst>
              <a:ext uri="{28A0092B-C50C-407E-A947-70E740481C1C}">
                <a14:useLocalDpi xmlns:a14="http://schemas.microsoft.com/office/drawing/2010/main" val="0"/>
              </a:ext>
            </a:extLst>
          </a:blip>
          <a:srcRect t="93234"/>
          <a:stretch/>
        </p:blipFill>
        <p:spPr>
          <a:xfrm>
            <a:off x="5375921" y="4314468"/>
            <a:ext cx="5000960" cy="372506"/>
          </a:xfrm>
          <a:prstGeom prst="rect">
            <a:avLst/>
          </a:prstGeom>
        </p:spPr>
      </p:pic>
      <p:pic>
        <p:nvPicPr>
          <p:cNvPr id="11" name="Imagen 10">
            <a:extLst>
              <a:ext uri="{FF2B5EF4-FFF2-40B4-BE49-F238E27FC236}">
                <a16:creationId xmlns:a16="http://schemas.microsoft.com/office/drawing/2014/main" id="{C4603A4C-9387-4972-B633-8B50A7A44136}"/>
              </a:ext>
            </a:extLst>
          </p:cNvPr>
          <p:cNvPicPr/>
          <p:nvPr/>
        </p:nvPicPr>
        <p:blipFill rotWithShape="1">
          <a:blip r:embed="rId5" cstate="print">
            <a:extLst>
              <a:ext uri="{28A0092B-C50C-407E-A947-70E740481C1C}">
                <a14:useLocalDpi xmlns:a14="http://schemas.microsoft.com/office/drawing/2010/main" val="0"/>
              </a:ext>
            </a:extLst>
          </a:blip>
          <a:srcRect t="89686"/>
          <a:stretch/>
        </p:blipFill>
        <p:spPr>
          <a:xfrm>
            <a:off x="5382059" y="4779206"/>
            <a:ext cx="4994822" cy="372506"/>
          </a:xfrm>
          <a:prstGeom prst="rect">
            <a:avLst/>
          </a:prstGeom>
        </p:spPr>
      </p:pic>
      <p:pic>
        <p:nvPicPr>
          <p:cNvPr id="12" name="Imagen 11">
            <a:extLst>
              <a:ext uri="{FF2B5EF4-FFF2-40B4-BE49-F238E27FC236}">
                <a16:creationId xmlns:a16="http://schemas.microsoft.com/office/drawing/2014/main" id="{807FB1FB-6594-485E-A905-9EDB055B6F51}"/>
              </a:ext>
            </a:extLst>
          </p:cNvPr>
          <p:cNvPicPr/>
          <p:nvPr/>
        </p:nvPicPr>
        <p:blipFill rotWithShape="1">
          <a:blip r:embed="rId6" cstate="print">
            <a:extLst>
              <a:ext uri="{28A0092B-C50C-407E-A947-70E740481C1C}">
                <a14:useLocalDpi xmlns:a14="http://schemas.microsoft.com/office/drawing/2010/main" val="0"/>
              </a:ext>
            </a:extLst>
          </a:blip>
          <a:srcRect t="81421"/>
          <a:stretch/>
        </p:blipFill>
        <p:spPr>
          <a:xfrm>
            <a:off x="5375920" y="5243944"/>
            <a:ext cx="5000960" cy="366312"/>
          </a:xfrm>
          <a:prstGeom prst="rect">
            <a:avLst/>
          </a:prstGeom>
        </p:spPr>
      </p:pic>
      <p:pic>
        <p:nvPicPr>
          <p:cNvPr id="13" name="Imagen 12">
            <a:extLst>
              <a:ext uri="{FF2B5EF4-FFF2-40B4-BE49-F238E27FC236}">
                <a16:creationId xmlns:a16="http://schemas.microsoft.com/office/drawing/2014/main" id="{0E499FF2-CFFB-4176-BC7C-5C783E569B03}"/>
              </a:ext>
            </a:extLst>
          </p:cNvPr>
          <p:cNvPicPr/>
          <p:nvPr/>
        </p:nvPicPr>
        <p:blipFill rotWithShape="1">
          <a:blip r:embed="rId7" cstate="print">
            <a:extLst>
              <a:ext uri="{28A0092B-C50C-407E-A947-70E740481C1C}">
                <a14:useLocalDpi xmlns:a14="http://schemas.microsoft.com/office/drawing/2010/main" val="0"/>
              </a:ext>
            </a:extLst>
          </a:blip>
          <a:srcRect t="91043"/>
          <a:stretch/>
        </p:blipFill>
        <p:spPr>
          <a:xfrm>
            <a:off x="5381980" y="5702488"/>
            <a:ext cx="4994900" cy="372506"/>
          </a:xfrm>
          <a:prstGeom prst="rect">
            <a:avLst/>
          </a:prstGeom>
        </p:spPr>
      </p:pic>
      <p:pic>
        <p:nvPicPr>
          <p:cNvPr id="8" name="Imagen 7">
            <a:extLst>
              <a:ext uri="{FF2B5EF4-FFF2-40B4-BE49-F238E27FC236}">
                <a16:creationId xmlns:a16="http://schemas.microsoft.com/office/drawing/2014/main" id="{4D25CAB9-0C5C-45FA-9B10-42A7F0EC5972}"/>
              </a:ext>
            </a:extLst>
          </p:cNvPr>
          <p:cNvPicPr>
            <a:picLocks noChangeAspect="1"/>
          </p:cNvPicPr>
          <p:nvPr/>
        </p:nvPicPr>
        <p:blipFill>
          <a:blip r:embed="rId8"/>
          <a:stretch>
            <a:fillRect/>
          </a:stretch>
        </p:blipFill>
        <p:spPr>
          <a:xfrm>
            <a:off x="2999656" y="3363778"/>
            <a:ext cx="1440160" cy="3016042"/>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1+#ppt_w/2"/>
                                          </p:val>
                                        </p:tav>
                                        <p:tav tm="100000">
                                          <p:val>
                                            <p:strVal val="#ppt_x"/>
                                          </p:val>
                                        </p:tav>
                                      </p:tavLst>
                                    </p:anim>
                                    <p:anim calcmode="lin" valueType="num">
                                      <p:cBhvr additive="base">
                                        <p:cTn id="15" dur="1000" fill="hold"/>
                                        <p:tgtEl>
                                          <p:spTgt spid="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2"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1+#ppt_w/2"/>
                                          </p:val>
                                        </p:tav>
                                        <p:tav tm="100000">
                                          <p:val>
                                            <p:strVal val="#ppt_x"/>
                                          </p:val>
                                        </p:tav>
                                      </p:tavLst>
                                    </p:anim>
                                    <p:anim calcmode="lin" valueType="num">
                                      <p:cBhvr additive="base">
                                        <p:cTn id="20" dur="10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1000" fill="hold"/>
                                        <p:tgtEl>
                                          <p:spTgt spid="10"/>
                                        </p:tgtEl>
                                        <p:attrNameLst>
                                          <p:attrName>ppt_x</p:attrName>
                                        </p:attrNameLst>
                                      </p:cBhvr>
                                      <p:tavLst>
                                        <p:tav tm="0">
                                          <p:val>
                                            <p:strVal val="1+#ppt_w/2"/>
                                          </p:val>
                                        </p:tav>
                                        <p:tav tm="100000">
                                          <p:val>
                                            <p:strVal val="#ppt_x"/>
                                          </p:val>
                                        </p:tav>
                                      </p:tavLst>
                                    </p:anim>
                                    <p:anim calcmode="lin" valueType="num">
                                      <p:cBhvr additive="base">
                                        <p:cTn id="25" dur="1000" fill="hold"/>
                                        <p:tgtEl>
                                          <p:spTgt spid="10"/>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2" presetClass="entr" presetSubtype="2"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1000" fill="hold"/>
                                        <p:tgtEl>
                                          <p:spTgt spid="11"/>
                                        </p:tgtEl>
                                        <p:attrNameLst>
                                          <p:attrName>ppt_x</p:attrName>
                                        </p:attrNameLst>
                                      </p:cBhvr>
                                      <p:tavLst>
                                        <p:tav tm="0">
                                          <p:val>
                                            <p:strVal val="1+#ppt_w/2"/>
                                          </p:val>
                                        </p:tav>
                                        <p:tav tm="100000">
                                          <p:val>
                                            <p:strVal val="#ppt_x"/>
                                          </p:val>
                                        </p:tav>
                                      </p:tavLst>
                                    </p:anim>
                                    <p:anim calcmode="lin" valueType="num">
                                      <p:cBhvr additive="base">
                                        <p:cTn id="30" dur="1000" fill="hold"/>
                                        <p:tgtEl>
                                          <p:spTgt spid="11"/>
                                        </p:tgtEl>
                                        <p:attrNameLst>
                                          <p:attrName>ppt_y</p:attrName>
                                        </p:attrNameLst>
                                      </p:cBhvr>
                                      <p:tavLst>
                                        <p:tav tm="0">
                                          <p:val>
                                            <p:strVal val="#ppt_y"/>
                                          </p:val>
                                        </p:tav>
                                        <p:tav tm="100000">
                                          <p:val>
                                            <p:strVal val="#ppt_y"/>
                                          </p:val>
                                        </p:tav>
                                      </p:tavLst>
                                    </p:anim>
                                  </p:childTnLst>
                                </p:cTn>
                              </p:par>
                            </p:childTnLst>
                          </p:cTn>
                        </p:par>
                        <p:par>
                          <p:cTn id="31" fill="hold">
                            <p:stCondLst>
                              <p:cond delay="4000"/>
                            </p:stCondLst>
                            <p:childTnLst>
                              <p:par>
                                <p:cTn id="32" presetID="2" presetClass="entr" presetSubtype="2"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1000" fill="hold"/>
                                        <p:tgtEl>
                                          <p:spTgt spid="12"/>
                                        </p:tgtEl>
                                        <p:attrNameLst>
                                          <p:attrName>ppt_x</p:attrName>
                                        </p:attrNameLst>
                                      </p:cBhvr>
                                      <p:tavLst>
                                        <p:tav tm="0">
                                          <p:val>
                                            <p:strVal val="1+#ppt_w/2"/>
                                          </p:val>
                                        </p:tav>
                                        <p:tav tm="100000">
                                          <p:val>
                                            <p:strVal val="#ppt_x"/>
                                          </p:val>
                                        </p:tav>
                                      </p:tavLst>
                                    </p:anim>
                                    <p:anim calcmode="lin" valueType="num">
                                      <p:cBhvr additive="base">
                                        <p:cTn id="35"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PRUEBAS Y RESULTADOS – usabilidad</a:t>
            </a:r>
            <a:br>
              <a:rPr lang="es-MX" dirty="0"/>
            </a:br>
            <a:r>
              <a:rPr lang="es-MX" dirty="0"/>
              <a:t>en sitio</a:t>
            </a:r>
            <a:endParaRPr lang="es-ES" dirty="0"/>
          </a:p>
        </p:txBody>
      </p:sp>
      <p:graphicFrame>
        <p:nvGraphicFramePr>
          <p:cNvPr id="2" name="Tabla 1">
            <a:extLst>
              <a:ext uri="{FF2B5EF4-FFF2-40B4-BE49-F238E27FC236}">
                <a16:creationId xmlns:a16="http://schemas.microsoft.com/office/drawing/2014/main" id="{04290904-A073-442E-9890-649CEA82B96A}"/>
              </a:ext>
            </a:extLst>
          </p:cNvPr>
          <p:cNvGraphicFramePr>
            <a:graphicFrameLocks noGrp="1"/>
          </p:cNvGraphicFramePr>
          <p:nvPr>
            <p:extLst>
              <p:ext uri="{D42A27DB-BD31-4B8C-83A1-F6EECF244321}">
                <p14:modId xmlns:p14="http://schemas.microsoft.com/office/powerpoint/2010/main" val="719064122"/>
              </p:ext>
            </p:extLst>
          </p:nvPr>
        </p:nvGraphicFramePr>
        <p:xfrm>
          <a:off x="899488" y="2060848"/>
          <a:ext cx="5052497" cy="1433450"/>
        </p:xfrm>
        <a:graphic>
          <a:graphicData uri="http://schemas.openxmlformats.org/drawingml/2006/table">
            <a:tbl>
              <a:tblPr firstRow="1" firstCol="1" bandRow="1">
                <a:tableStyleId>{BC89EF96-8CEA-46FF-86C4-4CE0E7609802}</a:tableStyleId>
              </a:tblPr>
              <a:tblGrid>
                <a:gridCol w="1219883">
                  <a:extLst>
                    <a:ext uri="{9D8B030D-6E8A-4147-A177-3AD203B41FA5}">
                      <a16:colId xmlns:a16="http://schemas.microsoft.com/office/drawing/2014/main" val="1584522420"/>
                    </a:ext>
                  </a:extLst>
                </a:gridCol>
                <a:gridCol w="763524">
                  <a:extLst>
                    <a:ext uri="{9D8B030D-6E8A-4147-A177-3AD203B41FA5}">
                      <a16:colId xmlns:a16="http://schemas.microsoft.com/office/drawing/2014/main" val="2861088674"/>
                    </a:ext>
                  </a:extLst>
                </a:gridCol>
                <a:gridCol w="713042">
                  <a:extLst>
                    <a:ext uri="{9D8B030D-6E8A-4147-A177-3AD203B41FA5}">
                      <a16:colId xmlns:a16="http://schemas.microsoft.com/office/drawing/2014/main" val="457343078"/>
                    </a:ext>
                  </a:extLst>
                </a:gridCol>
                <a:gridCol w="2356048">
                  <a:extLst>
                    <a:ext uri="{9D8B030D-6E8A-4147-A177-3AD203B41FA5}">
                      <a16:colId xmlns:a16="http://schemas.microsoft.com/office/drawing/2014/main" val="3253399721"/>
                    </a:ext>
                  </a:extLst>
                </a:gridCol>
              </a:tblGrid>
              <a:tr h="286690">
                <a:tc>
                  <a:txBody>
                    <a:bodyPr/>
                    <a:lstStyle/>
                    <a:p>
                      <a:pPr algn="l">
                        <a:lnSpc>
                          <a:spcPct val="150000"/>
                        </a:lnSpc>
                        <a:spcAft>
                          <a:spcPts val="1000"/>
                        </a:spcAft>
                      </a:pPr>
                      <a:r>
                        <a:rPr lang="es-PA" sz="1200">
                          <a:effectLst/>
                        </a:rPr>
                        <a:t>Tarea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1000"/>
                        </a:spcAft>
                      </a:pPr>
                      <a:r>
                        <a:rPr lang="es-PA" sz="1200">
                          <a:effectLst/>
                        </a:rPr>
                        <a:t>Lograda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1000"/>
                        </a:spcAft>
                      </a:pPr>
                      <a:r>
                        <a:rPr lang="es-PA" sz="1200" cap="all">
                          <a:effectLst/>
                        </a:rPr>
                        <a:t>E</a:t>
                      </a:r>
                      <a:r>
                        <a:rPr lang="es-PA" sz="1200">
                          <a:effectLst/>
                        </a:rPr>
                        <a:t>rrores</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1000"/>
                        </a:spcAft>
                      </a:pPr>
                      <a:r>
                        <a:rPr lang="es-PA" sz="1200" dirty="0">
                          <a:effectLst/>
                        </a:rPr>
                        <a:t>Observaciones</a:t>
                      </a:r>
                      <a:endParaRPr lang="es-PA"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1198130"/>
                  </a:ext>
                </a:extLst>
              </a:tr>
              <a:tr h="286690">
                <a:tc>
                  <a:txBody>
                    <a:bodyPr/>
                    <a:lstStyle/>
                    <a:p>
                      <a:pPr algn="just">
                        <a:lnSpc>
                          <a:spcPct val="150000"/>
                        </a:lnSpc>
                        <a:spcAft>
                          <a:spcPts val="1000"/>
                        </a:spcAft>
                      </a:pPr>
                      <a:r>
                        <a:rPr lang="es-PA" sz="1200">
                          <a:effectLst/>
                        </a:rPr>
                        <a:t>Iniciar sesión</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Sí</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0</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algn="just">
                        <a:lnSpc>
                          <a:spcPct val="150000"/>
                        </a:lnSpc>
                        <a:spcAft>
                          <a:spcPts val="1000"/>
                        </a:spcAft>
                      </a:pPr>
                      <a:r>
                        <a:rPr lang="es-PA" sz="1200" dirty="0">
                          <a:effectLst/>
                        </a:rPr>
                        <a:t>Me gusta mucho la documentación</a:t>
                      </a:r>
                      <a:endParaRPr lang="es-PA"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2090414"/>
                  </a:ext>
                </a:extLst>
              </a:tr>
              <a:tr h="286690">
                <a:tc>
                  <a:txBody>
                    <a:bodyPr/>
                    <a:lstStyle/>
                    <a:p>
                      <a:pPr algn="just">
                        <a:lnSpc>
                          <a:spcPct val="150000"/>
                        </a:lnSpc>
                        <a:spcAft>
                          <a:spcPts val="1000"/>
                        </a:spcAft>
                      </a:pPr>
                      <a:r>
                        <a:rPr lang="es-PA" sz="1200">
                          <a:effectLst/>
                        </a:rPr>
                        <a:t>Registrar tema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Sí</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0</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PA"/>
                    </a:p>
                  </a:txBody>
                  <a:tcPr/>
                </a:tc>
                <a:extLst>
                  <a:ext uri="{0D108BD9-81ED-4DB2-BD59-A6C34878D82A}">
                    <a16:rowId xmlns:a16="http://schemas.microsoft.com/office/drawing/2014/main" val="901504583"/>
                  </a:ext>
                </a:extLst>
              </a:tr>
              <a:tr h="286690">
                <a:tc>
                  <a:txBody>
                    <a:bodyPr/>
                    <a:lstStyle/>
                    <a:p>
                      <a:pPr algn="just">
                        <a:lnSpc>
                          <a:spcPct val="150000"/>
                        </a:lnSpc>
                        <a:spcAft>
                          <a:spcPts val="1000"/>
                        </a:spcAft>
                      </a:pPr>
                      <a:r>
                        <a:rPr lang="es-PA" sz="1200">
                          <a:effectLst/>
                        </a:rPr>
                        <a:t>Editar tema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Sí</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0</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PA"/>
                    </a:p>
                  </a:txBody>
                  <a:tcPr/>
                </a:tc>
                <a:extLst>
                  <a:ext uri="{0D108BD9-81ED-4DB2-BD59-A6C34878D82A}">
                    <a16:rowId xmlns:a16="http://schemas.microsoft.com/office/drawing/2014/main" val="2716485161"/>
                  </a:ext>
                </a:extLst>
              </a:tr>
              <a:tr h="286690">
                <a:tc>
                  <a:txBody>
                    <a:bodyPr/>
                    <a:lstStyle/>
                    <a:p>
                      <a:pPr algn="just">
                        <a:lnSpc>
                          <a:spcPct val="150000"/>
                        </a:lnSpc>
                        <a:spcAft>
                          <a:spcPts val="1000"/>
                        </a:spcAft>
                      </a:pPr>
                      <a:r>
                        <a:rPr lang="es-PA" sz="1200">
                          <a:effectLst/>
                        </a:rPr>
                        <a:t>Eliminar tema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Sí</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dirty="0">
                          <a:effectLst/>
                        </a:rPr>
                        <a:t>0</a:t>
                      </a:r>
                      <a:endParaRPr lang="es-PA"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PA"/>
                    </a:p>
                  </a:txBody>
                  <a:tcPr/>
                </a:tc>
                <a:extLst>
                  <a:ext uri="{0D108BD9-81ED-4DB2-BD59-A6C34878D82A}">
                    <a16:rowId xmlns:a16="http://schemas.microsoft.com/office/drawing/2014/main" val="1082319231"/>
                  </a:ext>
                </a:extLst>
              </a:tr>
            </a:tbl>
          </a:graphicData>
        </a:graphic>
      </p:graphicFrame>
      <p:graphicFrame>
        <p:nvGraphicFramePr>
          <p:cNvPr id="4" name="Tabla 3">
            <a:extLst>
              <a:ext uri="{FF2B5EF4-FFF2-40B4-BE49-F238E27FC236}">
                <a16:creationId xmlns:a16="http://schemas.microsoft.com/office/drawing/2014/main" id="{3028DF63-3A54-4A63-956E-886D50337B7E}"/>
              </a:ext>
            </a:extLst>
          </p:cNvPr>
          <p:cNvGraphicFramePr>
            <a:graphicFrameLocks noGrp="1"/>
          </p:cNvGraphicFramePr>
          <p:nvPr>
            <p:extLst>
              <p:ext uri="{D42A27DB-BD31-4B8C-83A1-F6EECF244321}">
                <p14:modId xmlns:p14="http://schemas.microsoft.com/office/powerpoint/2010/main" val="593932423"/>
              </p:ext>
            </p:extLst>
          </p:nvPr>
        </p:nvGraphicFramePr>
        <p:xfrm>
          <a:off x="899489" y="3632775"/>
          <a:ext cx="5052496" cy="1208725"/>
        </p:xfrm>
        <a:graphic>
          <a:graphicData uri="http://schemas.openxmlformats.org/drawingml/2006/table">
            <a:tbl>
              <a:tblPr firstRow="1" firstCol="1" bandRow="1">
                <a:tableStyleId>{BC89EF96-8CEA-46FF-86C4-4CE0E7609802}</a:tableStyleId>
              </a:tblPr>
              <a:tblGrid>
                <a:gridCol w="1231897">
                  <a:extLst>
                    <a:ext uri="{9D8B030D-6E8A-4147-A177-3AD203B41FA5}">
                      <a16:colId xmlns:a16="http://schemas.microsoft.com/office/drawing/2014/main" val="1869356594"/>
                    </a:ext>
                  </a:extLst>
                </a:gridCol>
                <a:gridCol w="745312">
                  <a:extLst>
                    <a:ext uri="{9D8B030D-6E8A-4147-A177-3AD203B41FA5}">
                      <a16:colId xmlns:a16="http://schemas.microsoft.com/office/drawing/2014/main" val="1152071487"/>
                    </a:ext>
                  </a:extLst>
                </a:gridCol>
                <a:gridCol w="696034">
                  <a:extLst>
                    <a:ext uri="{9D8B030D-6E8A-4147-A177-3AD203B41FA5}">
                      <a16:colId xmlns:a16="http://schemas.microsoft.com/office/drawing/2014/main" val="2789407991"/>
                    </a:ext>
                  </a:extLst>
                </a:gridCol>
                <a:gridCol w="2379253">
                  <a:extLst>
                    <a:ext uri="{9D8B030D-6E8A-4147-A177-3AD203B41FA5}">
                      <a16:colId xmlns:a16="http://schemas.microsoft.com/office/drawing/2014/main" val="2064862832"/>
                    </a:ext>
                  </a:extLst>
                </a:gridCol>
              </a:tblGrid>
              <a:tr h="0">
                <a:tc>
                  <a:txBody>
                    <a:bodyPr/>
                    <a:lstStyle/>
                    <a:p>
                      <a:pPr algn="l">
                        <a:lnSpc>
                          <a:spcPct val="150000"/>
                        </a:lnSpc>
                        <a:spcAft>
                          <a:spcPts val="1000"/>
                        </a:spcAft>
                      </a:pPr>
                      <a:r>
                        <a:rPr lang="es-PA" sz="1200">
                          <a:effectLst/>
                        </a:rPr>
                        <a:t>Tarea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1000"/>
                        </a:spcAft>
                      </a:pPr>
                      <a:r>
                        <a:rPr lang="es-PA" sz="1200">
                          <a:effectLst/>
                        </a:rPr>
                        <a:t>Lograda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1000"/>
                        </a:spcAft>
                      </a:pPr>
                      <a:r>
                        <a:rPr lang="es-PA" sz="1200" cap="all">
                          <a:effectLst/>
                        </a:rPr>
                        <a:t>E</a:t>
                      </a:r>
                      <a:r>
                        <a:rPr lang="es-PA" sz="1200">
                          <a:effectLst/>
                        </a:rPr>
                        <a:t>rrores</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1000"/>
                        </a:spcAft>
                      </a:pPr>
                      <a:r>
                        <a:rPr lang="es-PA" sz="1200">
                          <a:effectLst/>
                        </a:rPr>
                        <a:t>Observaciones</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6449188"/>
                  </a:ext>
                </a:extLst>
              </a:tr>
              <a:tr h="0">
                <a:tc>
                  <a:txBody>
                    <a:bodyPr/>
                    <a:lstStyle/>
                    <a:p>
                      <a:pPr algn="just">
                        <a:lnSpc>
                          <a:spcPct val="150000"/>
                        </a:lnSpc>
                        <a:spcAft>
                          <a:spcPts val="1000"/>
                        </a:spcAft>
                      </a:pPr>
                      <a:r>
                        <a:rPr lang="es-PA" sz="1200">
                          <a:effectLst/>
                        </a:rPr>
                        <a:t>Iniciar sesión</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Sí</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0</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algn="just">
                        <a:lnSpc>
                          <a:spcPct val="150000"/>
                        </a:lnSpc>
                        <a:spcAft>
                          <a:spcPts val="1000"/>
                        </a:spcAft>
                      </a:pPr>
                      <a:r>
                        <a:rPr lang="es-PA" sz="1200" dirty="0">
                          <a:effectLst/>
                        </a:rPr>
                        <a:t>Las carreras técnicas no hacen tesis.</a:t>
                      </a:r>
                    </a:p>
                    <a:p>
                      <a:pPr algn="just">
                        <a:lnSpc>
                          <a:spcPct val="150000"/>
                        </a:lnSpc>
                        <a:spcAft>
                          <a:spcPts val="1000"/>
                        </a:spcAft>
                      </a:pPr>
                      <a:r>
                        <a:rPr lang="es-PA" sz="1200" dirty="0">
                          <a:effectLst/>
                        </a:rPr>
                        <a:t>¿Cuál es el límite de caracteres para la descripción?</a:t>
                      </a:r>
                      <a:endParaRPr lang="es-PA"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0873169"/>
                  </a:ext>
                </a:extLst>
              </a:tr>
              <a:tr h="0">
                <a:tc>
                  <a:txBody>
                    <a:bodyPr/>
                    <a:lstStyle/>
                    <a:p>
                      <a:pPr algn="just">
                        <a:lnSpc>
                          <a:spcPct val="150000"/>
                        </a:lnSpc>
                        <a:spcAft>
                          <a:spcPts val="1000"/>
                        </a:spcAft>
                      </a:pPr>
                      <a:r>
                        <a:rPr lang="es-PA" sz="1200">
                          <a:effectLst/>
                        </a:rPr>
                        <a:t>Registrar tema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Sí</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0</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PA"/>
                    </a:p>
                  </a:txBody>
                  <a:tcPr/>
                </a:tc>
                <a:extLst>
                  <a:ext uri="{0D108BD9-81ED-4DB2-BD59-A6C34878D82A}">
                    <a16:rowId xmlns:a16="http://schemas.microsoft.com/office/drawing/2014/main" val="1984416252"/>
                  </a:ext>
                </a:extLst>
              </a:tr>
              <a:tr h="0">
                <a:tc>
                  <a:txBody>
                    <a:bodyPr/>
                    <a:lstStyle/>
                    <a:p>
                      <a:pPr algn="just">
                        <a:lnSpc>
                          <a:spcPct val="150000"/>
                        </a:lnSpc>
                        <a:spcAft>
                          <a:spcPts val="1000"/>
                        </a:spcAft>
                      </a:pPr>
                      <a:r>
                        <a:rPr lang="es-PA" sz="1200">
                          <a:effectLst/>
                        </a:rPr>
                        <a:t>Editar tema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Sí</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0</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PA"/>
                    </a:p>
                  </a:txBody>
                  <a:tcPr/>
                </a:tc>
                <a:extLst>
                  <a:ext uri="{0D108BD9-81ED-4DB2-BD59-A6C34878D82A}">
                    <a16:rowId xmlns:a16="http://schemas.microsoft.com/office/drawing/2014/main" val="3554259047"/>
                  </a:ext>
                </a:extLst>
              </a:tr>
              <a:tr h="0">
                <a:tc>
                  <a:txBody>
                    <a:bodyPr/>
                    <a:lstStyle/>
                    <a:p>
                      <a:pPr algn="just">
                        <a:lnSpc>
                          <a:spcPct val="150000"/>
                        </a:lnSpc>
                        <a:spcAft>
                          <a:spcPts val="1000"/>
                        </a:spcAft>
                      </a:pPr>
                      <a:r>
                        <a:rPr lang="es-PA" sz="1200">
                          <a:effectLst/>
                        </a:rPr>
                        <a:t>Eliminar tema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Sí</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dirty="0">
                          <a:effectLst/>
                        </a:rPr>
                        <a:t>0</a:t>
                      </a:r>
                      <a:endParaRPr lang="es-PA"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PA"/>
                    </a:p>
                  </a:txBody>
                  <a:tcPr/>
                </a:tc>
                <a:extLst>
                  <a:ext uri="{0D108BD9-81ED-4DB2-BD59-A6C34878D82A}">
                    <a16:rowId xmlns:a16="http://schemas.microsoft.com/office/drawing/2014/main" val="279427210"/>
                  </a:ext>
                </a:extLst>
              </a:tr>
            </a:tbl>
          </a:graphicData>
        </a:graphic>
      </p:graphicFrame>
      <p:graphicFrame>
        <p:nvGraphicFramePr>
          <p:cNvPr id="5" name="Tabla 4">
            <a:extLst>
              <a:ext uri="{FF2B5EF4-FFF2-40B4-BE49-F238E27FC236}">
                <a16:creationId xmlns:a16="http://schemas.microsoft.com/office/drawing/2014/main" id="{D11B4E71-F5DE-458E-8900-54A51412B2C0}"/>
              </a:ext>
            </a:extLst>
          </p:cNvPr>
          <p:cNvGraphicFramePr>
            <a:graphicFrameLocks noGrp="1"/>
          </p:cNvGraphicFramePr>
          <p:nvPr>
            <p:extLst>
              <p:ext uri="{D42A27DB-BD31-4B8C-83A1-F6EECF244321}">
                <p14:modId xmlns:p14="http://schemas.microsoft.com/office/powerpoint/2010/main" val="3645731420"/>
              </p:ext>
            </p:extLst>
          </p:nvPr>
        </p:nvGraphicFramePr>
        <p:xfrm>
          <a:off x="6240015" y="2060848"/>
          <a:ext cx="5052497" cy="1433450"/>
        </p:xfrm>
        <a:graphic>
          <a:graphicData uri="http://schemas.openxmlformats.org/drawingml/2006/table">
            <a:tbl>
              <a:tblPr firstRow="1" firstCol="1" bandRow="1">
                <a:tableStyleId>{BC89EF96-8CEA-46FF-86C4-4CE0E7609802}</a:tableStyleId>
              </a:tblPr>
              <a:tblGrid>
                <a:gridCol w="1231898">
                  <a:extLst>
                    <a:ext uri="{9D8B030D-6E8A-4147-A177-3AD203B41FA5}">
                      <a16:colId xmlns:a16="http://schemas.microsoft.com/office/drawing/2014/main" val="4187098512"/>
                    </a:ext>
                  </a:extLst>
                </a:gridCol>
                <a:gridCol w="745312">
                  <a:extLst>
                    <a:ext uri="{9D8B030D-6E8A-4147-A177-3AD203B41FA5}">
                      <a16:colId xmlns:a16="http://schemas.microsoft.com/office/drawing/2014/main" val="1069831756"/>
                    </a:ext>
                  </a:extLst>
                </a:gridCol>
                <a:gridCol w="696034">
                  <a:extLst>
                    <a:ext uri="{9D8B030D-6E8A-4147-A177-3AD203B41FA5}">
                      <a16:colId xmlns:a16="http://schemas.microsoft.com/office/drawing/2014/main" val="1422508770"/>
                    </a:ext>
                  </a:extLst>
                </a:gridCol>
                <a:gridCol w="2379253">
                  <a:extLst>
                    <a:ext uri="{9D8B030D-6E8A-4147-A177-3AD203B41FA5}">
                      <a16:colId xmlns:a16="http://schemas.microsoft.com/office/drawing/2014/main" val="3261744942"/>
                    </a:ext>
                  </a:extLst>
                </a:gridCol>
              </a:tblGrid>
              <a:tr h="0">
                <a:tc>
                  <a:txBody>
                    <a:bodyPr/>
                    <a:lstStyle/>
                    <a:p>
                      <a:pPr algn="l">
                        <a:lnSpc>
                          <a:spcPct val="150000"/>
                        </a:lnSpc>
                        <a:spcAft>
                          <a:spcPts val="1000"/>
                        </a:spcAft>
                      </a:pPr>
                      <a:r>
                        <a:rPr lang="es-PA" sz="1200">
                          <a:effectLst/>
                        </a:rPr>
                        <a:t>Tarea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1000"/>
                        </a:spcAft>
                      </a:pPr>
                      <a:r>
                        <a:rPr lang="es-PA" sz="1200">
                          <a:effectLst/>
                        </a:rPr>
                        <a:t>Lograda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1000"/>
                        </a:spcAft>
                      </a:pPr>
                      <a:r>
                        <a:rPr lang="es-PA" sz="1200" cap="all" dirty="0">
                          <a:effectLst/>
                        </a:rPr>
                        <a:t>E</a:t>
                      </a:r>
                      <a:r>
                        <a:rPr lang="es-PA" sz="1200" dirty="0">
                          <a:effectLst/>
                        </a:rPr>
                        <a:t>rrores</a:t>
                      </a:r>
                      <a:endParaRPr lang="es-PA"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1000"/>
                        </a:spcAft>
                      </a:pPr>
                      <a:r>
                        <a:rPr lang="es-PA" sz="1200">
                          <a:effectLst/>
                        </a:rPr>
                        <a:t>Observaciones</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7788425"/>
                  </a:ext>
                </a:extLst>
              </a:tr>
              <a:tr h="0">
                <a:tc>
                  <a:txBody>
                    <a:bodyPr/>
                    <a:lstStyle/>
                    <a:p>
                      <a:pPr algn="just">
                        <a:lnSpc>
                          <a:spcPct val="150000"/>
                        </a:lnSpc>
                        <a:spcAft>
                          <a:spcPts val="1000"/>
                        </a:spcAft>
                      </a:pPr>
                      <a:r>
                        <a:rPr lang="es-PA" sz="1200">
                          <a:effectLst/>
                        </a:rPr>
                        <a:t>Iniciar sesión</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Sí</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0</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algn="just">
                        <a:lnSpc>
                          <a:spcPct val="150000"/>
                        </a:lnSpc>
                        <a:spcAft>
                          <a:spcPts val="1000"/>
                        </a:spcAft>
                      </a:pPr>
                      <a:r>
                        <a:rPr lang="es-PA" sz="1200" dirty="0">
                          <a:effectLst/>
                        </a:rPr>
                        <a:t>¿Descripción? Ah, descripción adicional.</a:t>
                      </a:r>
                    </a:p>
                    <a:p>
                      <a:pPr algn="just">
                        <a:lnSpc>
                          <a:spcPct val="150000"/>
                        </a:lnSpc>
                        <a:spcAft>
                          <a:spcPts val="1000"/>
                        </a:spcAft>
                      </a:pPr>
                      <a:r>
                        <a:rPr lang="es-PA" sz="1200" dirty="0">
                          <a:effectLst/>
                        </a:rPr>
                        <a:t>¿El estudiante puede ver todos los estados?</a:t>
                      </a:r>
                      <a:endParaRPr lang="es-PA"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1672578"/>
                  </a:ext>
                </a:extLst>
              </a:tr>
              <a:tr h="0">
                <a:tc>
                  <a:txBody>
                    <a:bodyPr/>
                    <a:lstStyle/>
                    <a:p>
                      <a:pPr algn="just">
                        <a:lnSpc>
                          <a:spcPct val="150000"/>
                        </a:lnSpc>
                        <a:spcAft>
                          <a:spcPts val="1000"/>
                        </a:spcAft>
                      </a:pPr>
                      <a:r>
                        <a:rPr lang="es-PA" sz="1200">
                          <a:effectLst/>
                        </a:rPr>
                        <a:t>Registrar tema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Sí</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0</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PA"/>
                    </a:p>
                  </a:txBody>
                  <a:tcPr/>
                </a:tc>
                <a:extLst>
                  <a:ext uri="{0D108BD9-81ED-4DB2-BD59-A6C34878D82A}">
                    <a16:rowId xmlns:a16="http://schemas.microsoft.com/office/drawing/2014/main" val="3786341906"/>
                  </a:ext>
                </a:extLst>
              </a:tr>
              <a:tr h="0">
                <a:tc>
                  <a:txBody>
                    <a:bodyPr/>
                    <a:lstStyle/>
                    <a:p>
                      <a:pPr algn="just">
                        <a:lnSpc>
                          <a:spcPct val="150000"/>
                        </a:lnSpc>
                        <a:spcAft>
                          <a:spcPts val="1000"/>
                        </a:spcAft>
                      </a:pPr>
                      <a:r>
                        <a:rPr lang="es-PA" sz="1200">
                          <a:effectLst/>
                        </a:rPr>
                        <a:t>Editar tema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Sí</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0</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PA"/>
                    </a:p>
                  </a:txBody>
                  <a:tcPr/>
                </a:tc>
                <a:extLst>
                  <a:ext uri="{0D108BD9-81ED-4DB2-BD59-A6C34878D82A}">
                    <a16:rowId xmlns:a16="http://schemas.microsoft.com/office/drawing/2014/main" val="1311049151"/>
                  </a:ext>
                </a:extLst>
              </a:tr>
              <a:tr h="0">
                <a:tc>
                  <a:txBody>
                    <a:bodyPr/>
                    <a:lstStyle/>
                    <a:p>
                      <a:pPr algn="just">
                        <a:lnSpc>
                          <a:spcPct val="150000"/>
                        </a:lnSpc>
                        <a:spcAft>
                          <a:spcPts val="1000"/>
                        </a:spcAft>
                      </a:pPr>
                      <a:r>
                        <a:rPr lang="es-PA" sz="1200">
                          <a:effectLst/>
                        </a:rPr>
                        <a:t>Eliminar tema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Sí</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dirty="0">
                          <a:effectLst/>
                        </a:rPr>
                        <a:t>0</a:t>
                      </a:r>
                      <a:endParaRPr lang="es-PA"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PA"/>
                    </a:p>
                  </a:txBody>
                  <a:tcPr/>
                </a:tc>
                <a:extLst>
                  <a:ext uri="{0D108BD9-81ED-4DB2-BD59-A6C34878D82A}">
                    <a16:rowId xmlns:a16="http://schemas.microsoft.com/office/drawing/2014/main" val="2290814144"/>
                  </a:ext>
                </a:extLst>
              </a:tr>
            </a:tbl>
          </a:graphicData>
        </a:graphic>
      </p:graphicFrame>
      <p:graphicFrame>
        <p:nvGraphicFramePr>
          <p:cNvPr id="6" name="Tabla 5">
            <a:extLst>
              <a:ext uri="{FF2B5EF4-FFF2-40B4-BE49-F238E27FC236}">
                <a16:creationId xmlns:a16="http://schemas.microsoft.com/office/drawing/2014/main" id="{D84AFD5B-0109-410F-AB74-620F88B31946}"/>
              </a:ext>
            </a:extLst>
          </p:cNvPr>
          <p:cNvGraphicFramePr>
            <a:graphicFrameLocks noGrp="1"/>
          </p:cNvGraphicFramePr>
          <p:nvPr>
            <p:extLst>
              <p:ext uri="{D42A27DB-BD31-4B8C-83A1-F6EECF244321}">
                <p14:modId xmlns:p14="http://schemas.microsoft.com/office/powerpoint/2010/main" val="1386984472"/>
              </p:ext>
            </p:extLst>
          </p:nvPr>
        </p:nvGraphicFramePr>
        <p:xfrm>
          <a:off x="6240016" y="3632775"/>
          <a:ext cx="5052496" cy="1208725"/>
        </p:xfrm>
        <a:graphic>
          <a:graphicData uri="http://schemas.openxmlformats.org/drawingml/2006/table">
            <a:tbl>
              <a:tblPr firstRow="1" firstCol="1" bandRow="1">
                <a:tableStyleId>{BC89EF96-8CEA-46FF-86C4-4CE0E7609802}</a:tableStyleId>
              </a:tblPr>
              <a:tblGrid>
                <a:gridCol w="1231897">
                  <a:extLst>
                    <a:ext uri="{9D8B030D-6E8A-4147-A177-3AD203B41FA5}">
                      <a16:colId xmlns:a16="http://schemas.microsoft.com/office/drawing/2014/main" val="3884173195"/>
                    </a:ext>
                  </a:extLst>
                </a:gridCol>
                <a:gridCol w="745312">
                  <a:extLst>
                    <a:ext uri="{9D8B030D-6E8A-4147-A177-3AD203B41FA5}">
                      <a16:colId xmlns:a16="http://schemas.microsoft.com/office/drawing/2014/main" val="2308429642"/>
                    </a:ext>
                  </a:extLst>
                </a:gridCol>
                <a:gridCol w="696034">
                  <a:extLst>
                    <a:ext uri="{9D8B030D-6E8A-4147-A177-3AD203B41FA5}">
                      <a16:colId xmlns:a16="http://schemas.microsoft.com/office/drawing/2014/main" val="1934675076"/>
                    </a:ext>
                  </a:extLst>
                </a:gridCol>
                <a:gridCol w="2379253">
                  <a:extLst>
                    <a:ext uri="{9D8B030D-6E8A-4147-A177-3AD203B41FA5}">
                      <a16:colId xmlns:a16="http://schemas.microsoft.com/office/drawing/2014/main" val="3440814253"/>
                    </a:ext>
                  </a:extLst>
                </a:gridCol>
              </a:tblGrid>
              <a:tr h="0">
                <a:tc>
                  <a:txBody>
                    <a:bodyPr/>
                    <a:lstStyle/>
                    <a:p>
                      <a:pPr algn="l">
                        <a:lnSpc>
                          <a:spcPct val="150000"/>
                        </a:lnSpc>
                        <a:spcAft>
                          <a:spcPts val="1000"/>
                        </a:spcAft>
                      </a:pPr>
                      <a:r>
                        <a:rPr lang="es-PA" sz="1200">
                          <a:effectLst/>
                        </a:rPr>
                        <a:t>Tarea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1000"/>
                        </a:spcAft>
                      </a:pPr>
                      <a:r>
                        <a:rPr lang="es-PA" sz="1200">
                          <a:effectLst/>
                        </a:rPr>
                        <a:t>Lograda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1000"/>
                        </a:spcAft>
                      </a:pPr>
                      <a:r>
                        <a:rPr lang="es-PA" sz="1200" cap="all">
                          <a:effectLst/>
                        </a:rPr>
                        <a:t>E</a:t>
                      </a:r>
                      <a:r>
                        <a:rPr lang="es-PA" sz="1200">
                          <a:effectLst/>
                        </a:rPr>
                        <a:t>rrores</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1000"/>
                        </a:spcAft>
                      </a:pPr>
                      <a:r>
                        <a:rPr lang="es-PA" sz="1200">
                          <a:effectLst/>
                        </a:rPr>
                        <a:t>Observaciones</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9984350"/>
                  </a:ext>
                </a:extLst>
              </a:tr>
              <a:tr h="0">
                <a:tc>
                  <a:txBody>
                    <a:bodyPr/>
                    <a:lstStyle/>
                    <a:p>
                      <a:pPr algn="just">
                        <a:lnSpc>
                          <a:spcPct val="150000"/>
                        </a:lnSpc>
                        <a:spcAft>
                          <a:spcPts val="1000"/>
                        </a:spcAft>
                        <a:tabLst>
                          <a:tab pos="643890" algn="ctr"/>
                        </a:tabLst>
                      </a:pPr>
                      <a:r>
                        <a:rPr lang="es-PA" sz="1200">
                          <a:effectLst/>
                        </a:rPr>
                        <a:t> Iniciar sesión</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Sí</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0</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algn="just">
                        <a:lnSpc>
                          <a:spcPct val="150000"/>
                        </a:lnSpc>
                        <a:spcAft>
                          <a:spcPts val="1000"/>
                        </a:spcAft>
                      </a:pPr>
                      <a:r>
                        <a:rPr lang="es-PA" sz="1200" dirty="0">
                          <a:effectLst/>
                        </a:rPr>
                        <a:t>No hay que pensar mucho para hacer esto. Es sencillo.</a:t>
                      </a:r>
                      <a:endParaRPr lang="es-PA"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2180288"/>
                  </a:ext>
                </a:extLst>
              </a:tr>
              <a:tr h="0">
                <a:tc>
                  <a:txBody>
                    <a:bodyPr/>
                    <a:lstStyle/>
                    <a:p>
                      <a:pPr algn="just">
                        <a:lnSpc>
                          <a:spcPct val="150000"/>
                        </a:lnSpc>
                        <a:spcAft>
                          <a:spcPts val="1000"/>
                        </a:spcAft>
                      </a:pPr>
                      <a:r>
                        <a:rPr lang="es-PA" sz="1200">
                          <a:effectLst/>
                        </a:rPr>
                        <a:t>Registrar tema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Sí</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0</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PA"/>
                    </a:p>
                  </a:txBody>
                  <a:tcPr/>
                </a:tc>
                <a:extLst>
                  <a:ext uri="{0D108BD9-81ED-4DB2-BD59-A6C34878D82A}">
                    <a16:rowId xmlns:a16="http://schemas.microsoft.com/office/drawing/2014/main" val="3184855369"/>
                  </a:ext>
                </a:extLst>
              </a:tr>
              <a:tr h="0">
                <a:tc>
                  <a:txBody>
                    <a:bodyPr/>
                    <a:lstStyle/>
                    <a:p>
                      <a:pPr algn="just">
                        <a:lnSpc>
                          <a:spcPct val="150000"/>
                        </a:lnSpc>
                        <a:spcAft>
                          <a:spcPts val="1000"/>
                        </a:spcAft>
                      </a:pPr>
                      <a:r>
                        <a:rPr lang="es-PA" sz="1200">
                          <a:effectLst/>
                        </a:rPr>
                        <a:t>Editar tema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Sí</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a:effectLst/>
                        </a:rPr>
                        <a:t>0</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PA"/>
                    </a:p>
                  </a:txBody>
                  <a:tcPr/>
                </a:tc>
                <a:extLst>
                  <a:ext uri="{0D108BD9-81ED-4DB2-BD59-A6C34878D82A}">
                    <a16:rowId xmlns:a16="http://schemas.microsoft.com/office/drawing/2014/main" val="825413682"/>
                  </a:ext>
                </a:extLst>
              </a:tr>
              <a:tr h="0">
                <a:tc>
                  <a:txBody>
                    <a:bodyPr/>
                    <a:lstStyle/>
                    <a:p>
                      <a:pPr algn="just">
                        <a:lnSpc>
                          <a:spcPct val="150000"/>
                        </a:lnSpc>
                        <a:spcAft>
                          <a:spcPts val="1000"/>
                        </a:spcAft>
                      </a:pPr>
                      <a:r>
                        <a:rPr lang="es-PA" sz="1200">
                          <a:effectLst/>
                        </a:rPr>
                        <a:t>Eliminar tema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dirty="0">
                          <a:effectLst/>
                        </a:rPr>
                        <a:t>Sí</a:t>
                      </a:r>
                      <a:endParaRPr lang="es-PA"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s-PA" sz="1200" dirty="0">
                          <a:effectLst/>
                        </a:rPr>
                        <a:t>0</a:t>
                      </a:r>
                      <a:endParaRPr lang="es-PA"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PA"/>
                    </a:p>
                  </a:txBody>
                  <a:tcPr/>
                </a:tc>
                <a:extLst>
                  <a:ext uri="{0D108BD9-81ED-4DB2-BD59-A6C34878D82A}">
                    <a16:rowId xmlns:a16="http://schemas.microsoft.com/office/drawing/2014/main" val="2324095057"/>
                  </a:ext>
                </a:extLst>
              </a:tr>
            </a:tbl>
          </a:graphicData>
        </a:graphic>
      </p:graphicFrame>
      <p:pic>
        <p:nvPicPr>
          <p:cNvPr id="15" name="Imagen 14">
            <a:extLst>
              <a:ext uri="{FF2B5EF4-FFF2-40B4-BE49-F238E27FC236}">
                <a16:creationId xmlns:a16="http://schemas.microsoft.com/office/drawing/2014/main" id="{A256276D-48C4-4A6E-9316-DBF85B0DCA19}"/>
              </a:ext>
            </a:extLst>
          </p:cNvPr>
          <p:cNvPicPr>
            <a:picLocks noChangeAspect="1"/>
          </p:cNvPicPr>
          <p:nvPr/>
        </p:nvPicPr>
        <p:blipFill>
          <a:blip r:embed="rId2"/>
          <a:stretch>
            <a:fillRect/>
          </a:stretch>
        </p:blipFill>
        <p:spPr>
          <a:xfrm>
            <a:off x="5447928" y="4979977"/>
            <a:ext cx="1296144" cy="16126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9102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PRUEBAS Y RESULTADOS – usabilidad</a:t>
            </a:r>
            <a:br>
              <a:rPr lang="es-MX" dirty="0"/>
            </a:br>
            <a:r>
              <a:rPr lang="es-MX" dirty="0"/>
              <a:t>en sitio</a:t>
            </a:r>
            <a:endParaRPr lang="es-ES" dirty="0"/>
          </a:p>
        </p:txBody>
      </p:sp>
      <p:sp>
        <p:nvSpPr>
          <p:cNvPr id="9" name="CuadroTexto 8">
            <a:extLst>
              <a:ext uri="{FF2B5EF4-FFF2-40B4-BE49-F238E27FC236}">
                <a16:creationId xmlns:a16="http://schemas.microsoft.com/office/drawing/2014/main" id="{F3528439-EBAC-4E60-87A6-E5A906205DE9}"/>
              </a:ext>
            </a:extLst>
          </p:cNvPr>
          <p:cNvSpPr txBox="1"/>
          <p:nvPr/>
        </p:nvSpPr>
        <p:spPr>
          <a:xfrm>
            <a:off x="261084" y="2132856"/>
            <a:ext cx="6106332" cy="3454792"/>
          </a:xfrm>
          <a:prstGeom prst="rect">
            <a:avLst/>
          </a:prstGeom>
          <a:noFill/>
        </p:spPr>
        <p:txBody>
          <a:bodyPr wrap="square">
            <a:spAutoFit/>
          </a:bodyPr>
          <a:lstStyle/>
          <a:p>
            <a:pPr marL="342900" lvl="0" indent="-342900" algn="just">
              <a:spcAft>
                <a:spcPts val="300"/>
              </a:spcAft>
              <a:buFont typeface="+mj-lt"/>
              <a:buAutoNum type="arabicPeriod"/>
            </a:pPr>
            <a:r>
              <a:rPr lang="es-PA" sz="1400" dirty="0">
                <a:effectLst/>
                <a:latin typeface="Arial" panose="020B0604020202020204" pitchFamily="34" charset="0"/>
                <a:ea typeface="Calibri" panose="020F0502020204030204" pitchFamily="34" charset="0"/>
                <a:cs typeface="Times New Roman" panose="02020603050405020304" pitchFamily="18" charset="0"/>
              </a:rPr>
              <a:t>Creo que me gustaría utilizar este sistema frecuentemente.</a:t>
            </a:r>
          </a:p>
          <a:p>
            <a:pPr marL="342900" lvl="0" indent="-342900" algn="just">
              <a:spcAft>
                <a:spcPts val="300"/>
              </a:spcAft>
              <a:buFont typeface="+mj-lt"/>
              <a:buAutoNum type="arabicPeriod"/>
            </a:pPr>
            <a:r>
              <a:rPr lang="es-PA" sz="1400" dirty="0">
                <a:effectLst/>
                <a:latin typeface="Arial" panose="020B0604020202020204" pitchFamily="34" charset="0"/>
                <a:ea typeface="Calibri" panose="020F0502020204030204" pitchFamily="34" charset="0"/>
                <a:cs typeface="Times New Roman" panose="02020603050405020304" pitchFamily="18" charset="0"/>
              </a:rPr>
              <a:t>El sistema me resultó innecesariamente complejo.</a:t>
            </a:r>
          </a:p>
          <a:p>
            <a:pPr marL="342900" lvl="0" indent="-342900" algn="just">
              <a:spcAft>
                <a:spcPts val="300"/>
              </a:spcAft>
              <a:buFont typeface="+mj-lt"/>
              <a:buAutoNum type="arabicPeriod"/>
            </a:pPr>
            <a:r>
              <a:rPr lang="es-PA" sz="1400" dirty="0">
                <a:effectLst/>
                <a:latin typeface="Arial" panose="020B0604020202020204" pitchFamily="34" charset="0"/>
                <a:ea typeface="Calibri" panose="020F0502020204030204" pitchFamily="34" charset="0"/>
                <a:cs typeface="Times New Roman" panose="02020603050405020304" pitchFamily="18" charset="0"/>
              </a:rPr>
              <a:t>Creo que el sistema es bastante fácil de utilizar.</a:t>
            </a:r>
          </a:p>
          <a:p>
            <a:pPr marL="342900" lvl="0" indent="-342900" algn="just">
              <a:spcAft>
                <a:spcPts val="300"/>
              </a:spcAft>
              <a:buFont typeface="+mj-lt"/>
              <a:buAutoNum type="arabicPeriod"/>
            </a:pPr>
            <a:r>
              <a:rPr lang="es-PA" sz="1400" dirty="0">
                <a:effectLst/>
                <a:latin typeface="Arial" panose="020B0604020202020204" pitchFamily="34" charset="0"/>
                <a:ea typeface="Calibri" panose="020F0502020204030204" pitchFamily="34" charset="0"/>
                <a:cs typeface="Times New Roman" panose="02020603050405020304" pitchFamily="18" charset="0"/>
              </a:rPr>
              <a:t>Creo que necesito el soporte de un técnico para poder utilizar este sistema.</a:t>
            </a:r>
          </a:p>
          <a:p>
            <a:pPr marL="342900" lvl="0" indent="-342900" algn="just">
              <a:spcAft>
                <a:spcPts val="300"/>
              </a:spcAft>
              <a:buFont typeface="+mj-lt"/>
              <a:buAutoNum type="arabicPeriod"/>
            </a:pPr>
            <a:r>
              <a:rPr lang="es-PA" sz="1400" dirty="0">
                <a:effectLst/>
                <a:latin typeface="Arial" panose="020B0604020202020204" pitchFamily="34" charset="0"/>
                <a:ea typeface="Calibri" panose="020F0502020204030204" pitchFamily="34" charset="0"/>
                <a:cs typeface="Times New Roman" panose="02020603050405020304" pitchFamily="18" charset="0"/>
              </a:rPr>
              <a:t>Creo que las diferentes funciones del sistema se encuentran muy bien integradas.</a:t>
            </a:r>
          </a:p>
          <a:p>
            <a:pPr marL="342900" lvl="0" indent="-342900" algn="just">
              <a:spcAft>
                <a:spcPts val="300"/>
              </a:spcAft>
              <a:buFont typeface="+mj-lt"/>
              <a:buAutoNum type="arabicPeriod"/>
            </a:pPr>
            <a:r>
              <a:rPr lang="es-PA" sz="1400" dirty="0">
                <a:effectLst/>
                <a:latin typeface="Arial" panose="020B0604020202020204" pitchFamily="34" charset="0"/>
                <a:ea typeface="Calibri" panose="020F0502020204030204" pitchFamily="34" charset="0"/>
                <a:cs typeface="Times New Roman" panose="02020603050405020304" pitchFamily="18" charset="0"/>
              </a:rPr>
              <a:t>Opino que hubo demasiada inconsistencia en el sistema.</a:t>
            </a:r>
          </a:p>
          <a:p>
            <a:pPr marL="342900" lvl="0" indent="-342900" algn="just">
              <a:spcAft>
                <a:spcPts val="300"/>
              </a:spcAft>
              <a:buFont typeface="+mj-lt"/>
              <a:buAutoNum type="arabicPeriod"/>
            </a:pPr>
            <a:r>
              <a:rPr lang="es-PA" sz="1400" dirty="0">
                <a:effectLst/>
                <a:latin typeface="Arial" panose="020B0604020202020204" pitchFamily="34" charset="0"/>
                <a:ea typeface="Calibri" panose="020F0502020204030204" pitchFamily="34" charset="0"/>
                <a:cs typeface="Times New Roman" panose="02020603050405020304" pitchFamily="18" charset="0"/>
              </a:rPr>
              <a:t>Imagino que la mayoría de las personas aprendería a utilizar el sistema rápidamente.</a:t>
            </a:r>
          </a:p>
          <a:p>
            <a:pPr marL="342900" lvl="0" indent="-342900" algn="just">
              <a:spcAft>
                <a:spcPts val="300"/>
              </a:spcAft>
              <a:buFont typeface="+mj-lt"/>
              <a:buAutoNum type="arabicPeriod"/>
            </a:pPr>
            <a:r>
              <a:rPr lang="es-PA" sz="1400" dirty="0">
                <a:effectLst/>
                <a:latin typeface="Arial" panose="020B0604020202020204" pitchFamily="34" charset="0"/>
                <a:ea typeface="Calibri" panose="020F0502020204030204" pitchFamily="34" charset="0"/>
                <a:cs typeface="Times New Roman" panose="02020603050405020304" pitchFamily="18" charset="0"/>
              </a:rPr>
              <a:t>Me sentí algo incómodo al utilizar este sistema.</a:t>
            </a:r>
          </a:p>
          <a:p>
            <a:pPr marL="342900" lvl="0" indent="-342900" algn="just">
              <a:spcAft>
                <a:spcPts val="300"/>
              </a:spcAft>
              <a:buFont typeface="+mj-lt"/>
              <a:buAutoNum type="arabicPeriod"/>
            </a:pPr>
            <a:r>
              <a:rPr lang="es-PA" sz="1400" dirty="0">
                <a:effectLst/>
                <a:latin typeface="Arial" panose="020B0604020202020204" pitchFamily="34" charset="0"/>
                <a:ea typeface="Calibri" panose="020F0502020204030204" pitchFamily="34" charset="0"/>
                <a:cs typeface="Times New Roman" panose="02020603050405020304" pitchFamily="18" charset="0"/>
              </a:rPr>
              <a:t>Me sentí muy seguro al utilizar este sistema</a:t>
            </a:r>
          </a:p>
          <a:p>
            <a:pPr marL="342900" lvl="0" indent="-342900" algn="just">
              <a:spcAft>
                <a:spcPts val="300"/>
              </a:spcAft>
              <a:buFont typeface="+mj-lt"/>
              <a:buAutoNum type="arabicPeriod"/>
            </a:pPr>
            <a:r>
              <a:rPr lang="es-PA" sz="1400" dirty="0">
                <a:effectLst/>
                <a:latin typeface="Arial" panose="020B0604020202020204" pitchFamily="34" charset="0"/>
                <a:ea typeface="Calibri" panose="020F0502020204030204" pitchFamily="34" charset="0"/>
                <a:cs typeface="Times New Roman" panose="02020603050405020304" pitchFamily="18" charset="0"/>
              </a:rPr>
              <a:t>Necesito aprender muchas otras cosas antes de poder utilizar correctamente el sistema.</a:t>
            </a:r>
          </a:p>
        </p:txBody>
      </p:sp>
      <p:sp>
        <p:nvSpPr>
          <p:cNvPr id="11" name="CuadroTexto 10">
            <a:extLst>
              <a:ext uri="{FF2B5EF4-FFF2-40B4-BE49-F238E27FC236}">
                <a16:creationId xmlns:a16="http://schemas.microsoft.com/office/drawing/2014/main" id="{96FA9ECB-9758-444E-9D0A-43C29196D83D}"/>
              </a:ext>
            </a:extLst>
          </p:cNvPr>
          <p:cNvSpPr txBox="1"/>
          <p:nvPr/>
        </p:nvSpPr>
        <p:spPr>
          <a:xfrm>
            <a:off x="6456040" y="2132856"/>
            <a:ext cx="5735960" cy="1769715"/>
          </a:xfrm>
          <a:prstGeom prst="rect">
            <a:avLst/>
          </a:prstGeom>
          <a:noFill/>
        </p:spPr>
        <p:txBody>
          <a:bodyPr wrap="square">
            <a:spAutoFit/>
          </a:bodyPr>
          <a:lstStyle/>
          <a:p>
            <a:pPr algn="just">
              <a:spcAft>
                <a:spcPts val="600"/>
              </a:spcAft>
            </a:pPr>
            <a:r>
              <a:rPr lang="es-PA" sz="1400" dirty="0">
                <a:latin typeface="Arial" panose="020B0604020202020204" pitchFamily="34" charset="0"/>
                <a:cs typeface="Times New Roman" panose="02020603050405020304" pitchFamily="18" charset="0"/>
              </a:rPr>
              <a:t>Se suma el promedio de las preguntas impares y al total se le resta 5:</a:t>
            </a:r>
          </a:p>
          <a:p>
            <a:pPr algn="just">
              <a:spcAft>
                <a:spcPts val="600"/>
              </a:spcAft>
            </a:pPr>
            <a:r>
              <a:rPr lang="es-PA" sz="1400" dirty="0">
                <a:latin typeface="Arial" panose="020B0604020202020204" pitchFamily="34" charset="0"/>
                <a:cs typeface="Times New Roman" panose="02020603050405020304" pitchFamily="18" charset="0"/>
              </a:rPr>
              <a:t>(4 + 5 + 4 + 5 + 5) - 5 = 23 - 5 = </a:t>
            </a:r>
            <a:r>
              <a:rPr lang="es-PA" sz="1400" b="1" dirty="0">
                <a:latin typeface="Arial" panose="020B0604020202020204" pitchFamily="34" charset="0"/>
                <a:cs typeface="Times New Roman" panose="02020603050405020304" pitchFamily="18" charset="0"/>
              </a:rPr>
              <a:t>18</a:t>
            </a:r>
          </a:p>
          <a:p>
            <a:pPr algn="just">
              <a:spcAft>
                <a:spcPts val="600"/>
              </a:spcAft>
            </a:pPr>
            <a:r>
              <a:rPr lang="es-PA" sz="1400" dirty="0">
                <a:latin typeface="Arial" panose="020B0604020202020204" pitchFamily="34" charset="0"/>
                <a:cs typeface="Times New Roman" panose="02020603050405020304" pitchFamily="18" charset="0"/>
              </a:rPr>
              <a:t>Se suma el promedio de las preguntas pares y el total se resta de 25:</a:t>
            </a:r>
          </a:p>
          <a:p>
            <a:pPr algn="just">
              <a:spcAft>
                <a:spcPts val="600"/>
              </a:spcAft>
            </a:pPr>
            <a:r>
              <a:rPr lang="es-PA" sz="1400" dirty="0">
                <a:latin typeface="Arial" panose="020B0604020202020204" pitchFamily="34" charset="0"/>
                <a:cs typeface="Times New Roman" panose="02020603050405020304" pitchFamily="18" charset="0"/>
              </a:rPr>
              <a:t>25 - (2 + 2 + 2 + 1 + 2) = 25 - 9 = </a:t>
            </a:r>
            <a:r>
              <a:rPr lang="es-PA" sz="1400" b="1" dirty="0">
                <a:latin typeface="Arial" panose="020B0604020202020204" pitchFamily="34" charset="0"/>
                <a:cs typeface="Times New Roman" panose="02020603050405020304" pitchFamily="18" charset="0"/>
              </a:rPr>
              <a:t>16</a:t>
            </a:r>
          </a:p>
          <a:p>
            <a:pPr algn="just">
              <a:spcAft>
                <a:spcPts val="600"/>
              </a:spcAft>
            </a:pPr>
            <a:r>
              <a:rPr lang="es-PA" sz="1400" dirty="0">
                <a:latin typeface="Arial" panose="020B0604020202020204" pitchFamily="34" charset="0"/>
                <a:cs typeface="Times New Roman" panose="02020603050405020304" pitchFamily="18" charset="0"/>
              </a:rPr>
              <a:t>Se suman ambos resultados y se multiplica por 2.5:</a:t>
            </a:r>
          </a:p>
          <a:p>
            <a:pPr algn="just">
              <a:spcAft>
                <a:spcPts val="600"/>
              </a:spcAft>
            </a:pPr>
            <a:r>
              <a:rPr lang="es-PA" sz="1400" dirty="0">
                <a:latin typeface="Arial" panose="020B0604020202020204" pitchFamily="34" charset="0"/>
                <a:cs typeface="Times New Roman" panose="02020603050405020304" pitchFamily="18" charset="0"/>
              </a:rPr>
              <a:t>(18 + 16) * 2.5 = 35 * 2.5 = </a:t>
            </a:r>
            <a:r>
              <a:rPr lang="es-PA" sz="1400" b="1" dirty="0">
                <a:latin typeface="Arial" panose="020B0604020202020204" pitchFamily="34" charset="0"/>
                <a:cs typeface="Times New Roman" panose="02020603050405020304" pitchFamily="18" charset="0"/>
              </a:rPr>
              <a:t>85</a:t>
            </a:r>
          </a:p>
        </p:txBody>
      </p:sp>
      <p:graphicFrame>
        <p:nvGraphicFramePr>
          <p:cNvPr id="10" name="Tabla 9">
            <a:extLst>
              <a:ext uri="{FF2B5EF4-FFF2-40B4-BE49-F238E27FC236}">
                <a16:creationId xmlns:a16="http://schemas.microsoft.com/office/drawing/2014/main" id="{0C6657C2-47EB-4DAC-AE73-3A87BFDFEB9C}"/>
              </a:ext>
            </a:extLst>
          </p:cNvPr>
          <p:cNvGraphicFramePr>
            <a:graphicFrameLocks noGrp="1"/>
          </p:cNvGraphicFramePr>
          <p:nvPr>
            <p:extLst>
              <p:ext uri="{D42A27DB-BD31-4B8C-83A1-F6EECF244321}">
                <p14:modId xmlns:p14="http://schemas.microsoft.com/office/powerpoint/2010/main" val="470106146"/>
              </p:ext>
            </p:extLst>
          </p:nvPr>
        </p:nvGraphicFramePr>
        <p:xfrm>
          <a:off x="6542087" y="4181673"/>
          <a:ext cx="5256585" cy="1534812"/>
        </p:xfrm>
        <a:graphic>
          <a:graphicData uri="http://schemas.openxmlformats.org/drawingml/2006/table">
            <a:tbl>
              <a:tblPr firstRow="1" firstCol="1" bandRow="1">
                <a:tableStyleId>{5C22544A-7EE6-4342-B048-85BDC9FD1C3A}</a:tableStyleId>
              </a:tblPr>
              <a:tblGrid>
                <a:gridCol w="1752195">
                  <a:extLst>
                    <a:ext uri="{9D8B030D-6E8A-4147-A177-3AD203B41FA5}">
                      <a16:colId xmlns:a16="http://schemas.microsoft.com/office/drawing/2014/main" val="2963133762"/>
                    </a:ext>
                  </a:extLst>
                </a:gridCol>
                <a:gridCol w="1752195">
                  <a:extLst>
                    <a:ext uri="{9D8B030D-6E8A-4147-A177-3AD203B41FA5}">
                      <a16:colId xmlns:a16="http://schemas.microsoft.com/office/drawing/2014/main" val="3484215387"/>
                    </a:ext>
                  </a:extLst>
                </a:gridCol>
                <a:gridCol w="1752195">
                  <a:extLst>
                    <a:ext uri="{9D8B030D-6E8A-4147-A177-3AD203B41FA5}">
                      <a16:colId xmlns:a16="http://schemas.microsoft.com/office/drawing/2014/main" val="1535613827"/>
                    </a:ext>
                  </a:extLst>
                </a:gridCol>
              </a:tblGrid>
              <a:tr h="375402">
                <a:tc>
                  <a:txBody>
                    <a:bodyPr/>
                    <a:lstStyle/>
                    <a:p>
                      <a:pPr algn="ctr">
                        <a:lnSpc>
                          <a:spcPct val="150000"/>
                        </a:lnSpc>
                        <a:spcAft>
                          <a:spcPts val="1000"/>
                        </a:spcAft>
                      </a:pPr>
                      <a:r>
                        <a:rPr lang="es-PA" sz="1000" cap="all" dirty="0">
                          <a:effectLst/>
                        </a:rPr>
                        <a:t>Puntaje</a:t>
                      </a:r>
                      <a:endParaRPr lang="es-PA"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s-PA" sz="1000" cap="all">
                          <a:effectLst/>
                        </a:rPr>
                        <a:t>Grado</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1000"/>
                        </a:spcAft>
                      </a:pPr>
                      <a:r>
                        <a:rPr lang="es-PA" sz="1000" cap="all" dirty="0">
                          <a:effectLst/>
                        </a:rPr>
                        <a:t>Rendimiento de usabilidad</a:t>
                      </a:r>
                      <a:endParaRPr lang="es-PA"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0777126"/>
                  </a:ext>
                </a:extLst>
              </a:tr>
              <a:tr h="231882">
                <a:tc>
                  <a:txBody>
                    <a:bodyPr/>
                    <a:lstStyle/>
                    <a:p>
                      <a:pPr algn="ctr">
                        <a:lnSpc>
                          <a:spcPct val="150000"/>
                        </a:lnSpc>
                        <a:spcAft>
                          <a:spcPts val="1000"/>
                        </a:spcAft>
                      </a:pPr>
                      <a:r>
                        <a:rPr lang="es-PA" sz="1000" cap="all">
                          <a:effectLst/>
                        </a:rPr>
                        <a:t>&gt; 80,3</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s-PA" sz="1000">
                          <a:effectLst/>
                        </a:rPr>
                        <a:t>A</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s-PA" sz="1000">
                          <a:effectLst/>
                        </a:rPr>
                        <a:t>Excelente</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3997886"/>
                  </a:ext>
                </a:extLst>
              </a:tr>
              <a:tr h="231882">
                <a:tc>
                  <a:txBody>
                    <a:bodyPr/>
                    <a:lstStyle/>
                    <a:p>
                      <a:pPr algn="ctr">
                        <a:lnSpc>
                          <a:spcPct val="150000"/>
                        </a:lnSpc>
                        <a:spcAft>
                          <a:spcPts val="1000"/>
                        </a:spcAft>
                      </a:pPr>
                      <a:r>
                        <a:rPr lang="es-PA" sz="1000" cap="all">
                          <a:effectLst/>
                        </a:rPr>
                        <a:t>68 - 80,3</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s-PA" sz="1000">
                          <a:effectLst/>
                        </a:rPr>
                        <a:t>B</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s-PA" sz="1000">
                          <a:effectLst/>
                        </a:rPr>
                        <a:t>Bueno</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6289688"/>
                  </a:ext>
                </a:extLst>
              </a:tr>
              <a:tr h="231882">
                <a:tc>
                  <a:txBody>
                    <a:bodyPr/>
                    <a:lstStyle/>
                    <a:p>
                      <a:pPr algn="ctr">
                        <a:lnSpc>
                          <a:spcPct val="150000"/>
                        </a:lnSpc>
                        <a:spcAft>
                          <a:spcPts val="1000"/>
                        </a:spcAft>
                      </a:pPr>
                      <a:r>
                        <a:rPr lang="es-PA" sz="1000" cap="all">
                          <a:effectLst/>
                        </a:rPr>
                        <a:t>68</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s-PA" sz="1000">
                          <a:effectLst/>
                        </a:rPr>
                        <a:t>C</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s-PA" sz="1000">
                          <a:effectLst/>
                        </a:rPr>
                        <a:t>Bueno</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9946234"/>
                  </a:ext>
                </a:extLst>
              </a:tr>
              <a:tr h="231882">
                <a:tc>
                  <a:txBody>
                    <a:bodyPr/>
                    <a:lstStyle/>
                    <a:p>
                      <a:pPr algn="ctr">
                        <a:lnSpc>
                          <a:spcPct val="150000"/>
                        </a:lnSpc>
                        <a:spcAft>
                          <a:spcPts val="1000"/>
                        </a:spcAft>
                      </a:pPr>
                      <a:r>
                        <a:rPr lang="es-PA" sz="1000" cap="all">
                          <a:effectLst/>
                        </a:rPr>
                        <a:t>51 - 68</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s-PA" sz="1000">
                          <a:effectLst/>
                        </a:rPr>
                        <a:t>D</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s-PA" sz="1000">
                          <a:effectLst/>
                        </a:rPr>
                        <a:t>Pobre</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9985069"/>
                  </a:ext>
                </a:extLst>
              </a:tr>
              <a:tr h="231882">
                <a:tc>
                  <a:txBody>
                    <a:bodyPr/>
                    <a:lstStyle/>
                    <a:p>
                      <a:pPr algn="ctr">
                        <a:lnSpc>
                          <a:spcPct val="150000"/>
                        </a:lnSpc>
                        <a:spcAft>
                          <a:spcPts val="1000"/>
                        </a:spcAft>
                      </a:pPr>
                      <a:r>
                        <a:rPr lang="es-PA" sz="1000" cap="all">
                          <a:effectLst/>
                        </a:rPr>
                        <a:t>&lt; 51</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s-PA" sz="1000">
                          <a:effectLst/>
                        </a:rPr>
                        <a:t>F</a:t>
                      </a:r>
                      <a:endParaRPr lang="es-PA"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s-PA" sz="1000" dirty="0">
                          <a:effectLst/>
                        </a:rPr>
                        <a:t>Horrible</a:t>
                      </a:r>
                      <a:endParaRPr lang="es-PA"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9516628"/>
                  </a:ext>
                </a:extLst>
              </a:tr>
            </a:tbl>
          </a:graphicData>
        </a:graphic>
      </p:graphicFrame>
      <p:grpSp>
        <p:nvGrpSpPr>
          <p:cNvPr id="12" name="Grupo 11">
            <a:extLst>
              <a:ext uri="{FF2B5EF4-FFF2-40B4-BE49-F238E27FC236}">
                <a16:creationId xmlns:a16="http://schemas.microsoft.com/office/drawing/2014/main" id="{A6DC5348-95AF-468C-89F3-3DB679DEBC9E}"/>
              </a:ext>
            </a:extLst>
          </p:cNvPr>
          <p:cNvGrpSpPr/>
          <p:nvPr/>
        </p:nvGrpSpPr>
        <p:grpSpPr>
          <a:xfrm flipH="1">
            <a:off x="100900" y="6062836"/>
            <a:ext cx="6441187" cy="776183"/>
            <a:chOff x="4423698" y="5589240"/>
            <a:chExt cx="7768302" cy="936104"/>
          </a:xfrm>
        </p:grpSpPr>
        <p:pic>
          <p:nvPicPr>
            <p:cNvPr id="13" name="Imagen 12">
              <a:extLst>
                <a:ext uri="{FF2B5EF4-FFF2-40B4-BE49-F238E27FC236}">
                  <a16:creationId xmlns:a16="http://schemas.microsoft.com/office/drawing/2014/main" id="{2D0A604A-4571-4DA8-A705-548CED73AB9A}"/>
                </a:ext>
              </a:extLst>
            </p:cNvPr>
            <p:cNvPicPr>
              <a:picLocks noChangeAspect="1"/>
            </p:cNvPicPr>
            <p:nvPr/>
          </p:nvPicPr>
          <p:blipFill rotWithShape="1">
            <a:blip r:embed="rId2"/>
            <a:srcRect b="42856"/>
            <a:stretch/>
          </p:blipFill>
          <p:spPr>
            <a:xfrm>
              <a:off x="9009420" y="5654094"/>
              <a:ext cx="277455" cy="511210"/>
            </a:xfrm>
            <a:prstGeom prst="rect">
              <a:avLst/>
            </a:prstGeom>
            <a:ln>
              <a:noFill/>
            </a:ln>
            <a:effectLst>
              <a:outerShdw blurRad="292100" dist="139700" dir="2700000" algn="tl" rotWithShape="0">
                <a:srgbClr val="333333">
                  <a:alpha val="65000"/>
                </a:srgbClr>
              </a:outerShdw>
            </a:effectLst>
          </p:spPr>
        </p:pic>
        <p:grpSp>
          <p:nvGrpSpPr>
            <p:cNvPr id="14" name="Grupo 13">
              <a:extLst>
                <a:ext uri="{FF2B5EF4-FFF2-40B4-BE49-F238E27FC236}">
                  <a16:creationId xmlns:a16="http://schemas.microsoft.com/office/drawing/2014/main" id="{338AC884-4F41-492D-9F74-238031CA1275}"/>
                </a:ext>
              </a:extLst>
            </p:cNvPr>
            <p:cNvGrpSpPr/>
            <p:nvPr/>
          </p:nvGrpSpPr>
          <p:grpSpPr>
            <a:xfrm>
              <a:off x="5018603" y="5589240"/>
              <a:ext cx="7173397" cy="936104"/>
              <a:chOff x="678155" y="4797152"/>
              <a:chExt cx="10835689" cy="1414021"/>
            </a:xfrm>
          </p:grpSpPr>
          <p:grpSp>
            <p:nvGrpSpPr>
              <p:cNvPr id="16" name="Grupo 15">
                <a:extLst>
                  <a:ext uri="{FF2B5EF4-FFF2-40B4-BE49-F238E27FC236}">
                    <a16:creationId xmlns:a16="http://schemas.microsoft.com/office/drawing/2014/main" id="{75F085AE-27F2-419F-B5B1-8498C16B4898}"/>
                  </a:ext>
                </a:extLst>
              </p:cNvPr>
              <p:cNvGrpSpPr/>
              <p:nvPr/>
            </p:nvGrpSpPr>
            <p:grpSpPr>
              <a:xfrm>
                <a:off x="678155" y="4797152"/>
                <a:ext cx="10835689" cy="1414021"/>
                <a:chOff x="695400" y="3773092"/>
                <a:chExt cx="10835689" cy="1414021"/>
              </a:xfrm>
            </p:grpSpPr>
            <p:pic>
              <p:nvPicPr>
                <p:cNvPr id="20" name="Picture 2" descr="Iterativo e incremental - YouTube">
                  <a:extLst>
                    <a:ext uri="{FF2B5EF4-FFF2-40B4-BE49-F238E27FC236}">
                      <a16:creationId xmlns:a16="http://schemas.microsoft.com/office/drawing/2014/main" id="{731019A8-D42A-4BBC-9C73-B21C39812AE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053" b="31538" l="9999" r="16658"/>
                          </a14:imgEffect>
                        </a14:imgLayer>
                      </a14:imgProps>
                    </a:ext>
                    <a:ext uri="{28A0092B-C50C-407E-A947-70E740481C1C}">
                      <a14:useLocalDpi xmlns:a14="http://schemas.microsoft.com/office/drawing/2010/main" val="0"/>
                    </a:ext>
                  </a:extLst>
                </a:blip>
                <a:srcRect l="9167" t="12992" r="82510" b="66401"/>
                <a:stretch/>
              </p:blipFill>
              <p:spPr bwMode="auto">
                <a:xfrm>
                  <a:off x="695400" y="3773092"/>
                  <a:ext cx="1014780" cy="14132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1" name="Picture 2" descr="Iterativo e incremental - YouTube">
                  <a:extLst>
                    <a:ext uri="{FF2B5EF4-FFF2-40B4-BE49-F238E27FC236}">
                      <a16:creationId xmlns:a16="http://schemas.microsoft.com/office/drawing/2014/main" id="{2865F454-E47F-40A3-9B03-D7291A43BEAD}"/>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15000" b="31528" l="24922" r="36016">
                              <a14:foregroundMark x1="30078" y1="24167" x2="31094" y2="24167"/>
                              <a14:foregroundMark x1="35781" y1="22778" x2="35547" y2="25556"/>
                              <a14:foregroundMark x1="35703" y1="25139" x2="36016" y2="25833"/>
                            </a14:backgroundRemoval>
                          </a14:imgEffect>
                        </a14:imgLayer>
                      </a14:imgProps>
                    </a:ext>
                    <a:ext uri="{28A0092B-C50C-407E-A947-70E740481C1C}">
                      <a14:useLocalDpi xmlns:a14="http://schemas.microsoft.com/office/drawing/2010/main" val="0"/>
                    </a:ext>
                  </a:extLst>
                </a:blip>
                <a:srcRect l="23635" t="12992" r="62860" b="66401"/>
                <a:stretch/>
              </p:blipFill>
              <p:spPr bwMode="auto">
                <a:xfrm>
                  <a:off x="2971835" y="3773092"/>
                  <a:ext cx="1646486" cy="14132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 name="Picture 2" descr="Iterativo e incremental - YouTube">
                  <a:extLst>
                    <a:ext uri="{FF2B5EF4-FFF2-40B4-BE49-F238E27FC236}">
                      <a16:creationId xmlns:a16="http://schemas.microsoft.com/office/drawing/2014/main" id="{4D5DAD4B-1B48-4E08-9B39-E0160258DF94}"/>
                    </a:ext>
                  </a:extLst>
                </p:cNvPr>
                <p:cNvPicPr>
                  <a:picLocks noChangeAspect="1" noChangeArrowheads="1"/>
                </p:cNvPicPr>
                <p:nvPr/>
              </p:nvPicPr>
              <p:blipFill rotWithShape="1">
                <a:blip r:embed="rId6">
                  <a:extLst>
                    <a:ext uri="{BEBA8EAE-BF5A-486C-A8C5-ECC9F3942E4B}">
                      <a14:imgProps xmlns:a14="http://schemas.microsoft.com/office/drawing/2010/main">
                        <a14:imgLayer r:embed="rId4">
                          <a14:imgEffect>
                            <a14:backgroundRemoval t="15053" b="31538" l="45085" r="59486">
                              <a14:foregroundMark x1="58750" y1="23750" x2="59375" y2="27778"/>
                              <a14:foregroundMark x1="58672" y1="25417" x2="59375" y2="25000"/>
                              <a14:foregroundMark x1="58203" y1="24167" x2="59375" y2="24028"/>
                            </a14:backgroundRemoval>
                          </a14:imgEffect>
                        </a14:imgLayer>
                      </a14:imgProps>
                    </a:ext>
                    <a:ext uri="{28A0092B-C50C-407E-A947-70E740481C1C}">
                      <a14:useLocalDpi xmlns:a14="http://schemas.microsoft.com/office/drawing/2010/main" val="0"/>
                    </a:ext>
                  </a:extLst>
                </a:blip>
                <a:srcRect l="43285" t="12992" r="38714" b="66401"/>
                <a:stretch/>
              </p:blipFill>
              <p:spPr bwMode="auto">
                <a:xfrm>
                  <a:off x="5879976" y="3773843"/>
                  <a:ext cx="2194729" cy="14132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Picture 2" descr="Iterativo">
                  <a:extLst>
                    <a:ext uri="{FF2B5EF4-FFF2-40B4-BE49-F238E27FC236}">
                      <a16:creationId xmlns:a16="http://schemas.microsoft.com/office/drawing/2014/main" id="{39B72741-AC8A-4227-B380-D268EEF6A911}"/>
                    </a:ext>
                  </a:extLst>
                </p:cNvPr>
                <p:cNvPicPr>
                  <a:picLocks noChangeAspect="1" noChangeArrowheads="1"/>
                </p:cNvPicPr>
                <p:nvPr/>
              </p:nvPicPr>
              <p:blipFill rotWithShape="1">
                <a:blip r:embed="rId7">
                  <a:extLst>
                    <a:ext uri="{BEBA8EAE-BF5A-486C-A8C5-ECC9F3942E4B}">
                      <a14:imgProps xmlns:a14="http://schemas.microsoft.com/office/drawing/2010/main">
                        <a14:imgLayer r:embed="rId4">
                          <a14:imgEffect>
                            <a14:backgroundRemoval t="15000" b="31528" l="68281" r="83203">
                              <a14:foregroundMark x1="82031" y1="24861" x2="82500" y2="29028"/>
                              <a14:foregroundMark x1="68750" y1="24444" x2="69531" y2="29306"/>
                              <a14:foregroundMark x1="83281" y1="28611" x2="82344" y2="25000"/>
                              <a14:foregroundMark x1="68516" y1="23611" x2="68750" y2="28611"/>
                              <a14:foregroundMark x1="69063" y1="30000" x2="68281" y2="27917"/>
                              <a14:foregroundMark x1="70938" y1="17222" x2="74922" y2="15000"/>
                              <a14:foregroundMark x1="74922" y1="15000" x2="77656" y2="18056"/>
                            </a14:backgroundRemoval>
                          </a14:imgEffect>
                        </a14:imgLayer>
                      </a14:imgProps>
                    </a:ext>
                    <a:ext uri="{28A0092B-C50C-407E-A947-70E740481C1C}">
                      <a14:useLocalDpi xmlns:a14="http://schemas.microsoft.com/office/drawing/2010/main" val="0"/>
                    </a:ext>
                  </a:extLst>
                </a:blip>
                <a:srcRect l="66684" t="12992" r="15314" b="66401"/>
                <a:stretch/>
              </p:blipFill>
              <p:spPr bwMode="auto">
                <a:xfrm>
                  <a:off x="9336360" y="3773843"/>
                  <a:ext cx="2194729" cy="14132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pic>
            <p:nvPicPr>
              <p:cNvPr id="17" name="Picture 4" descr="Iterativo e incremental - YouTube">
                <a:extLst>
                  <a:ext uri="{FF2B5EF4-FFF2-40B4-BE49-F238E27FC236}">
                    <a16:creationId xmlns:a16="http://schemas.microsoft.com/office/drawing/2014/main" id="{65FE9DEB-632F-4C96-8117-9CB14E557C37}"/>
                  </a:ext>
                </a:extLst>
              </p:cNvPr>
              <p:cNvPicPr>
                <a:picLocks noChangeAspect="1" noChangeArrowheads="1"/>
              </p:cNvPicPr>
              <p:nvPr/>
            </p:nvPicPr>
            <p:blipFill rotWithShape="1">
              <a:blip r:embed="rId8">
                <a:extLst>
                  <a:ext uri="{BEBA8EAE-BF5A-486C-A8C5-ECC9F3942E4B}">
                    <a14:imgProps xmlns:a14="http://schemas.microsoft.com/office/drawing/2010/main">
                      <a14:imgLayer r:embed="rId4">
                        <a14:imgEffect>
                          <a14:backgroundRemoval t="22700" b="31100" l="61340" r="67010"/>
                        </a14:imgEffect>
                      </a14:imgLayer>
                    </a14:imgProps>
                  </a:ext>
                  <a:ext uri="{28A0092B-C50C-407E-A947-70E740481C1C}">
                    <a14:useLocalDpi xmlns:a14="http://schemas.microsoft.com/office/drawing/2010/main" val="0"/>
                  </a:ext>
                </a:extLst>
              </a:blip>
              <a:srcRect l="60631" t="21650" r="32281" b="67850"/>
              <a:stretch/>
            </p:blipFill>
            <p:spPr bwMode="auto">
              <a:xfrm>
                <a:off x="1895783" y="5333401"/>
                <a:ext cx="864096" cy="7200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8" name="Picture 4" descr="Iterativo e incremental - YouTube">
                <a:extLst>
                  <a:ext uri="{FF2B5EF4-FFF2-40B4-BE49-F238E27FC236}">
                    <a16:creationId xmlns:a16="http://schemas.microsoft.com/office/drawing/2014/main" id="{EA7CB2A4-FBE9-4A81-BB12-74C361D675A8}"/>
                  </a:ext>
                </a:extLst>
              </p:cNvPr>
              <p:cNvPicPr>
                <a:picLocks noChangeAspect="1" noChangeArrowheads="1"/>
              </p:cNvPicPr>
              <p:nvPr/>
            </p:nvPicPr>
            <p:blipFill rotWithShape="1">
              <a:blip r:embed="rId8">
                <a:extLst>
                  <a:ext uri="{BEBA8EAE-BF5A-486C-A8C5-ECC9F3942E4B}">
                    <a14:imgProps xmlns:a14="http://schemas.microsoft.com/office/drawing/2010/main">
                      <a14:imgLayer r:embed="rId4">
                        <a14:imgEffect>
                          <a14:backgroundRemoval t="22700" b="31100" l="61340" r="67010"/>
                        </a14:imgEffect>
                      </a14:imgLayer>
                    </a14:imgProps>
                  </a:ext>
                  <a:ext uri="{28A0092B-C50C-407E-A947-70E740481C1C}">
                    <a14:useLocalDpi xmlns:a14="http://schemas.microsoft.com/office/drawing/2010/main" val="0"/>
                  </a:ext>
                </a:extLst>
              </a:blip>
              <a:srcRect l="60631" t="21650" r="32281" b="67850"/>
              <a:stretch/>
            </p:blipFill>
            <p:spPr bwMode="auto">
              <a:xfrm>
                <a:off x="4795787" y="5333401"/>
                <a:ext cx="864096" cy="7200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9" name="Picture 4" descr="Iterativo e incremental - YouTube">
                <a:extLst>
                  <a:ext uri="{FF2B5EF4-FFF2-40B4-BE49-F238E27FC236}">
                    <a16:creationId xmlns:a16="http://schemas.microsoft.com/office/drawing/2014/main" id="{0C6779C6-C850-4E9F-8247-FEAFF713C9AA}"/>
                  </a:ext>
                </a:extLst>
              </p:cNvPr>
              <p:cNvPicPr>
                <a:picLocks noChangeAspect="1" noChangeArrowheads="1"/>
              </p:cNvPicPr>
              <p:nvPr/>
            </p:nvPicPr>
            <p:blipFill rotWithShape="1">
              <a:blip r:embed="rId8">
                <a:extLst>
                  <a:ext uri="{BEBA8EAE-BF5A-486C-A8C5-ECC9F3942E4B}">
                    <a14:imgProps xmlns:a14="http://schemas.microsoft.com/office/drawing/2010/main">
                      <a14:imgLayer r:embed="rId4">
                        <a14:imgEffect>
                          <a14:backgroundRemoval t="22700" b="31100" l="61340" r="67010"/>
                        </a14:imgEffect>
                      </a14:imgLayer>
                    </a14:imgProps>
                  </a:ext>
                  <a:ext uri="{28A0092B-C50C-407E-A947-70E740481C1C}">
                    <a14:useLocalDpi xmlns:a14="http://schemas.microsoft.com/office/drawing/2010/main" val="0"/>
                  </a:ext>
                </a:extLst>
              </a:blip>
              <a:srcRect l="60631" t="21650" r="32281" b="67850"/>
              <a:stretch/>
            </p:blipFill>
            <p:spPr bwMode="auto">
              <a:xfrm>
                <a:off x="8256239" y="5333401"/>
                <a:ext cx="864096" cy="7200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pic>
          <p:nvPicPr>
            <p:cNvPr id="24" name="Imagen 23">
              <a:extLst>
                <a:ext uri="{FF2B5EF4-FFF2-40B4-BE49-F238E27FC236}">
                  <a16:creationId xmlns:a16="http://schemas.microsoft.com/office/drawing/2014/main" id="{1FB6503A-B9CC-43F9-B567-4AC4D6DFEDF0}"/>
                </a:ext>
              </a:extLst>
            </p:cNvPr>
            <p:cNvPicPr>
              <a:picLocks noChangeAspect="1"/>
            </p:cNvPicPr>
            <p:nvPr/>
          </p:nvPicPr>
          <p:blipFill>
            <a:blip r:embed="rId9"/>
            <a:stretch>
              <a:fillRect/>
            </a:stretch>
          </p:blipFill>
          <p:spPr>
            <a:xfrm>
              <a:off x="4423698" y="5679092"/>
              <a:ext cx="409734" cy="795600"/>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1593185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2000"/>
                                        <p:tgtEl>
                                          <p:spTgt spid="9"/>
                                        </p:tgtEl>
                                      </p:cBhvr>
                                    </p:animEffect>
                                  </p:childTnLst>
                                </p:cTn>
                              </p:par>
                            </p:childTnLst>
                          </p:cTn>
                        </p:par>
                        <p:par>
                          <p:cTn id="8" fill="hold">
                            <p:stCondLst>
                              <p:cond delay="2000"/>
                            </p:stCondLst>
                            <p:childTnLst>
                              <p:par>
                                <p:cTn id="9" presetID="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2000" fill="hold"/>
                                        <p:tgtEl>
                                          <p:spTgt spid="12"/>
                                        </p:tgtEl>
                                        <p:attrNameLst>
                                          <p:attrName>ppt_x</p:attrName>
                                        </p:attrNameLst>
                                      </p:cBhvr>
                                      <p:tavLst>
                                        <p:tav tm="0">
                                          <p:val>
                                            <p:strVal val="1+#ppt_w/2"/>
                                          </p:val>
                                        </p:tav>
                                        <p:tav tm="100000">
                                          <p:val>
                                            <p:strVal val="#ppt_x"/>
                                          </p:val>
                                        </p:tav>
                                      </p:tavLst>
                                    </p:anim>
                                    <p:anim calcmode="lin" valueType="num">
                                      <p:cBhvr additive="base">
                                        <p:cTn id="12" dur="2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CONCLUSIONES</a:t>
            </a:r>
            <a:endParaRPr lang="es-ES" dirty="0"/>
          </a:p>
        </p:txBody>
      </p:sp>
      <p:graphicFrame>
        <p:nvGraphicFramePr>
          <p:cNvPr id="6" name="Diagrama 5">
            <a:extLst>
              <a:ext uri="{FF2B5EF4-FFF2-40B4-BE49-F238E27FC236}">
                <a16:creationId xmlns:a16="http://schemas.microsoft.com/office/drawing/2014/main" id="{D349BC8E-01CE-42B9-9F57-9E34362F3132}"/>
              </a:ext>
            </a:extLst>
          </p:cNvPr>
          <p:cNvGraphicFramePr/>
          <p:nvPr>
            <p:extLst>
              <p:ext uri="{D42A27DB-BD31-4B8C-83A1-F6EECF244321}">
                <p14:modId xmlns:p14="http://schemas.microsoft.com/office/powerpoint/2010/main" val="1601992371"/>
              </p:ext>
            </p:extLst>
          </p:nvPr>
        </p:nvGraphicFramePr>
        <p:xfrm>
          <a:off x="1294362" y="1752827"/>
          <a:ext cx="9603275" cy="4124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agen 6">
            <a:extLst>
              <a:ext uri="{FF2B5EF4-FFF2-40B4-BE49-F238E27FC236}">
                <a16:creationId xmlns:a16="http://schemas.microsoft.com/office/drawing/2014/main" id="{BB5BE2DC-34D6-41BB-862E-CAA1628FCDDB}"/>
              </a:ext>
            </a:extLst>
          </p:cNvPr>
          <p:cNvPicPr>
            <a:picLocks noChangeAspect="1"/>
          </p:cNvPicPr>
          <p:nvPr/>
        </p:nvPicPr>
        <p:blipFill>
          <a:blip r:embed="rId7"/>
          <a:stretch>
            <a:fillRect/>
          </a:stretch>
        </p:blipFill>
        <p:spPr>
          <a:xfrm>
            <a:off x="600155" y="2802062"/>
            <a:ext cx="1287170" cy="3538612"/>
          </a:xfrm>
          <a:prstGeom prst="rect">
            <a:avLst/>
          </a:prstGeom>
          <a:ln>
            <a:noFill/>
          </a:ln>
          <a:effectLst>
            <a:outerShdw blurRad="292100" dist="139700" dir="2700000" algn="tl" rotWithShape="0">
              <a:srgbClr val="333333">
                <a:alpha val="65000"/>
              </a:srgbClr>
            </a:outerShdw>
          </a:effectLst>
        </p:spPr>
      </p:pic>
      <p:pic>
        <p:nvPicPr>
          <p:cNvPr id="8" name="Imagen 7">
            <a:extLst>
              <a:ext uri="{FF2B5EF4-FFF2-40B4-BE49-F238E27FC236}">
                <a16:creationId xmlns:a16="http://schemas.microsoft.com/office/drawing/2014/main" id="{4796E5DA-5578-4823-823B-9C15625B995D}"/>
              </a:ext>
            </a:extLst>
          </p:cNvPr>
          <p:cNvPicPr>
            <a:picLocks noChangeAspect="1"/>
          </p:cNvPicPr>
          <p:nvPr/>
        </p:nvPicPr>
        <p:blipFill>
          <a:blip r:embed="rId8"/>
          <a:stretch>
            <a:fillRect/>
          </a:stretch>
        </p:blipFill>
        <p:spPr>
          <a:xfrm>
            <a:off x="10366599" y="2802062"/>
            <a:ext cx="1225245" cy="3538612"/>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820A6968-809B-460C-95D3-183F0E008175}"/>
                                            </p:graphicEl>
                                          </p:spTgt>
                                        </p:tgtEl>
                                        <p:attrNameLst>
                                          <p:attrName>style.visibility</p:attrName>
                                        </p:attrNameLst>
                                      </p:cBhvr>
                                      <p:to>
                                        <p:strVal val="visible"/>
                                      </p:to>
                                    </p:set>
                                    <p:animEffect transition="in" filter="fade">
                                      <p:cBhvr>
                                        <p:cTn id="7" dur="1000"/>
                                        <p:tgtEl>
                                          <p:spTgt spid="6">
                                            <p:graphicEl>
                                              <a:dgm id="{820A6968-809B-460C-95D3-183F0E008175}"/>
                                            </p:graphicEl>
                                          </p:spTgt>
                                        </p:tgtEl>
                                      </p:cBhvr>
                                    </p:animEffect>
                                    <p:anim calcmode="lin" valueType="num">
                                      <p:cBhvr>
                                        <p:cTn id="8" dur="1000" fill="hold"/>
                                        <p:tgtEl>
                                          <p:spTgt spid="6">
                                            <p:graphicEl>
                                              <a:dgm id="{820A6968-809B-460C-95D3-183F0E008175}"/>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820A6968-809B-460C-95D3-183F0E008175}"/>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graphicEl>
                                              <a:dgm id="{58709CC3-69B0-4EAE-A693-5DB2DDAE0779}"/>
                                            </p:graphicEl>
                                          </p:spTgt>
                                        </p:tgtEl>
                                        <p:attrNameLst>
                                          <p:attrName>style.visibility</p:attrName>
                                        </p:attrNameLst>
                                      </p:cBhvr>
                                      <p:to>
                                        <p:strVal val="visible"/>
                                      </p:to>
                                    </p:set>
                                    <p:animEffect transition="in" filter="fade">
                                      <p:cBhvr>
                                        <p:cTn id="12" dur="1000"/>
                                        <p:tgtEl>
                                          <p:spTgt spid="6">
                                            <p:graphicEl>
                                              <a:dgm id="{58709CC3-69B0-4EAE-A693-5DB2DDAE0779}"/>
                                            </p:graphicEl>
                                          </p:spTgt>
                                        </p:tgtEl>
                                      </p:cBhvr>
                                    </p:animEffect>
                                    <p:anim calcmode="lin" valueType="num">
                                      <p:cBhvr>
                                        <p:cTn id="13" dur="1000" fill="hold"/>
                                        <p:tgtEl>
                                          <p:spTgt spid="6">
                                            <p:graphicEl>
                                              <a:dgm id="{58709CC3-69B0-4EAE-A693-5DB2DDAE0779}"/>
                                            </p:graphicEl>
                                          </p:spTgt>
                                        </p:tgtEl>
                                        <p:attrNameLst>
                                          <p:attrName>ppt_x</p:attrName>
                                        </p:attrNameLst>
                                      </p:cBhvr>
                                      <p:tavLst>
                                        <p:tav tm="0">
                                          <p:val>
                                            <p:strVal val="#ppt_x"/>
                                          </p:val>
                                        </p:tav>
                                        <p:tav tm="100000">
                                          <p:val>
                                            <p:strVal val="#ppt_x"/>
                                          </p:val>
                                        </p:tav>
                                      </p:tavLst>
                                    </p:anim>
                                    <p:anim calcmode="lin" valueType="num">
                                      <p:cBhvr>
                                        <p:cTn id="14" dur="1000" fill="hold"/>
                                        <p:tgtEl>
                                          <p:spTgt spid="6">
                                            <p:graphicEl>
                                              <a:dgm id="{58709CC3-69B0-4EAE-A693-5DB2DDAE0779}"/>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graphicEl>
                                              <a:dgm id="{A639617A-B6E3-409C-AA56-8490A67FBF30}"/>
                                            </p:graphicEl>
                                          </p:spTgt>
                                        </p:tgtEl>
                                        <p:attrNameLst>
                                          <p:attrName>style.visibility</p:attrName>
                                        </p:attrNameLst>
                                      </p:cBhvr>
                                      <p:to>
                                        <p:strVal val="visible"/>
                                      </p:to>
                                    </p:set>
                                    <p:animEffect transition="in" filter="fade">
                                      <p:cBhvr>
                                        <p:cTn id="17" dur="1000"/>
                                        <p:tgtEl>
                                          <p:spTgt spid="6">
                                            <p:graphicEl>
                                              <a:dgm id="{A639617A-B6E3-409C-AA56-8490A67FBF30}"/>
                                            </p:graphicEl>
                                          </p:spTgt>
                                        </p:tgtEl>
                                      </p:cBhvr>
                                    </p:animEffect>
                                    <p:anim calcmode="lin" valueType="num">
                                      <p:cBhvr>
                                        <p:cTn id="18" dur="1000" fill="hold"/>
                                        <p:tgtEl>
                                          <p:spTgt spid="6">
                                            <p:graphicEl>
                                              <a:dgm id="{A639617A-B6E3-409C-AA56-8490A67FBF30}"/>
                                            </p:graphicEl>
                                          </p:spTgt>
                                        </p:tgtEl>
                                        <p:attrNameLst>
                                          <p:attrName>ppt_x</p:attrName>
                                        </p:attrNameLst>
                                      </p:cBhvr>
                                      <p:tavLst>
                                        <p:tav tm="0">
                                          <p:val>
                                            <p:strVal val="#ppt_x"/>
                                          </p:val>
                                        </p:tav>
                                        <p:tav tm="100000">
                                          <p:val>
                                            <p:strVal val="#ppt_x"/>
                                          </p:val>
                                        </p:tav>
                                      </p:tavLst>
                                    </p:anim>
                                    <p:anim calcmode="lin" valueType="num">
                                      <p:cBhvr>
                                        <p:cTn id="19" dur="1000" fill="hold"/>
                                        <p:tgtEl>
                                          <p:spTgt spid="6">
                                            <p:graphicEl>
                                              <a:dgm id="{A639617A-B6E3-409C-AA56-8490A67FBF30}"/>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graphicEl>
                                              <a:dgm id="{9BF34F6B-EF12-4128-A24A-0272765733DC}"/>
                                            </p:graphicEl>
                                          </p:spTgt>
                                        </p:tgtEl>
                                        <p:attrNameLst>
                                          <p:attrName>style.visibility</p:attrName>
                                        </p:attrNameLst>
                                      </p:cBhvr>
                                      <p:to>
                                        <p:strVal val="visible"/>
                                      </p:to>
                                    </p:set>
                                    <p:animEffect transition="in" filter="fade">
                                      <p:cBhvr>
                                        <p:cTn id="22" dur="1000"/>
                                        <p:tgtEl>
                                          <p:spTgt spid="6">
                                            <p:graphicEl>
                                              <a:dgm id="{9BF34F6B-EF12-4128-A24A-0272765733DC}"/>
                                            </p:graphicEl>
                                          </p:spTgt>
                                        </p:tgtEl>
                                      </p:cBhvr>
                                    </p:animEffect>
                                    <p:anim calcmode="lin" valueType="num">
                                      <p:cBhvr>
                                        <p:cTn id="23" dur="1000" fill="hold"/>
                                        <p:tgtEl>
                                          <p:spTgt spid="6">
                                            <p:graphicEl>
                                              <a:dgm id="{9BF34F6B-EF12-4128-A24A-0272765733DC}"/>
                                            </p:graphicEl>
                                          </p:spTgt>
                                        </p:tgtEl>
                                        <p:attrNameLst>
                                          <p:attrName>ppt_x</p:attrName>
                                        </p:attrNameLst>
                                      </p:cBhvr>
                                      <p:tavLst>
                                        <p:tav tm="0">
                                          <p:val>
                                            <p:strVal val="#ppt_x"/>
                                          </p:val>
                                        </p:tav>
                                        <p:tav tm="100000">
                                          <p:val>
                                            <p:strVal val="#ppt_x"/>
                                          </p:val>
                                        </p:tav>
                                      </p:tavLst>
                                    </p:anim>
                                    <p:anim calcmode="lin" valueType="num">
                                      <p:cBhvr>
                                        <p:cTn id="24" dur="1000" fill="hold"/>
                                        <p:tgtEl>
                                          <p:spTgt spid="6">
                                            <p:graphicEl>
                                              <a:dgm id="{9BF34F6B-EF12-4128-A24A-0272765733DC}"/>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graphicEl>
                                              <a:dgm id="{52198C86-5EFF-474D-8372-00E0C05DF657}"/>
                                            </p:graphicEl>
                                          </p:spTgt>
                                        </p:tgtEl>
                                        <p:attrNameLst>
                                          <p:attrName>style.visibility</p:attrName>
                                        </p:attrNameLst>
                                      </p:cBhvr>
                                      <p:to>
                                        <p:strVal val="visible"/>
                                      </p:to>
                                    </p:set>
                                    <p:animEffect transition="in" filter="fade">
                                      <p:cBhvr>
                                        <p:cTn id="27" dur="1000"/>
                                        <p:tgtEl>
                                          <p:spTgt spid="6">
                                            <p:graphicEl>
                                              <a:dgm id="{52198C86-5EFF-474D-8372-00E0C05DF657}"/>
                                            </p:graphicEl>
                                          </p:spTgt>
                                        </p:tgtEl>
                                      </p:cBhvr>
                                    </p:animEffect>
                                    <p:anim calcmode="lin" valueType="num">
                                      <p:cBhvr>
                                        <p:cTn id="28" dur="1000" fill="hold"/>
                                        <p:tgtEl>
                                          <p:spTgt spid="6">
                                            <p:graphicEl>
                                              <a:dgm id="{52198C86-5EFF-474D-8372-00E0C05DF657}"/>
                                            </p:graphicEl>
                                          </p:spTgt>
                                        </p:tgtEl>
                                        <p:attrNameLst>
                                          <p:attrName>ppt_x</p:attrName>
                                        </p:attrNameLst>
                                      </p:cBhvr>
                                      <p:tavLst>
                                        <p:tav tm="0">
                                          <p:val>
                                            <p:strVal val="#ppt_x"/>
                                          </p:val>
                                        </p:tav>
                                        <p:tav tm="100000">
                                          <p:val>
                                            <p:strVal val="#ppt_x"/>
                                          </p:val>
                                        </p:tav>
                                      </p:tavLst>
                                    </p:anim>
                                    <p:anim calcmode="lin" valueType="num">
                                      <p:cBhvr>
                                        <p:cTn id="29" dur="1000" fill="hold"/>
                                        <p:tgtEl>
                                          <p:spTgt spid="6">
                                            <p:graphicEl>
                                              <a:dgm id="{52198C86-5EFF-474D-8372-00E0C05DF657}"/>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graphicEl>
                                              <a:dgm id="{23AA704B-C13C-4F37-93CA-D23FDD828239}"/>
                                            </p:graphicEl>
                                          </p:spTgt>
                                        </p:tgtEl>
                                        <p:attrNameLst>
                                          <p:attrName>style.visibility</p:attrName>
                                        </p:attrNameLst>
                                      </p:cBhvr>
                                      <p:to>
                                        <p:strVal val="visible"/>
                                      </p:to>
                                    </p:set>
                                    <p:animEffect transition="in" filter="fade">
                                      <p:cBhvr>
                                        <p:cTn id="32" dur="1000"/>
                                        <p:tgtEl>
                                          <p:spTgt spid="6">
                                            <p:graphicEl>
                                              <a:dgm id="{23AA704B-C13C-4F37-93CA-D23FDD828239}"/>
                                            </p:graphicEl>
                                          </p:spTgt>
                                        </p:tgtEl>
                                      </p:cBhvr>
                                    </p:animEffect>
                                    <p:anim calcmode="lin" valueType="num">
                                      <p:cBhvr>
                                        <p:cTn id="33" dur="1000" fill="hold"/>
                                        <p:tgtEl>
                                          <p:spTgt spid="6">
                                            <p:graphicEl>
                                              <a:dgm id="{23AA704B-C13C-4F37-93CA-D23FDD828239}"/>
                                            </p:graphicEl>
                                          </p:spTgt>
                                        </p:tgtEl>
                                        <p:attrNameLst>
                                          <p:attrName>ppt_x</p:attrName>
                                        </p:attrNameLst>
                                      </p:cBhvr>
                                      <p:tavLst>
                                        <p:tav tm="0">
                                          <p:val>
                                            <p:strVal val="#ppt_x"/>
                                          </p:val>
                                        </p:tav>
                                        <p:tav tm="100000">
                                          <p:val>
                                            <p:strVal val="#ppt_x"/>
                                          </p:val>
                                        </p:tav>
                                      </p:tavLst>
                                    </p:anim>
                                    <p:anim calcmode="lin" valueType="num">
                                      <p:cBhvr>
                                        <p:cTn id="34" dur="1000" fill="hold"/>
                                        <p:tgtEl>
                                          <p:spTgt spid="6">
                                            <p:graphicEl>
                                              <a:dgm id="{23AA704B-C13C-4F37-93CA-D23FDD828239}"/>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
                                            <p:graphicEl>
                                              <a:dgm id="{EE0811F1-5130-45CD-A6D2-62A0D13E9149}"/>
                                            </p:graphicEl>
                                          </p:spTgt>
                                        </p:tgtEl>
                                        <p:attrNameLst>
                                          <p:attrName>style.visibility</p:attrName>
                                        </p:attrNameLst>
                                      </p:cBhvr>
                                      <p:to>
                                        <p:strVal val="visible"/>
                                      </p:to>
                                    </p:set>
                                    <p:animEffect transition="in" filter="fade">
                                      <p:cBhvr>
                                        <p:cTn id="37" dur="1000"/>
                                        <p:tgtEl>
                                          <p:spTgt spid="6">
                                            <p:graphicEl>
                                              <a:dgm id="{EE0811F1-5130-45CD-A6D2-62A0D13E9149}"/>
                                            </p:graphicEl>
                                          </p:spTgt>
                                        </p:tgtEl>
                                      </p:cBhvr>
                                    </p:animEffect>
                                    <p:anim calcmode="lin" valueType="num">
                                      <p:cBhvr>
                                        <p:cTn id="38" dur="1000" fill="hold"/>
                                        <p:tgtEl>
                                          <p:spTgt spid="6">
                                            <p:graphicEl>
                                              <a:dgm id="{EE0811F1-5130-45CD-A6D2-62A0D13E9149}"/>
                                            </p:graphicEl>
                                          </p:spTgt>
                                        </p:tgtEl>
                                        <p:attrNameLst>
                                          <p:attrName>ppt_x</p:attrName>
                                        </p:attrNameLst>
                                      </p:cBhvr>
                                      <p:tavLst>
                                        <p:tav tm="0">
                                          <p:val>
                                            <p:strVal val="#ppt_x"/>
                                          </p:val>
                                        </p:tav>
                                        <p:tav tm="100000">
                                          <p:val>
                                            <p:strVal val="#ppt_x"/>
                                          </p:val>
                                        </p:tav>
                                      </p:tavLst>
                                    </p:anim>
                                    <p:anim calcmode="lin" valueType="num">
                                      <p:cBhvr>
                                        <p:cTn id="39" dur="1000" fill="hold"/>
                                        <p:tgtEl>
                                          <p:spTgt spid="6">
                                            <p:graphicEl>
                                              <a:dgm id="{EE0811F1-5130-45CD-A6D2-62A0D13E9149}"/>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
                                            <p:graphicEl>
                                              <a:dgm id="{7FE34533-48A5-4F10-9390-D1431FCB758B}"/>
                                            </p:graphicEl>
                                          </p:spTgt>
                                        </p:tgtEl>
                                        <p:attrNameLst>
                                          <p:attrName>style.visibility</p:attrName>
                                        </p:attrNameLst>
                                      </p:cBhvr>
                                      <p:to>
                                        <p:strVal val="visible"/>
                                      </p:to>
                                    </p:set>
                                    <p:animEffect transition="in" filter="fade">
                                      <p:cBhvr>
                                        <p:cTn id="42" dur="1000"/>
                                        <p:tgtEl>
                                          <p:spTgt spid="6">
                                            <p:graphicEl>
                                              <a:dgm id="{7FE34533-48A5-4F10-9390-D1431FCB758B}"/>
                                            </p:graphicEl>
                                          </p:spTgt>
                                        </p:tgtEl>
                                      </p:cBhvr>
                                    </p:animEffect>
                                    <p:anim calcmode="lin" valueType="num">
                                      <p:cBhvr>
                                        <p:cTn id="43" dur="1000" fill="hold"/>
                                        <p:tgtEl>
                                          <p:spTgt spid="6">
                                            <p:graphicEl>
                                              <a:dgm id="{7FE34533-48A5-4F10-9390-D1431FCB758B}"/>
                                            </p:graphicEl>
                                          </p:spTgt>
                                        </p:tgtEl>
                                        <p:attrNameLst>
                                          <p:attrName>ppt_x</p:attrName>
                                        </p:attrNameLst>
                                      </p:cBhvr>
                                      <p:tavLst>
                                        <p:tav tm="0">
                                          <p:val>
                                            <p:strVal val="#ppt_x"/>
                                          </p:val>
                                        </p:tav>
                                        <p:tav tm="100000">
                                          <p:val>
                                            <p:strVal val="#ppt_x"/>
                                          </p:val>
                                        </p:tav>
                                      </p:tavLst>
                                    </p:anim>
                                    <p:anim calcmode="lin" valueType="num">
                                      <p:cBhvr>
                                        <p:cTn id="44" dur="1000" fill="hold"/>
                                        <p:tgtEl>
                                          <p:spTgt spid="6">
                                            <p:graphicEl>
                                              <a:dgm id="{7FE34533-48A5-4F10-9390-D1431FCB758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42" presetClass="entr" presetSubtype="0" fill="hold" grpId="0" nodeType="afterEffect">
                                  <p:stCondLst>
                                    <p:cond delay="0"/>
                                  </p:stCondLst>
                                  <p:childTnLst>
                                    <p:set>
                                      <p:cBhvr>
                                        <p:cTn id="47" dur="1" fill="hold">
                                          <p:stCondLst>
                                            <p:cond delay="0"/>
                                          </p:stCondLst>
                                        </p:cTn>
                                        <p:tgtEl>
                                          <p:spTgt spid="6">
                                            <p:graphicEl>
                                              <a:dgm id="{276EC150-0702-4583-92CC-D85FF722766A}"/>
                                            </p:graphicEl>
                                          </p:spTgt>
                                        </p:tgtEl>
                                        <p:attrNameLst>
                                          <p:attrName>style.visibility</p:attrName>
                                        </p:attrNameLst>
                                      </p:cBhvr>
                                      <p:to>
                                        <p:strVal val="visible"/>
                                      </p:to>
                                    </p:set>
                                    <p:animEffect transition="in" filter="fade">
                                      <p:cBhvr>
                                        <p:cTn id="48" dur="1000"/>
                                        <p:tgtEl>
                                          <p:spTgt spid="6">
                                            <p:graphicEl>
                                              <a:dgm id="{276EC150-0702-4583-92CC-D85FF722766A}"/>
                                            </p:graphicEl>
                                          </p:spTgt>
                                        </p:tgtEl>
                                      </p:cBhvr>
                                    </p:animEffect>
                                    <p:anim calcmode="lin" valueType="num">
                                      <p:cBhvr>
                                        <p:cTn id="49" dur="1000" fill="hold"/>
                                        <p:tgtEl>
                                          <p:spTgt spid="6">
                                            <p:graphicEl>
                                              <a:dgm id="{276EC150-0702-4583-92CC-D85FF722766A}"/>
                                            </p:graphicEl>
                                          </p:spTgt>
                                        </p:tgtEl>
                                        <p:attrNameLst>
                                          <p:attrName>ppt_x</p:attrName>
                                        </p:attrNameLst>
                                      </p:cBhvr>
                                      <p:tavLst>
                                        <p:tav tm="0">
                                          <p:val>
                                            <p:strVal val="#ppt_x"/>
                                          </p:val>
                                        </p:tav>
                                        <p:tav tm="100000">
                                          <p:val>
                                            <p:strVal val="#ppt_x"/>
                                          </p:val>
                                        </p:tav>
                                      </p:tavLst>
                                    </p:anim>
                                    <p:anim calcmode="lin" valueType="num">
                                      <p:cBhvr>
                                        <p:cTn id="50" dur="1000" fill="hold"/>
                                        <p:tgtEl>
                                          <p:spTgt spid="6">
                                            <p:graphicEl>
                                              <a:dgm id="{276EC150-0702-4583-92CC-D85FF722766A}"/>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6">
                                            <p:graphicEl>
                                              <a:dgm id="{13ACFEE1-2BF6-4C01-8146-41EBF41FFC7C}"/>
                                            </p:graphicEl>
                                          </p:spTgt>
                                        </p:tgtEl>
                                        <p:attrNameLst>
                                          <p:attrName>style.visibility</p:attrName>
                                        </p:attrNameLst>
                                      </p:cBhvr>
                                      <p:to>
                                        <p:strVal val="visible"/>
                                      </p:to>
                                    </p:set>
                                    <p:animEffect transition="in" filter="fade">
                                      <p:cBhvr>
                                        <p:cTn id="55" dur="1000"/>
                                        <p:tgtEl>
                                          <p:spTgt spid="6">
                                            <p:graphicEl>
                                              <a:dgm id="{13ACFEE1-2BF6-4C01-8146-41EBF41FFC7C}"/>
                                            </p:graphicEl>
                                          </p:spTgt>
                                        </p:tgtEl>
                                      </p:cBhvr>
                                    </p:animEffect>
                                    <p:anim calcmode="lin" valueType="num">
                                      <p:cBhvr>
                                        <p:cTn id="56" dur="1000" fill="hold"/>
                                        <p:tgtEl>
                                          <p:spTgt spid="6">
                                            <p:graphicEl>
                                              <a:dgm id="{13ACFEE1-2BF6-4C01-8146-41EBF41FFC7C}"/>
                                            </p:graphicEl>
                                          </p:spTgt>
                                        </p:tgtEl>
                                        <p:attrNameLst>
                                          <p:attrName>ppt_x</p:attrName>
                                        </p:attrNameLst>
                                      </p:cBhvr>
                                      <p:tavLst>
                                        <p:tav tm="0">
                                          <p:val>
                                            <p:strVal val="#ppt_x"/>
                                          </p:val>
                                        </p:tav>
                                        <p:tav tm="100000">
                                          <p:val>
                                            <p:strVal val="#ppt_x"/>
                                          </p:val>
                                        </p:tav>
                                      </p:tavLst>
                                    </p:anim>
                                    <p:anim calcmode="lin" valueType="num">
                                      <p:cBhvr>
                                        <p:cTn id="57" dur="1000" fill="hold"/>
                                        <p:tgtEl>
                                          <p:spTgt spid="6">
                                            <p:graphicEl>
                                              <a:dgm id="{13ACFEE1-2BF6-4C01-8146-41EBF41FFC7C}"/>
                                            </p:graphic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
                                            <p:graphicEl>
                                              <a:dgm id="{25D656D5-CBA1-47A6-B642-94107359D8BC}"/>
                                            </p:graphicEl>
                                          </p:spTgt>
                                        </p:tgtEl>
                                        <p:attrNameLst>
                                          <p:attrName>style.visibility</p:attrName>
                                        </p:attrNameLst>
                                      </p:cBhvr>
                                      <p:to>
                                        <p:strVal val="visible"/>
                                      </p:to>
                                    </p:set>
                                    <p:animEffect transition="in" filter="fade">
                                      <p:cBhvr>
                                        <p:cTn id="60" dur="1000"/>
                                        <p:tgtEl>
                                          <p:spTgt spid="6">
                                            <p:graphicEl>
                                              <a:dgm id="{25D656D5-CBA1-47A6-B642-94107359D8BC}"/>
                                            </p:graphicEl>
                                          </p:spTgt>
                                        </p:tgtEl>
                                      </p:cBhvr>
                                    </p:animEffect>
                                    <p:anim calcmode="lin" valueType="num">
                                      <p:cBhvr>
                                        <p:cTn id="61" dur="1000" fill="hold"/>
                                        <p:tgtEl>
                                          <p:spTgt spid="6">
                                            <p:graphicEl>
                                              <a:dgm id="{25D656D5-CBA1-47A6-B642-94107359D8BC}"/>
                                            </p:graphicEl>
                                          </p:spTgt>
                                        </p:tgtEl>
                                        <p:attrNameLst>
                                          <p:attrName>ppt_x</p:attrName>
                                        </p:attrNameLst>
                                      </p:cBhvr>
                                      <p:tavLst>
                                        <p:tav tm="0">
                                          <p:val>
                                            <p:strVal val="#ppt_x"/>
                                          </p:val>
                                        </p:tav>
                                        <p:tav tm="100000">
                                          <p:val>
                                            <p:strVal val="#ppt_x"/>
                                          </p:val>
                                        </p:tav>
                                      </p:tavLst>
                                    </p:anim>
                                    <p:anim calcmode="lin" valueType="num">
                                      <p:cBhvr>
                                        <p:cTn id="62" dur="1000" fill="hold"/>
                                        <p:tgtEl>
                                          <p:spTgt spid="6">
                                            <p:graphicEl>
                                              <a:dgm id="{25D656D5-CBA1-47A6-B642-94107359D8BC}"/>
                                            </p:graphic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6">
                                            <p:graphicEl>
                                              <a:dgm id="{CFEAC933-822D-481F-A589-053D922769B4}"/>
                                            </p:graphicEl>
                                          </p:spTgt>
                                        </p:tgtEl>
                                        <p:attrNameLst>
                                          <p:attrName>style.visibility</p:attrName>
                                        </p:attrNameLst>
                                      </p:cBhvr>
                                      <p:to>
                                        <p:strVal val="visible"/>
                                      </p:to>
                                    </p:set>
                                    <p:animEffect transition="in" filter="fade">
                                      <p:cBhvr>
                                        <p:cTn id="65" dur="1000"/>
                                        <p:tgtEl>
                                          <p:spTgt spid="6">
                                            <p:graphicEl>
                                              <a:dgm id="{CFEAC933-822D-481F-A589-053D922769B4}"/>
                                            </p:graphicEl>
                                          </p:spTgt>
                                        </p:tgtEl>
                                      </p:cBhvr>
                                    </p:animEffect>
                                    <p:anim calcmode="lin" valueType="num">
                                      <p:cBhvr>
                                        <p:cTn id="66" dur="1000" fill="hold"/>
                                        <p:tgtEl>
                                          <p:spTgt spid="6">
                                            <p:graphicEl>
                                              <a:dgm id="{CFEAC933-822D-481F-A589-053D922769B4}"/>
                                            </p:graphicEl>
                                          </p:spTgt>
                                        </p:tgtEl>
                                        <p:attrNameLst>
                                          <p:attrName>ppt_x</p:attrName>
                                        </p:attrNameLst>
                                      </p:cBhvr>
                                      <p:tavLst>
                                        <p:tav tm="0">
                                          <p:val>
                                            <p:strVal val="#ppt_x"/>
                                          </p:val>
                                        </p:tav>
                                        <p:tav tm="100000">
                                          <p:val>
                                            <p:strVal val="#ppt_x"/>
                                          </p:val>
                                        </p:tav>
                                      </p:tavLst>
                                    </p:anim>
                                    <p:anim calcmode="lin" valueType="num">
                                      <p:cBhvr>
                                        <p:cTn id="67" dur="1000" fill="hold"/>
                                        <p:tgtEl>
                                          <p:spTgt spid="6">
                                            <p:graphicEl>
                                              <a:dgm id="{CFEAC933-822D-481F-A589-053D922769B4}"/>
                                            </p:graphic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6">
                                            <p:graphicEl>
                                              <a:dgm id="{9AC74E42-7D47-449A-86A8-9A0A207C6A80}"/>
                                            </p:graphicEl>
                                          </p:spTgt>
                                        </p:tgtEl>
                                        <p:attrNameLst>
                                          <p:attrName>style.visibility</p:attrName>
                                        </p:attrNameLst>
                                      </p:cBhvr>
                                      <p:to>
                                        <p:strVal val="visible"/>
                                      </p:to>
                                    </p:set>
                                    <p:animEffect transition="in" filter="fade">
                                      <p:cBhvr>
                                        <p:cTn id="70" dur="1000"/>
                                        <p:tgtEl>
                                          <p:spTgt spid="6">
                                            <p:graphicEl>
                                              <a:dgm id="{9AC74E42-7D47-449A-86A8-9A0A207C6A80}"/>
                                            </p:graphicEl>
                                          </p:spTgt>
                                        </p:tgtEl>
                                      </p:cBhvr>
                                    </p:animEffect>
                                    <p:anim calcmode="lin" valueType="num">
                                      <p:cBhvr>
                                        <p:cTn id="71" dur="1000" fill="hold"/>
                                        <p:tgtEl>
                                          <p:spTgt spid="6">
                                            <p:graphicEl>
                                              <a:dgm id="{9AC74E42-7D47-449A-86A8-9A0A207C6A80}"/>
                                            </p:graphicEl>
                                          </p:spTgt>
                                        </p:tgtEl>
                                        <p:attrNameLst>
                                          <p:attrName>ppt_x</p:attrName>
                                        </p:attrNameLst>
                                      </p:cBhvr>
                                      <p:tavLst>
                                        <p:tav tm="0">
                                          <p:val>
                                            <p:strVal val="#ppt_x"/>
                                          </p:val>
                                        </p:tav>
                                        <p:tav tm="100000">
                                          <p:val>
                                            <p:strVal val="#ppt_x"/>
                                          </p:val>
                                        </p:tav>
                                      </p:tavLst>
                                    </p:anim>
                                    <p:anim calcmode="lin" valueType="num">
                                      <p:cBhvr>
                                        <p:cTn id="72" dur="1000" fill="hold"/>
                                        <p:tgtEl>
                                          <p:spTgt spid="6">
                                            <p:graphicEl>
                                              <a:dgm id="{9AC74E42-7D47-449A-86A8-9A0A207C6A80}"/>
                                            </p:graphic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6">
                                            <p:graphicEl>
                                              <a:dgm id="{C447F81C-EFB0-4A6C-9B27-1E44CCD5D546}"/>
                                            </p:graphicEl>
                                          </p:spTgt>
                                        </p:tgtEl>
                                        <p:attrNameLst>
                                          <p:attrName>style.visibility</p:attrName>
                                        </p:attrNameLst>
                                      </p:cBhvr>
                                      <p:to>
                                        <p:strVal val="visible"/>
                                      </p:to>
                                    </p:set>
                                    <p:animEffect transition="in" filter="fade">
                                      <p:cBhvr>
                                        <p:cTn id="75" dur="1000"/>
                                        <p:tgtEl>
                                          <p:spTgt spid="6">
                                            <p:graphicEl>
                                              <a:dgm id="{C447F81C-EFB0-4A6C-9B27-1E44CCD5D546}"/>
                                            </p:graphicEl>
                                          </p:spTgt>
                                        </p:tgtEl>
                                      </p:cBhvr>
                                    </p:animEffect>
                                    <p:anim calcmode="lin" valueType="num">
                                      <p:cBhvr>
                                        <p:cTn id="76" dur="1000" fill="hold"/>
                                        <p:tgtEl>
                                          <p:spTgt spid="6">
                                            <p:graphicEl>
                                              <a:dgm id="{C447F81C-EFB0-4A6C-9B27-1E44CCD5D546}"/>
                                            </p:graphicEl>
                                          </p:spTgt>
                                        </p:tgtEl>
                                        <p:attrNameLst>
                                          <p:attrName>ppt_x</p:attrName>
                                        </p:attrNameLst>
                                      </p:cBhvr>
                                      <p:tavLst>
                                        <p:tav tm="0">
                                          <p:val>
                                            <p:strVal val="#ppt_x"/>
                                          </p:val>
                                        </p:tav>
                                        <p:tav tm="100000">
                                          <p:val>
                                            <p:strVal val="#ppt_x"/>
                                          </p:val>
                                        </p:tav>
                                      </p:tavLst>
                                    </p:anim>
                                    <p:anim calcmode="lin" valueType="num">
                                      <p:cBhvr>
                                        <p:cTn id="77" dur="1000" fill="hold"/>
                                        <p:tgtEl>
                                          <p:spTgt spid="6">
                                            <p:graphicEl>
                                              <a:dgm id="{C447F81C-EFB0-4A6C-9B27-1E44CCD5D546}"/>
                                            </p:graphic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6">
                                            <p:graphicEl>
                                              <a:dgm id="{F44A287C-D1E2-455F-BC2B-ED1F2CF801A0}"/>
                                            </p:graphicEl>
                                          </p:spTgt>
                                        </p:tgtEl>
                                        <p:attrNameLst>
                                          <p:attrName>style.visibility</p:attrName>
                                        </p:attrNameLst>
                                      </p:cBhvr>
                                      <p:to>
                                        <p:strVal val="visible"/>
                                      </p:to>
                                    </p:set>
                                    <p:animEffect transition="in" filter="fade">
                                      <p:cBhvr>
                                        <p:cTn id="80" dur="1000"/>
                                        <p:tgtEl>
                                          <p:spTgt spid="6">
                                            <p:graphicEl>
                                              <a:dgm id="{F44A287C-D1E2-455F-BC2B-ED1F2CF801A0}"/>
                                            </p:graphicEl>
                                          </p:spTgt>
                                        </p:tgtEl>
                                      </p:cBhvr>
                                    </p:animEffect>
                                    <p:anim calcmode="lin" valueType="num">
                                      <p:cBhvr>
                                        <p:cTn id="81" dur="1000" fill="hold"/>
                                        <p:tgtEl>
                                          <p:spTgt spid="6">
                                            <p:graphicEl>
                                              <a:dgm id="{F44A287C-D1E2-455F-BC2B-ED1F2CF801A0}"/>
                                            </p:graphicEl>
                                          </p:spTgt>
                                        </p:tgtEl>
                                        <p:attrNameLst>
                                          <p:attrName>ppt_x</p:attrName>
                                        </p:attrNameLst>
                                      </p:cBhvr>
                                      <p:tavLst>
                                        <p:tav tm="0">
                                          <p:val>
                                            <p:strVal val="#ppt_x"/>
                                          </p:val>
                                        </p:tav>
                                        <p:tav tm="100000">
                                          <p:val>
                                            <p:strVal val="#ppt_x"/>
                                          </p:val>
                                        </p:tav>
                                      </p:tavLst>
                                    </p:anim>
                                    <p:anim calcmode="lin" valueType="num">
                                      <p:cBhvr>
                                        <p:cTn id="82" dur="1000" fill="hold"/>
                                        <p:tgtEl>
                                          <p:spTgt spid="6">
                                            <p:graphicEl>
                                              <a:dgm id="{F44A287C-D1E2-455F-BC2B-ED1F2CF801A0}"/>
                                            </p:graphic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6">
                                            <p:graphicEl>
                                              <a:dgm id="{BA5A2EBA-297C-442C-95EC-BDC009613686}"/>
                                            </p:graphicEl>
                                          </p:spTgt>
                                        </p:tgtEl>
                                        <p:attrNameLst>
                                          <p:attrName>style.visibility</p:attrName>
                                        </p:attrNameLst>
                                      </p:cBhvr>
                                      <p:to>
                                        <p:strVal val="visible"/>
                                      </p:to>
                                    </p:set>
                                    <p:animEffect transition="in" filter="fade">
                                      <p:cBhvr>
                                        <p:cTn id="85" dur="1000"/>
                                        <p:tgtEl>
                                          <p:spTgt spid="6">
                                            <p:graphicEl>
                                              <a:dgm id="{BA5A2EBA-297C-442C-95EC-BDC009613686}"/>
                                            </p:graphicEl>
                                          </p:spTgt>
                                        </p:tgtEl>
                                      </p:cBhvr>
                                    </p:animEffect>
                                    <p:anim calcmode="lin" valueType="num">
                                      <p:cBhvr>
                                        <p:cTn id="86" dur="1000" fill="hold"/>
                                        <p:tgtEl>
                                          <p:spTgt spid="6">
                                            <p:graphicEl>
                                              <a:dgm id="{BA5A2EBA-297C-442C-95EC-BDC009613686}"/>
                                            </p:graphicEl>
                                          </p:spTgt>
                                        </p:tgtEl>
                                        <p:attrNameLst>
                                          <p:attrName>ppt_x</p:attrName>
                                        </p:attrNameLst>
                                      </p:cBhvr>
                                      <p:tavLst>
                                        <p:tav tm="0">
                                          <p:val>
                                            <p:strVal val="#ppt_x"/>
                                          </p:val>
                                        </p:tav>
                                        <p:tav tm="100000">
                                          <p:val>
                                            <p:strVal val="#ppt_x"/>
                                          </p:val>
                                        </p:tav>
                                      </p:tavLst>
                                    </p:anim>
                                    <p:anim calcmode="lin" valueType="num">
                                      <p:cBhvr>
                                        <p:cTn id="87" dur="1000" fill="hold"/>
                                        <p:tgtEl>
                                          <p:spTgt spid="6">
                                            <p:graphicEl>
                                              <a:dgm id="{BA5A2EBA-297C-442C-95EC-BDC009613686}"/>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6">
                                            <p:graphicEl>
                                              <a:dgm id="{717DEAFE-B10A-4265-B0EC-BBE2A7E2C229}"/>
                                            </p:graphicEl>
                                          </p:spTgt>
                                        </p:tgtEl>
                                        <p:attrNameLst>
                                          <p:attrName>style.visibility</p:attrName>
                                        </p:attrNameLst>
                                      </p:cBhvr>
                                      <p:to>
                                        <p:strVal val="visible"/>
                                      </p:to>
                                    </p:set>
                                    <p:animEffect transition="in" filter="fade">
                                      <p:cBhvr>
                                        <p:cTn id="90" dur="1000"/>
                                        <p:tgtEl>
                                          <p:spTgt spid="6">
                                            <p:graphicEl>
                                              <a:dgm id="{717DEAFE-B10A-4265-B0EC-BBE2A7E2C229}"/>
                                            </p:graphicEl>
                                          </p:spTgt>
                                        </p:tgtEl>
                                      </p:cBhvr>
                                    </p:animEffect>
                                    <p:anim calcmode="lin" valueType="num">
                                      <p:cBhvr>
                                        <p:cTn id="91" dur="1000" fill="hold"/>
                                        <p:tgtEl>
                                          <p:spTgt spid="6">
                                            <p:graphicEl>
                                              <a:dgm id="{717DEAFE-B10A-4265-B0EC-BBE2A7E2C229}"/>
                                            </p:graphicEl>
                                          </p:spTgt>
                                        </p:tgtEl>
                                        <p:attrNameLst>
                                          <p:attrName>ppt_x</p:attrName>
                                        </p:attrNameLst>
                                      </p:cBhvr>
                                      <p:tavLst>
                                        <p:tav tm="0">
                                          <p:val>
                                            <p:strVal val="#ppt_x"/>
                                          </p:val>
                                        </p:tav>
                                        <p:tav tm="100000">
                                          <p:val>
                                            <p:strVal val="#ppt_x"/>
                                          </p:val>
                                        </p:tav>
                                      </p:tavLst>
                                    </p:anim>
                                    <p:anim calcmode="lin" valueType="num">
                                      <p:cBhvr>
                                        <p:cTn id="92" dur="1000" fill="hold"/>
                                        <p:tgtEl>
                                          <p:spTgt spid="6">
                                            <p:graphicEl>
                                              <a:dgm id="{717DEAFE-B10A-4265-B0EC-BBE2A7E2C229}"/>
                                            </p:graphicEl>
                                          </p:spTgt>
                                        </p:tgtEl>
                                        <p:attrNameLst>
                                          <p:attrName>ppt_y</p:attrName>
                                        </p:attrNameLst>
                                      </p:cBhvr>
                                      <p:tavLst>
                                        <p:tav tm="0">
                                          <p:val>
                                            <p:strVal val="#ppt_y+.1"/>
                                          </p:val>
                                        </p:tav>
                                        <p:tav tm="100000">
                                          <p:val>
                                            <p:strVal val="#ppt_y"/>
                                          </p:val>
                                        </p:tav>
                                      </p:tavLst>
                                    </p:anim>
                                  </p:childTnLst>
                                </p:cTn>
                              </p:par>
                            </p:childTnLst>
                          </p:cTn>
                        </p:par>
                        <p:par>
                          <p:cTn id="93" fill="hold">
                            <p:stCondLst>
                              <p:cond delay="1000"/>
                            </p:stCondLst>
                            <p:childTnLst>
                              <p:par>
                                <p:cTn id="94" presetID="42" presetClass="entr" presetSubtype="0" fill="hold" grpId="0" nodeType="afterEffect">
                                  <p:stCondLst>
                                    <p:cond delay="0"/>
                                  </p:stCondLst>
                                  <p:childTnLst>
                                    <p:set>
                                      <p:cBhvr>
                                        <p:cTn id="95" dur="1" fill="hold">
                                          <p:stCondLst>
                                            <p:cond delay="0"/>
                                          </p:stCondLst>
                                        </p:cTn>
                                        <p:tgtEl>
                                          <p:spTgt spid="6">
                                            <p:graphicEl>
                                              <a:dgm id="{2FB44CC0-E2EC-4E10-94DC-D3519577370C}"/>
                                            </p:graphicEl>
                                          </p:spTgt>
                                        </p:tgtEl>
                                        <p:attrNameLst>
                                          <p:attrName>style.visibility</p:attrName>
                                        </p:attrNameLst>
                                      </p:cBhvr>
                                      <p:to>
                                        <p:strVal val="visible"/>
                                      </p:to>
                                    </p:set>
                                    <p:animEffect transition="in" filter="fade">
                                      <p:cBhvr>
                                        <p:cTn id="96" dur="1000"/>
                                        <p:tgtEl>
                                          <p:spTgt spid="6">
                                            <p:graphicEl>
                                              <a:dgm id="{2FB44CC0-E2EC-4E10-94DC-D3519577370C}"/>
                                            </p:graphicEl>
                                          </p:spTgt>
                                        </p:tgtEl>
                                      </p:cBhvr>
                                    </p:animEffect>
                                    <p:anim calcmode="lin" valueType="num">
                                      <p:cBhvr>
                                        <p:cTn id="97" dur="1000" fill="hold"/>
                                        <p:tgtEl>
                                          <p:spTgt spid="6">
                                            <p:graphicEl>
                                              <a:dgm id="{2FB44CC0-E2EC-4E10-94DC-D3519577370C}"/>
                                            </p:graphicEl>
                                          </p:spTgt>
                                        </p:tgtEl>
                                        <p:attrNameLst>
                                          <p:attrName>ppt_x</p:attrName>
                                        </p:attrNameLst>
                                      </p:cBhvr>
                                      <p:tavLst>
                                        <p:tav tm="0">
                                          <p:val>
                                            <p:strVal val="#ppt_x"/>
                                          </p:val>
                                        </p:tav>
                                        <p:tav tm="100000">
                                          <p:val>
                                            <p:strVal val="#ppt_x"/>
                                          </p:val>
                                        </p:tav>
                                      </p:tavLst>
                                    </p:anim>
                                    <p:anim calcmode="lin" valueType="num">
                                      <p:cBhvr>
                                        <p:cTn id="98" dur="1000" fill="hold"/>
                                        <p:tgtEl>
                                          <p:spTgt spid="6">
                                            <p:graphicEl>
                                              <a:dgm id="{2FB44CC0-E2EC-4E10-94DC-D3519577370C}"/>
                                            </p:graphicEl>
                                          </p:spTgt>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6">
                                            <p:graphicEl>
                                              <a:dgm id="{0952DC3D-B187-4DAB-899C-410FE2581CD2}"/>
                                            </p:graphicEl>
                                          </p:spTgt>
                                        </p:tgtEl>
                                        <p:attrNameLst>
                                          <p:attrName>style.visibility</p:attrName>
                                        </p:attrNameLst>
                                      </p:cBhvr>
                                      <p:to>
                                        <p:strVal val="visible"/>
                                      </p:to>
                                    </p:set>
                                    <p:animEffect transition="in" filter="fade">
                                      <p:cBhvr>
                                        <p:cTn id="103" dur="1000"/>
                                        <p:tgtEl>
                                          <p:spTgt spid="6">
                                            <p:graphicEl>
                                              <a:dgm id="{0952DC3D-B187-4DAB-899C-410FE2581CD2}"/>
                                            </p:graphicEl>
                                          </p:spTgt>
                                        </p:tgtEl>
                                      </p:cBhvr>
                                    </p:animEffect>
                                    <p:anim calcmode="lin" valueType="num">
                                      <p:cBhvr>
                                        <p:cTn id="104" dur="1000" fill="hold"/>
                                        <p:tgtEl>
                                          <p:spTgt spid="6">
                                            <p:graphicEl>
                                              <a:dgm id="{0952DC3D-B187-4DAB-899C-410FE2581CD2}"/>
                                            </p:graphicEl>
                                          </p:spTgt>
                                        </p:tgtEl>
                                        <p:attrNameLst>
                                          <p:attrName>ppt_x</p:attrName>
                                        </p:attrNameLst>
                                      </p:cBhvr>
                                      <p:tavLst>
                                        <p:tav tm="0">
                                          <p:val>
                                            <p:strVal val="#ppt_x"/>
                                          </p:val>
                                        </p:tav>
                                        <p:tav tm="100000">
                                          <p:val>
                                            <p:strVal val="#ppt_x"/>
                                          </p:val>
                                        </p:tav>
                                      </p:tavLst>
                                    </p:anim>
                                    <p:anim calcmode="lin" valueType="num">
                                      <p:cBhvr>
                                        <p:cTn id="105" dur="1000" fill="hold"/>
                                        <p:tgtEl>
                                          <p:spTgt spid="6">
                                            <p:graphicEl>
                                              <a:dgm id="{0952DC3D-B187-4DAB-899C-410FE2581CD2}"/>
                                            </p:graphicEl>
                                          </p:spTgt>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6">
                                            <p:graphicEl>
                                              <a:dgm id="{87E1833E-0D85-40AA-A865-AB8CFACAD9C6}"/>
                                            </p:graphicEl>
                                          </p:spTgt>
                                        </p:tgtEl>
                                        <p:attrNameLst>
                                          <p:attrName>style.visibility</p:attrName>
                                        </p:attrNameLst>
                                      </p:cBhvr>
                                      <p:to>
                                        <p:strVal val="visible"/>
                                      </p:to>
                                    </p:set>
                                    <p:animEffect transition="in" filter="fade">
                                      <p:cBhvr>
                                        <p:cTn id="108" dur="1000"/>
                                        <p:tgtEl>
                                          <p:spTgt spid="6">
                                            <p:graphicEl>
                                              <a:dgm id="{87E1833E-0D85-40AA-A865-AB8CFACAD9C6}"/>
                                            </p:graphicEl>
                                          </p:spTgt>
                                        </p:tgtEl>
                                      </p:cBhvr>
                                    </p:animEffect>
                                    <p:anim calcmode="lin" valueType="num">
                                      <p:cBhvr>
                                        <p:cTn id="109" dur="1000" fill="hold"/>
                                        <p:tgtEl>
                                          <p:spTgt spid="6">
                                            <p:graphicEl>
                                              <a:dgm id="{87E1833E-0D85-40AA-A865-AB8CFACAD9C6}"/>
                                            </p:graphicEl>
                                          </p:spTgt>
                                        </p:tgtEl>
                                        <p:attrNameLst>
                                          <p:attrName>ppt_x</p:attrName>
                                        </p:attrNameLst>
                                      </p:cBhvr>
                                      <p:tavLst>
                                        <p:tav tm="0">
                                          <p:val>
                                            <p:strVal val="#ppt_x"/>
                                          </p:val>
                                        </p:tav>
                                        <p:tav tm="100000">
                                          <p:val>
                                            <p:strVal val="#ppt_x"/>
                                          </p:val>
                                        </p:tav>
                                      </p:tavLst>
                                    </p:anim>
                                    <p:anim calcmode="lin" valueType="num">
                                      <p:cBhvr>
                                        <p:cTn id="110" dur="1000" fill="hold"/>
                                        <p:tgtEl>
                                          <p:spTgt spid="6">
                                            <p:graphicEl>
                                              <a:dgm id="{87E1833E-0D85-40AA-A865-AB8CFACAD9C6}"/>
                                            </p:graphicEl>
                                          </p:spTgt>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6">
                                            <p:graphicEl>
                                              <a:dgm id="{C37B201C-13B3-4CD7-816F-EF165BF6A490}"/>
                                            </p:graphicEl>
                                          </p:spTgt>
                                        </p:tgtEl>
                                        <p:attrNameLst>
                                          <p:attrName>style.visibility</p:attrName>
                                        </p:attrNameLst>
                                      </p:cBhvr>
                                      <p:to>
                                        <p:strVal val="visible"/>
                                      </p:to>
                                    </p:set>
                                    <p:animEffect transition="in" filter="fade">
                                      <p:cBhvr>
                                        <p:cTn id="113" dur="1000"/>
                                        <p:tgtEl>
                                          <p:spTgt spid="6">
                                            <p:graphicEl>
                                              <a:dgm id="{C37B201C-13B3-4CD7-816F-EF165BF6A490}"/>
                                            </p:graphicEl>
                                          </p:spTgt>
                                        </p:tgtEl>
                                      </p:cBhvr>
                                    </p:animEffect>
                                    <p:anim calcmode="lin" valueType="num">
                                      <p:cBhvr>
                                        <p:cTn id="114" dur="1000" fill="hold"/>
                                        <p:tgtEl>
                                          <p:spTgt spid="6">
                                            <p:graphicEl>
                                              <a:dgm id="{C37B201C-13B3-4CD7-816F-EF165BF6A490}"/>
                                            </p:graphicEl>
                                          </p:spTgt>
                                        </p:tgtEl>
                                        <p:attrNameLst>
                                          <p:attrName>ppt_x</p:attrName>
                                        </p:attrNameLst>
                                      </p:cBhvr>
                                      <p:tavLst>
                                        <p:tav tm="0">
                                          <p:val>
                                            <p:strVal val="#ppt_x"/>
                                          </p:val>
                                        </p:tav>
                                        <p:tav tm="100000">
                                          <p:val>
                                            <p:strVal val="#ppt_x"/>
                                          </p:val>
                                        </p:tav>
                                      </p:tavLst>
                                    </p:anim>
                                    <p:anim calcmode="lin" valueType="num">
                                      <p:cBhvr>
                                        <p:cTn id="115" dur="1000" fill="hold"/>
                                        <p:tgtEl>
                                          <p:spTgt spid="6">
                                            <p:graphicEl>
                                              <a:dgm id="{C37B201C-13B3-4CD7-816F-EF165BF6A490}"/>
                                            </p:graphicEl>
                                          </p:spTgt>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6">
                                            <p:graphicEl>
                                              <a:dgm id="{310F8DB9-3646-4D40-AC8D-449F4E9D16F4}"/>
                                            </p:graphicEl>
                                          </p:spTgt>
                                        </p:tgtEl>
                                        <p:attrNameLst>
                                          <p:attrName>style.visibility</p:attrName>
                                        </p:attrNameLst>
                                      </p:cBhvr>
                                      <p:to>
                                        <p:strVal val="visible"/>
                                      </p:to>
                                    </p:set>
                                    <p:animEffect transition="in" filter="fade">
                                      <p:cBhvr>
                                        <p:cTn id="118" dur="1000"/>
                                        <p:tgtEl>
                                          <p:spTgt spid="6">
                                            <p:graphicEl>
                                              <a:dgm id="{310F8DB9-3646-4D40-AC8D-449F4E9D16F4}"/>
                                            </p:graphicEl>
                                          </p:spTgt>
                                        </p:tgtEl>
                                      </p:cBhvr>
                                    </p:animEffect>
                                    <p:anim calcmode="lin" valueType="num">
                                      <p:cBhvr>
                                        <p:cTn id="119" dur="1000" fill="hold"/>
                                        <p:tgtEl>
                                          <p:spTgt spid="6">
                                            <p:graphicEl>
                                              <a:dgm id="{310F8DB9-3646-4D40-AC8D-449F4E9D16F4}"/>
                                            </p:graphicEl>
                                          </p:spTgt>
                                        </p:tgtEl>
                                        <p:attrNameLst>
                                          <p:attrName>ppt_x</p:attrName>
                                        </p:attrNameLst>
                                      </p:cBhvr>
                                      <p:tavLst>
                                        <p:tav tm="0">
                                          <p:val>
                                            <p:strVal val="#ppt_x"/>
                                          </p:val>
                                        </p:tav>
                                        <p:tav tm="100000">
                                          <p:val>
                                            <p:strVal val="#ppt_x"/>
                                          </p:val>
                                        </p:tav>
                                      </p:tavLst>
                                    </p:anim>
                                    <p:anim calcmode="lin" valueType="num">
                                      <p:cBhvr>
                                        <p:cTn id="120" dur="1000" fill="hold"/>
                                        <p:tgtEl>
                                          <p:spTgt spid="6">
                                            <p:graphicEl>
                                              <a:dgm id="{310F8DB9-3646-4D40-AC8D-449F4E9D16F4}"/>
                                            </p:graphicEl>
                                          </p:spTgt>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6">
                                            <p:graphicEl>
                                              <a:dgm id="{C57F263A-19F4-4958-81E4-339187C7349C}"/>
                                            </p:graphicEl>
                                          </p:spTgt>
                                        </p:tgtEl>
                                        <p:attrNameLst>
                                          <p:attrName>style.visibility</p:attrName>
                                        </p:attrNameLst>
                                      </p:cBhvr>
                                      <p:to>
                                        <p:strVal val="visible"/>
                                      </p:to>
                                    </p:set>
                                    <p:animEffect transition="in" filter="fade">
                                      <p:cBhvr>
                                        <p:cTn id="123" dur="1000"/>
                                        <p:tgtEl>
                                          <p:spTgt spid="6">
                                            <p:graphicEl>
                                              <a:dgm id="{C57F263A-19F4-4958-81E4-339187C7349C}"/>
                                            </p:graphicEl>
                                          </p:spTgt>
                                        </p:tgtEl>
                                      </p:cBhvr>
                                    </p:animEffect>
                                    <p:anim calcmode="lin" valueType="num">
                                      <p:cBhvr>
                                        <p:cTn id="124" dur="1000" fill="hold"/>
                                        <p:tgtEl>
                                          <p:spTgt spid="6">
                                            <p:graphicEl>
                                              <a:dgm id="{C57F263A-19F4-4958-81E4-339187C7349C}"/>
                                            </p:graphicEl>
                                          </p:spTgt>
                                        </p:tgtEl>
                                        <p:attrNameLst>
                                          <p:attrName>ppt_x</p:attrName>
                                        </p:attrNameLst>
                                      </p:cBhvr>
                                      <p:tavLst>
                                        <p:tav tm="0">
                                          <p:val>
                                            <p:strVal val="#ppt_x"/>
                                          </p:val>
                                        </p:tav>
                                        <p:tav tm="100000">
                                          <p:val>
                                            <p:strVal val="#ppt_x"/>
                                          </p:val>
                                        </p:tav>
                                      </p:tavLst>
                                    </p:anim>
                                    <p:anim calcmode="lin" valueType="num">
                                      <p:cBhvr>
                                        <p:cTn id="125" dur="1000" fill="hold"/>
                                        <p:tgtEl>
                                          <p:spTgt spid="6">
                                            <p:graphicEl>
                                              <a:dgm id="{C57F263A-19F4-4958-81E4-339187C7349C}"/>
                                            </p:graphicEl>
                                          </p:spTgt>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6">
                                            <p:graphicEl>
                                              <a:dgm id="{ACCE8B9D-0996-4380-9DAC-BB726E88667B}"/>
                                            </p:graphicEl>
                                          </p:spTgt>
                                        </p:tgtEl>
                                        <p:attrNameLst>
                                          <p:attrName>style.visibility</p:attrName>
                                        </p:attrNameLst>
                                      </p:cBhvr>
                                      <p:to>
                                        <p:strVal val="visible"/>
                                      </p:to>
                                    </p:set>
                                    <p:animEffect transition="in" filter="fade">
                                      <p:cBhvr>
                                        <p:cTn id="128" dur="1000"/>
                                        <p:tgtEl>
                                          <p:spTgt spid="6">
                                            <p:graphicEl>
                                              <a:dgm id="{ACCE8B9D-0996-4380-9DAC-BB726E88667B}"/>
                                            </p:graphicEl>
                                          </p:spTgt>
                                        </p:tgtEl>
                                      </p:cBhvr>
                                    </p:animEffect>
                                    <p:anim calcmode="lin" valueType="num">
                                      <p:cBhvr>
                                        <p:cTn id="129" dur="1000" fill="hold"/>
                                        <p:tgtEl>
                                          <p:spTgt spid="6">
                                            <p:graphicEl>
                                              <a:dgm id="{ACCE8B9D-0996-4380-9DAC-BB726E88667B}"/>
                                            </p:graphicEl>
                                          </p:spTgt>
                                        </p:tgtEl>
                                        <p:attrNameLst>
                                          <p:attrName>ppt_x</p:attrName>
                                        </p:attrNameLst>
                                      </p:cBhvr>
                                      <p:tavLst>
                                        <p:tav tm="0">
                                          <p:val>
                                            <p:strVal val="#ppt_x"/>
                                          </p:val>
                                        </p:tav>
                                        <p:tav tm="100000">
                                          <p:val>
                                            <p:strVal val="#ppt_x"/>
                                          </p:val>
                                        </p:tav>
                                      </p:tavLst>
                                    </p:anim>
                                    <p:anim calcmode="lin" valueType="num">
                                      <p:cBhvr>
                                        <p:cTn id="130" dur="1000" fill="hold"/>
                                        <p:tgtEl>
                                          <p:spTgt spid="6">
                                            <p:graphicEl>
                                              <a:dgm id="{ACCE8B9D-0996-4380-9DAC-BB726E88667B}"/>
                                            </p:graphicEl>
                                          </p:spTgt>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6">
                                            <p:graphicEl>
                                              <a:dgm id="{979639F7-1B67-421F-9493-84ED82C54727}"/>
                                            </p:graphicEl>
                                          </p:spTgt>
                                        </p:tgtEl>
                                        <p:attrNameLst>
                                          <p:attrName>style.visibility</p:attrName>
                                        </p:attrNameLst>
                                      </p:cBhvr>
                                      <p:to>
                                        <p:strVal val="visible"/>
                                      </p:to>
                                    </p:set>
                                    <p:animEffect transition="in" filter="fade">
                                      <p:cBhvr>
                                        <p:cTn id="133" dur="1000"/>
                                        <p:tgtEl>
                                          <p:spTgt spid="6">
                                            <p:graphicEl>
                                              <a:dgm id="{979639F7-1B67-421F-9493-84ED82C54727}"/>
                                            </p:graphicEl>
                                          </p:spTgt>
                                        </p:tgtEl>
                                      </p:cBhvr>
                                    </p:animEffect>
                                    <p:anim calcmode="lin" valueType="num">
                                      <p:cBhvr>
                                        <p:cTn id="134" dur="1000" fill="hold"/>
                                        <p:tgtEl>
                                          <p:spTgt spid="6">
                                            <p:graphicEl>
                                              <a:dgm id="{979639F7-1B67-421F-9493-84ED82C54727}"/>
                                            </p:graphicEl>
                                          </p:spTgt>
                                        </p:tgtEl>
                                        <p:attrNameLst>
                                          <p:attrName>ppt_x</p:attrName>
                                        </p:attrNameLst>
                                      </p:cBhvr>
                                      <p:tavLst>
                                        <p:tav tm="0">
                                          <p:val>
                                            <p:strVal val="#ppt_x"/>
                                          </p:val>
                                        </p:tav>
                                        <p:tav tm="100000">
                                          <p:val>
                                            <p:strVal val="#ppt_x"/>
                                          </p:val>
                                        </p:tav>
                                      </p:tavLst>
                                    </p:anim>
                                    <p:anim calcmode="lin" valueType="num">
                                      <p:cBhvr>
                                        <p:cTn id="135" dur="1000" fill="hold"/>
                                        <p:tgtEl>
                                          <p:spTgt spid="6">
                                            <p:graphicEl>
                                              <a:dgm id="{979639F7-1B67-421F-9493-84ED82C54727}"/>
                                            </p:graphicEl>
                                          </p:spTgt>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6">
                                            <p:graphicEl>
                                              <a:dgm id="{DF6FABE9-C4FF-4DA8-A70F-5486DA805566}"/>
                                            </p:graphicEl>
                                          </p:spTgt>
                                        </p:tgtEl>
                                        <p:attrNameLst>
                                          <p:attrName>style.visibility</p:attrName>
                                        </p:attrNameLst>
                                      </p:cBhvr>
                                      <p:to>
                                        <p:strVal val="visible"/>
                                      </p:to>
                                    </p:set>
                                    <p:animEffect transition="in" filter="fade">
                                      <p:cBhvr>
                                        <p:cTn id="138" dur="1000"/>
                                        <p:tgtEl>
                                          <p:spTgt spid="6">
                                            <p:graphicEl>
                                              <a:dgm id="{DF6FABE9-C4FF-4DA8-A70F-5486DA805566}"/>
                                            </p:graphicEl>
                                          </p:spTgt>
                                        </p:tgtEl>
                                      </p:cBhvr>
                                    </p:animEffect>
                                    <p:anim calcmode="lin" valueType="num">
                                      <p:cBhvr>
                                        <p:cTn id="139" dur="1000" fill="hold"/>
                                        <p:tgtEl>
                                          <p:spTgt spid="6">
                                            <p:graphicEl>
                                              <a:dgm id="{DF6FABE9-C4FF-4DA8-A70F-5486DA805566}"/>
                                            </p:graphicEl>
                                          </p:spTgt>
                                        </p:tgtEl>
                                        <p:attrNameLst>
                                          <p:attrName>ppt_x</p:attrName>
                                        </p:attrNameLst>
                                      </p:cBhvr>
                                      <p:tavLst>
                                        <p:tav tm="0">
                                          <p:val>
                                            <p:strVal val="#ppt_x"/>
                                          </p:val>
                                        </p:tav>
                                        <p:tav tm="100000">
                                          <p:val>
                                            <p:strVal val="#ppt_x"/>
                                          </p:val>
                                        </p:tav>
                                      </p:tavLst>
                                    </p:anim>
                                    <p:anim calcmode="lin" valueType="num">
                                      <p:cBhvr>
                                        <p:cTn id="140" dur="1000" fill="hold"/>
                                        <p:tgtEl>
                                          <p:spTgt spid="6">
                                            <p:graphicEl>
                                              <a:dgm id="{DF6FABE9-C4FF-4DA8-A70F-5486DA805566}"/>
                                            </p:graphicEl>
                                          </p:spTgt>
                                        </p:tgtEl>
                                        <p:attrNameLst>
                                          <p:attrName>ppt_y</p:attrName>
                                        </p:attrNameLst>
                                      </p:cBhvr>
                                      <p:tavLst>
                                        <p:tav tm="0">
                                          <p:val>
                                            <p:strVal val="#ppt_y+.1"/>
                                          </p:val>
                                        </p:tav>
                                        <p:tav tm="100000">
                                          <p:val>
                                            <p:strVal val="#ppt_y"/>
                                          </p:val>
                                        </p:tav>
                                      </p:tavLst>
                                    </p:anim>
                                  </p:childTnLst>
                                </p:cTn>
                              </p:par>
                            </p:childTnLst>
                          </p:cTn>
                        </p:par>
                        <p:par>
                          <p:cTn id="141" fill="hold">
                            <p:stCondLst>
                              <p:cond delay="1000"/>
                            </p:stCondLst>
                            <p:childTnLst>
                              <p:par>
                                <p:cTn id="142" presetID="42" presetClass="entr" presetSubtype="0" fill="hold" grpId="0" nodeType="afterEffect">
                                  <p:stCondLst>
                                    <p:cond delay="0"/>
                                  </p:stCondLst>
                                  <p:childTnLst>
                                    <p:set>
                                      <p:cBhvr>
                                        <p:cTn id="143" dur="1" fill="hold">
                                          <p:stCondLst>
                                            <p:cond delay="0"/>
                                          </p:stCondLst>
                                        </p:cTn>
                                        <p:tgtEl>
                                          <p:spTgt spid="6">
                                            <p:graphicEl>
                                              <a:dgm id="{CEBC7D06-1AFA-486B-B19F-DE80A1DDEEBE}"/>
                                            </p:graphicEl>
                                          </p:spTgt>
                                        </p:tgtEl>
                                        <p:attrNameLst>
                                          <p:attrName>style.visibility</p:attrName>
                                        </p:attrNameLst>
                                      </p:cBhvr>
                                      <p:to>
                                        <p:strVal val="visible"/>
                                      </p:to>
                                    </p:set>
                                    <p:animEffect transition="in" filter="fade">
                                      <p:cBhvr>
                                        <p:cTn id="144" dur="1000"/>
                                        <p:tgtEl>
                                          <p:spTgt spid="6">
                                            <p:graphicEl>
                                              <a:dgm id="{CEBC7D06-1AFA-486B-B19F-DE80A1DDEEBE}"/>
                                            </p:graphicEl>
                                          </p:spTgt>
                                        </p:tgtEl>
                                      </p:cBhvr>
                                    </p:animEffect>
                                    <p:anim calcmode="lin" valueType="num">
                                      <p:cBhvr>
                                        <p:cTn id="145" dur="1000" fill="hold"/>
                                        <p:tgtEl>
                                          <p:spTgt spid="6">
                                            <p:graphicEl>
                                              <a:dgm id="{CEBC7D06-1AFA-486B-B19F-DE80A1DDEEBE}"/>
                                            </p:graphicEl>
                                          </p:spTgt>
                                        </p:tgtEl>
                                        <p:attrNameLst>
                                          <p:attrName>ppt_x</p:attrName>
                                        </p:attrNameLst>
                                      </p:cBhvr>
                                      <p:tavLst>
                                        <p:tav tm="0">
                                          <p:val>
                                            <p:strVal val="#ppt_x"/>
                                          </p:val>
                                        </p:tav>
                                        <p:tav tm="100000">
                                          <p:val>
                                            <p:strVal val="#ppt_x"/>
                                          </p:val>
                                        </p:tav>
                                      </p:tavLst>
                                    </p:anim>
                                    <p:anim calcmode="lin" valueType="num">
                                      <p:cBhvr>
                                        <p:cTn id="146" dur="1000" fill="hold"/>
                                        <p:tgtEl>
                                          <p:spTgt spid="6">
                                            <p:graphicEl>
                                              <a:dgm id="{CEBC7D06-1AFA-486B-B19F-DE80A1DDEEBE}"/>
                                            </p:graphicEl>
                                          </p:spTgt>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6">
                                            <p:graphicEl>
                                              <a:dgm id="{B87217E7-1CBE-4D26-B5C3-3F33CBBCC2AD}"/>
                                            </p:graphicEl>
                                          </p:spTgt>
                                        </p:tgtEl>
                                        <p:attrNameLst>
                                          <p:attrName>style.visibility</p:attrName>
                                        </p:attrNameLst>
                                      </p:cBhvr>
                                      <p:to>
                                        <p:strVal val="visible"/>
                                      </p:to>
                                    </p:set>
                                    <p:animEffect transition="in" filter="fade">
                                      <p:cBhvr>
                                        <p:cTn id="151" dur="1000"/>
                                        <p:tgtEl>
                                          <p:spTgt spid="6">
                                            <p:graphicEl>
                                              <a:dgm id="{B87217E7-1CBE-4D26-B5C3-3F33CBBCC2AD}"/>
                                            </p:graphicEl>
                                          </p:spTgt>
                                        </p:tgtEl>
                                      </p:cBhvr>
                                    </p:animEffect>
                                    <p:anim calcmode="lin" valueType="num">
                                      <p:cBhvr>
                                        <p:cTn id="152" dur="1000" fill="hold"/>
                                        <p:tgtEl>
                                          <p:spTgt spid="6">
                                            <p:graphicEl>
                                              <a:dgm id="{B87217E7-1CBE-4D26-B5C3-3F33CBBCC2AD}"/>
                                            </p:graphicEl>
                                          </p:spTgt>
                                        </p:tgtEl>
                                        <p:attrNameLst>
                                          <p:attrName>ppt_x</p:attrName>
                                        </p:attrNameLst>
                                      </p:cBhvr>
                                      <p:tavLst>
                                        <p:tav tm="0">
                                          <p:val>
                                            <p:strVal val="#ppt_x"/>
                                          </p:val>
                                        </p:tav>
                                        <p:tav tm="100000">
                                          <p:val>
                                            <p:strVal val="#ppt_x"/>
                                          </p:val>
                                        </p:tav>
                                      </p:tavLst>
                                    </p:anim>
                                    <p:anim calcmode="lin" valueType="num">
                                      <p:cBhvr>
                                        <p:cTn id="153" dur="1000" fill="hold"/>
                                        <p:tgtEl>
                                          <p:spTgt spid="6">
                                            <p:graphicEl>
                                              <a:dgm id="{B87217E7-1CBE-4D26-B5C3-3F33CBBCC2AD}"/>
                                            </p:graphicEl>
                                          </p:spTgt>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6">
                                            <p:graphicEl>
                                              <a:dgm id="{3A700F20-9F43-4ED6-A488-A3424C8A23EF}"/>
                                            </p:graphicEl>
                                          </p:spTgt>
                                        </p:tgtEl>
                                        <p:attrNameLst>
                                          <p:attrName>style.visibility</p:attrName>
                                        </p:attrNameLst>
                                      </p:cBhvr>
                                      <p:to>
                                        <p:strVal val="visible"/>
                                      </p:to>
                                    </p:set>
                                    <p:animEffect transition="in" filter="fade">
                                      <p:cBhvr>
                                        <p:cTn id="156" dur="1000"/>
                                        <p:tgtEl>
                                          <p:spTgt spid="6">
                                            <p:graphicEl>
                                              <a:dgm id="{3A700F20-9F43-4ED6-A488-A3424C8A23EF}"/>
                                            </p:graphicEl>
                                          </p:spTgt>
                                        </p:tgtEl>
                                      </p:cBhvr>
                                    </p:animEffect>
                                    <p:anim calcmode="lin" valueType="num">
                                      <p:cBhvr>
                                        <p:cTn id="157" dur="1000" fill="hold"/>
                                        <p:tgtEl>
                                          <p:spTgt spid="6">
                                            <p:graphicEl>
                                              <a:dgm id="{3A700F20-9F43-4ED6-A488-A3424C8A23EF}"/>
                                            </p:graphicEl>
                                          </p:spTgt>
                                        </p:tgtEl>
                                        <p:attrNameLst>
                                          <p:attrName>ppt_x</p:attrName>
                                        </p:attrNameLst>
                                      </p:cBhvr>
                                      <p:tavLst>
                                        <p:tav tm="0">
                                          <p:val>
                                            <p:strVal val="#ppt_x"/>
                                          </p:val>
                                        </p:tav>
                                        <p:tav tm="100000">
                                          <p:val>
                                            <p:strVal val="#ppt_x"/>
                                          </p:val>
                                        </p:tav>
                                      </p:tavLst>
                                    </p:anim>
                                    <p:anim calcmode="lin" valueType="num">
                                      <p:cBhvr>
                                        <p:cTn id="158" dur="1000" fill="hold"/>
                                        <p:tgtEl>
                                          <p:spTgt spid="6">
                                            <p:graphicEl>
                                              <a:dgm id="{3A700F20-9F43-4ED6-A488-A3424C8A23EF}"/>
                                            </p:graphicEl>
                                          </p:spTgt>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6">
                                            <p:graphicEl>
                                              <a:dgm id="{64812FC2-0D15-443D-AC4F-38BE7895CBA8}"/>
                                            </p:graphicEl>
                                          </p:spTgt>
                                        </p:tgtEl>
                                        <p:attrNameLst>
                                          <p:attrName>style.visibility</p:attrName>
                                        </p:attrNameLst>
                                      </p:cBhvr>
                                      <p:to>
                                        <p:strVal val="visible"/>
                                      </p:to>
                                    </p:set>
                                    <p:animEffect transition="in" filter="fade">
                                      <p:cBhvr>
                                        <p:cTn id="161" dur="1000"/>
                                        <p:tgtEl>
                                          <p:spTgt spid="6">
                                            <p:graphicEl>
                                              <a:dgm id="{64812FC2-0D15-443D-AC4F-38BE7895CBA8}"/>
                                            </p:graphicEl>
                                          </p:spTgt>
                                        </p:tgtEl>
                                      </p:cBhvr>
                                    </p:animEffect>
                                    <p:anim calcmode="lin" valueType="num">
                                      <p:cBhvr>
                                        <p:cTn id="162" dur="1000" fill="hold"/>
                                        <p:tgtEl>
                                          <p:spTgt spid="6">
                                            <p:graphicEl>
                                              <a:dgm id="{64812FC2-0D15-443D-AC4F-38BE7895CBA8}"/>
                                            </p:graphicEl>
                                          </p:spTgt>
                                        </p:tgtEl>
                                        <p:attrNameLst>
                                          <p:attrName>ppt_x</p:attrName>
                                        </p:attrNameLst>
                                      </p:cBhvr>
                                      <p:tavLst>
                                        <p:tav tm="0">
                                          <p:val>
                                            <p:strVal val="#ppt_x"/>
                                          </p:val>
                                        </p:tav>
                                        <p:tav tm="100000">
                                          <p:val>
                                            <p:strVal val="#ppt_x"/>
                                          </p:val>
                                        </p:tav>
                                      </p:tavLst>
                                    </p:anim>
                                    <p:anim calcmode="lin" valueType="num">
                                      <p:cBhvr>
                                        <p:cTn id="163" dur="1000" fill="hold"/>
                                        <p:tgtEl>
                                          <p:spTgt spid="6">
                                            <p:graphicEl>
                                              <a:dgm id="{64812FC2-0D15-443D-AC4F-38BE7895CBA8}"/>
                                            </p:graphicEl>
                                          </p:spTgt>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6">
                                            <p:graphicEl>
                                              <a:dgm id="{1F24641C-15FA-4B64-B989-016C87929B88}"/>
                                            </p:graphicEl>
                                          </p:spTgt>
                                        </p:tgtEl>
                                        <p:attrNameLst>
                                          <p:attrName>style.visibility</p:attrName>
                                        </p:attrNameLst>
                                      </p:cBhvr>
                                      <p:to>
                                        <p:strVal val="visible"/>
                                      </p:to>
                                    </p:set>
                                    <p:animEffect transition="in" filter="fade">
                                      <p:cBhvr>
                                        <p:cTn id="166" dur="1000"/>
                                        <p:tgtEl>
                                          <p:spTgt spid="6">
                                            <p:graphicEl>
                                              <a:dgm id="{1F24641C-15FA-4B64-B989-016C87929B88}"/>
                                            </p:graphicEl>
                                          </p:spTgt>
                                        </p:tgtEl>
                                      </p:cBhvr>
                                    </p:animEffect>
                                    <p:anim calcmode="lin" valueType="num">
                                      <p:cBhvr>
                                        <p:cTn id="167" dur="1000" fill="hold"/>
                                        <p:tgtEl>
                                          <p:spTgt spid="6">
                                            <p:graphicEl>
                                              <a:dgm id="{1F24641C-15FA-4B64-B989-016C87929B88}"/>
                                            </p:graphicEl>
                                          </p:spTgt>
                                        </p:tgtEl>
                                        <p:attrNameLst>
                                          <p:attrName>ppt_x</p:attrName>
                                        </p:attrNameLst>
                                      </p:cBhvr>
                                      <p:tavLst>
                                        <p:tav tm="0">
                                          <p:val>
                                            <p:strVal val="#ppt_x"/>
                                          </p:val>
                                        </p:tav>
                                        <p:tav tm="100000">
                                          <p:val>
                                            <p:strVal val="#ppt_x"/>
                                          </p:val>
                                        </p:tav>
                                      </p:tavLst>
                                    </p:anim>
                                    <p:anim calcmode="lin" valueType="num">
                                      <p:cBhvr>
                                        <p:cTn id="168" dur="1000" fill="hold"/>
                                        <p:tgtEl>
                                          <p:spTgt spid="6">
                                            <p:graphicEl>
                                              <a:dgm id="{1F24641C-15FA-4B64-B989-016C87929B88}"/>
                                            </p:graphicEl>
                                          </p:spTgt>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6">
                                            <p:graphicEl>
                                              <a:dgm id="{A6F8403A-BD52-4D91-9007-456B4599D62A}"/>
                                            </p:graphicEl>
                                          </p:spTgt>
                                        </p:tgtEl>
                                        <p:attrNameLst>
                                          <p:attrName>style.visibility</p:attrName>
                                        </p:attrNameLst>
                                      </p:cBhvr>
                                      <p:to>
                                        <p:strVal val="visible"/>
                                      </p:to>
                                    </p:set>
                                    <p:animEffect transition="in" filter="fade">
                                      <p:cBhvr>
                                        <p:cTn id="171" dur="1000"/>
                                        <p:tgtEl>
                                          <p:spTgt spid="6">
                                            <p:graphicEl>
                                              <a:dgm id="{A6F8403A-BD52-4D91-9007-456B4599D62A}"/>
                                            </p:graphicEl>
                                          </p:spTgt>
                                        </p:tgtEl>
                                      </p:cBhvr>
                                    </p:animEffect>
                                    <p:anim calcmode="lin" valueType="num">
                                      <p:cBhvr>
                                        <p:cTn id="172" dur="1000" fill="hold"/>
                                        <p:tgtEl>
                                          <p:spTgt spid="6">
                                            <p:graphicEl>
                                              <a:dgm id="{A6F8403A-BD52-4D91-9007-456B4599D62A}"/>
                                            </p:graphicEl>
                                          </p:spTgt>
                                        </p:tgtEl>
                                        <p:attrNameLst>
                                          <p:attrName>ppt_x</p:attrName>
                                        </p:attrNameLst>
                                      </p:cBhvr>
                                      <p:tavLst>
                                        <p:tav tm="0">
                                          <p:val>
                                            <p:strVal val="#ppt_x"/>
                                          </p:val>
                                        </p:tav>
                                        <p:tav tm="100000">
                                          <p:val>
                                            <p:strVal val="#ppt_x"/>
                                          </p:val>
                                        </p:tav>
                                      </p:tavLst>
                                    </p:anim>
                                    <p:anim calcmode="lin" valueType="num">
                                      <p:cBhvr>
                                        <p:cTn id="173" dur="1000" fill="hold"/>
                                        <p:tgtEl>
                                          <p:spTgt spid="6">
                                            <p:graphicEl>
                                              <a:dgm id="{A6F8403A-BD52-4D91-9007-456B4599D62A}"/>
                                            </p:graphicEl>
                                          </p:spTgt>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6">
                                            <p:graphicEl>
                                              <a:dgm id="{05C94190-4CDB-4991-B2E7-8C8007C63873}"/>
                                            </p:graphicEl>
                                          </p:spTgt>
                                        </p:tgtEl>
                                        <p:attrNameLst>
                                          <p:attrName>style.visibility</p:attrName>
                                        </p:attrNameLst>
                                      </p:cBhvr>
                                      <p:to>
                                        <p:strVal val="visible"/>
                                      </p:to>
                                    </p:set>
                                    <p:animEffect transition="in" filter="fade">
                                      <p:cBhvr>
                                        <p:cTn id="176" dur="1000"/>
                                        <p:tgtEl>
                                          <p:spTgt spid="6">
                                            <p:graphicEl>
                                              <a:dgm id="{05C94190-4CDB-4991-B2E7-8C8007C63873}"/>
                                            </p:graphicEl>
                                          </p:spTgt>
                                        </p:tgtEl>
                                      </p:cBhvr>
                                    </p:animEffect>
                                    <p:anim calcmode="lin" valueType="num">
                                      <p:cBhvr>
                                        <p:cTn id="177" dur="1000" fill="hold"/>
                                        <p:tgtEl>
                                          <p:spTgt spid="6">
                                            <p:graphicEl>
                                              <a:dgm id="{05C94190-4CDB-4991-B2E7-8C8007C63873}"/>
                                            </p:graphicEl>
                                          </p:spTgt>
                                        </p:tgtEl>
                                        <p:attrNameLst>
                                          <p:attrName>ppt_x</p:attrName>
                                        </p:attrNameLst>
                                      </p:cBhvr>
                                      <p:tavLst>
                                        <p:tav tm="0">
                                          <p:val>
                                            <p:strVal val="#ppt_x"/>
                                          </p:val>
                                        </p:tav>
                                        <p:tav tm="100000">
                                          <p:val>
                                            <p:strVal val="#ppt_x"/>
                                          </p:val>
                                        </p:tav>
                                      </p:tavLst>
                                    </p:anim>
                                    <p:anim calcmode="lin" valueType="num">
                                      <p:cBhvr>
                                        <p:cTn id="178" dur="1000" fill="hold"/>
                                        <p:tgtEl>
                                          <p:spTgt spid="6">
                                            <p:graphicEl>
                                              <a:dgm id="{05C94190-4CDB-4991-B2E7-8C8007C63873}"/>
                                            </p:graphicEl>
                                          </p:spTgt>
                                        </p:tgtEl>
                                        <p:attrNameLst>
                                          <p:attrName>ppt_y</p:attrName>
                                        </p:attrNameLst>
                                      </p:cBhvr>
                                      <p:tavLst>
                                        <p:tav tm="0">
                                          <p:val>
                                            <p:strVal val="#ppt_y+.1"/>
                                          </p:val>
                                        </p:tav>
                                        <p:tav tm="100000">
                                          <p:val>
                                            <p:strVal val="#ppt_y"/>
                                          </p:val>
                                        </p:tav>
                                      </p:tavLst>
                                    </p:anim>
                                  </p:childTnLst>
                                </p:cTn>
                              </p:par>
                              <p:par>
                                <p:cTn id="179" presetID="42" presetClass="entr" presetSubtype="0" fill="hold" grpId="0" nodeType="withEffect">
                                  <p:stCondLst>
                                    <p:cond delay="0"/>
                                  </p:stCondLst>
                                  <p:childTnLst>
                                    <p:set>
                                      <p:cBhvr>
                                        <p:cTn id="180" dur="1" fill="hold">
                                          <p:stCondLst>
                                            <p:cond delay="0"/>
                                          </p:stCondLst>
                                        </p:cTn>
                                        <p:tgtEl>
                                          <p:spTgt spid="6">
                                            <p:graphicEl>
                                              <a:dgm id="{260CA8FA-7F8D-49CD-B4BE-82A088E6C635}"/>
                                            </p:graphicEl>
                                          </p:spTgt>
                                        </p:tgtEl>
                                        <p:attrNameLst>
                                          <p:attrName>style.visibility</p:attrName>
                                        </p:attrNameLst>
                                      </p:cBhvr>
                                      <p:to>
                                        <p:strVal val="visible"/>
                                      </p:to>
                                    </p:set>
                                    <p:animEffect transition="in" filter="fade">
                                      <p:cBhvr>
                                        <p:cTn id="181" dur="1000"/>
                                        <p:tgtEl>
                                          <p:spTgt spid="6">
                                            <p:graphicEl>
                                              <a:dgm id="{260CA8FA-7F8D-49CD-B4BE-82A088E6C635}"/>
                                            </p:graphicEl>
                                          </p:spTgt>
                                        </p:tgtEl>
                                      </p:cBhvr>
                                    </p:animEffect>
                                    <p:anim calcmode="lin" valueType="num">
                                      <p:cBhvr>
                                        <p:cTn id="182" dur="1000" fill="hold"/>
                                        <p:tgtEl>
                                          <p:spTgt spid="6">
                                            <p:graphicEl>
                                              <a:dgm id="{260CA8FA-7F8D-49CD-B4BE-82A088E6C635}"/>
                                            </p:graphicEl>
                                          </p:spTgt>
                                        </p:tgtEl>
                                        <p:attrNameLst>
                                          <p:attrName>ppt_x</p:attrName>
                                        </p:attrNameLst>
                                      </p:cBhvr>
                                      <p:tavLst>
                                        <p:tav tm="0">
                                          <p:val>
                                            <p:strVal val="#ppt_x"/>
                                          </p:val>
                                        </p:tav>
                                        <p:tav tm="100000">
                                          <p:val>
                                            <p:strVal val="#ppt_x"/>
                                          </p:val>
                                        </p:tav>
                                      </p:tavLst>
                                    </p:anim>
                                    <p:anim calcmode="lin" valueType="num">
                                      <p:cBhvr>
                                        <p:cTn id="183" dur="1000" fill="hold"/>
                                        <p:tgtEl>
                                          <p:spTgt spid="6">
                                            <p:graphicEl>
                                              <a:dgm id="{260CA8FA-7F8D-49CD-B4BE-82A088E6C635}"/>
                                            </p:graphicEl>
                                          </p:spTgt>
                                        </p:tgtEl>
                                        <p:attrNameLst>
                                          <p:attrName>ppt_y</p:attrName>
                                        </p:attrNameLst>
                                      </p:cBhvr>
                                      <p:tavLst>
                                        <p:tav tm="0">
                                          <p:val>
                                            <p:strVal val="#ppt_y+.1"/>
                                          </p:val>
                                        </p:tav>
                                        <p:tav tm="100000">
                                          <p:val>
                                            <p:strVal val="#ppt_y"/>
                                          </p:val>
                                        </p:tav>
                                      </p:tavLst>
                                    </p:anim>
                                  </p:childTnLst>
                                </p:cTn>
                              </p:par>
                              <p:par>
                                <p:cTn id="184" presetID="42" presetClass="entr" presetSubtype="0" fill="hold" grpId="0" nodeType="withEffect">
                                  <p:stCondLst>
                                    <p:cond delay="0"/>
                                  </p:stCondLst>
                                  <p:childTnLst>
                                    <p:set>
                                      <p:cBhvr>
                                        <p:cTn id="185" dur="1" fill="hold">
                                          <p:stCondLst>
                                            <p:cond delay="0"/>
                                          </p:stCondLst>
                                        </p:cTn>
                                        <p:tgtEl>
                                          <p:spTgt spid="6">
                                            <p:graphicEl>
                                              <a:dgm id="{77D88B62-C1E3-496D-BA2E-C3D1554DE1D7}"/>
                                            </p:graphicEl>
                                          </p:spTgt>
                                        </p:tgtEl>
                                        <p:attrNameLst>
                                          <p:attrName>style.visibility</p:attrName>
                                        </p:attrNameLst>
                                      </p:cBhvr>
                                      <p:to>
                                        <p:strVal val="visible"/>
                                      </p:to>
                                    </p:set>
                                    <p:animEffect transition="in" filter="fade">
                                      <p:cBhvr>
                                        <p:cTn id="186" dur="1000"/>
                                        <p:tgtEl>
                                          <p:spTgt spid="6">
                                            <p:graphicEl>
                                              <a:dgm id="{77D88B62-C1E3-496D-BA2E-C3D1554DE1D7}"/>
                                            </p:graphicEl>
                                          </p:spTgt>
                                        </p:tgtEl>
                                      </p:cBhvr>
                                    </p:animEffect>
                                    <p:anim calcmode="lin" valueType="num">
                                      <p:cBhvr>
                                        <p:cTn id="187" dur="1000" fill="hold"/>
                                        <p:tgtEl>
                                          <p:spTgt spid="6">
                                            <p:graphicEl>
                                              <a:dgm id="{77D88B62-C1E3-496D-BA2E-C3D1554DE1D7}"/>
                                            </p:graphicEl>
                                          </p:spTgt>
                                        </p:tgtEl>
                                        <p:attrNameLst>
                                          <p:attrName>ppt_x</p:attrName>
                                        </p:attrNameLst>
                                      </p:cBhvr>
                                      <p:tavLst>
                                        <p:tav tm="0">
                                          <p:val>
                                            <p:strVal val="#ppt_x"/>
                                          </p:val>
                                        </p:tav>
                                        <p:tav tm="100000">
                                          <p:val>
                                            <p:strVal val="#ppt_x"/>
                                          </p:val>
                                        </p:tav>
                                      </p:tavLst>
                                    </p:anim>
                                    <p:anim calcmode="lin" valueType="num">
                                      <p:cBhvr>
                                        <p:cTn id="188" dur="1000" fill="hold"/>
                                        <p:tgtEl>
                                          <p:spTgt spid="6">
                                            <p:graphicEl>
                                              <a:dgm id="{77D88B62-C1E3-496D-BA2E-C3D1554DE1D7}"/>
                                            </p:graphicEl>
                                          </p:spTgt>
                                        </p:tgtEl>
                                        <p:attrNameLst>
                                          <p:attrName>ppt_y</p:attrName>
                                        </p:attrNameLst>
                                      </p:cBhvr>
                                      <p:tavLst>
                                        <p:tav tm="0">
                                          <p:val>
                                            <p:strVal val="#ppt_y+.1"/>
                                          </p:val>
                                        </p:tav>
                                        <p:tav tm="100000">
                                          <p:val>
                                            <p:strVal val="#ppt_y"/>
                                          </p:val>
                                        </p:tav>
                                      </p:tavLst>
                                    </p:anim>
                                  </p:childTnLst>
                                </p:cTn>
                              </p:par>
                            </p:childTnLst>
                          </p:cTn>
                        </p:par>
                        <p:par>
                          <p:cTn id="189" fill="hold">
                            <p:stCondLst>
                              <p:cond delay="1000"/>
                            </p:stCondLst>
                            <p:childTnLst>
                              <p:par>
                                <p:cTn id="190" presetID="42" presetClass="entr" presetSubtype="0" fill="hold" grpId="0" nodeType="afterEffect">
                                  <p:stCondLst>
                                    <p:cond delay="0"/>
                                  </p:stCondLst>
                                  <p:childTnLst>
                                    <p:set>
                                      <p:cBhvr>
                                        <p:cTn id="191" dur="1" fill="hold">
                                          <p:stCondLst>
                                            <p:cond delay="0"/>
                                          </p:stCondLst>
                                        </p:cTn>
                                        <p:tgtEl>
                                          <p:spTgt spid="6">
                                            <p:graphicEl>
                                              <a:dgm id="{F5D6B290-A4F0-46AF-8331-1E47D04B96E2}"/>
                                            </p:graphicEl>
                                          </p:spTgt>
                                        </p:tgtEl>
                                        <p:attrNameLst>
                                          <p:attrName>style.visibility</p:attrName>
                                        </p:attrNameLst>
                                      </p:cBhvr>
                                      <p:to>
                                        <p:strVal val="visible"/>
                                      </p:to>
                                    </p:set>
                                    <p:animEffect transition="in" filter="fade">
                                      <p:cBhvr>
                                        <p:cTn id="192" dur="1000"/>
                                        <p:tgtEl>
                                          <p:spTgt spid="6">
                                            <p:graphicEl>
                                              <a:dgm id="{F5D6B290-A4F0-46AF-8331-1E47D04B96E2}"/>
                                            </p:graphicEl>
                                          </p:spTgt>
                                        </p:tgtEl>
                                      </p:cBhvr>
                                    </p:animEffect>
                                    <p:anim calcmode="lin" valueType="num">
                                      <p:cBhvr>
                                        <p:cTn id="193" dur="1000" fill="hold"/>
                                        <p:tgtEl>
                                          <p:spTgt spid="6">
                                            <p:graphicEl>
                                              <a:dgm id="{F5D6B290-A4F0-46AF-8331-1E47D04B96E2}"/>
                                            </p:graphicEl>
                                          </p:spTgt>
                                        </p:tgtEl>
                                        <p:attrNameLst>
                                          <p:attrName>ppt_x</p:attrName>
                                        </p:attrNameLst>
                                      </p:cBhvr>
                                      <p:tavLst>
                                        <p:tav tm="0">
                                          <p:val>
                                            <p:strVal val="#ppt_x"/>
                                          </p:val>
                                        </p:tav>
                                        <p:tav tm="100000">
                                          <p:val>
                                            <p:strVal val="#ppt_x"/>
                                          </p:val>
                                        </p:tav>
                                      </p:tavLst>
                                    </p:anim>
                                    <p:anim calcmode="lin" valueType="num">
                                      <p:cBhvr>
                                        <p:cTn id="194" dur="1000" fill="hold"/>
                                        <p:tgtEl>
                                          <p:spTgt spid="6">
                                            <p:graphicEl>
                                              <a:dgm id="{F5D6B290-A4F0-46AF-8331-1E47D04B96E2}"/>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Objetivos</a:t>
            </a:r>
            <a:endParaRPr lang="es-ES" dirty="0"/>
          </a:p>
        </p:txBody>
      </p:sp>
      <p:graphicFrame>
        <p:nvGraphicFramePr>
          <p:cNvPr id="7" name="Diagrama 6">
            <a:extLst>
              <a:ext uri="{FF2B5EF4-FFF2-40B4-BE49-F238E27FC236}">
                <a16:creationId xmlns:a16="http://schemas.microsoft.com/office/drawing/2014/main" id="{11D9A624-32C4-4A2B-A821-CA1E6113385D}"/>
              </a:ext>
            </a:extLst>
          </p:cNvPr>
          <p:cNvGraphicFramePr/>
          <p:nvPr>
            <p:extLst>
              <p:ext uri="{D42A27DB-BD31-4B8C-83A1-F6EECF244321}">
                <p14:modId xmlns:p14="http://schemas.microsoft.com/office/powerpoint/2010/main" val="2973986810"/>
              </p:ext>
            </p:extLst>
          </p:nvPr>
        </p:nvGraphicFramePr>
        <p:xfrm>
          <a:off x="1294362" y="2492895"/>
          <a:ext cx="9603275" cy="3593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ángulo: esquinas redondeadas 9">
            <a:extLst>
              <a:ext uri="{FF2B5EF4-FFF2-40B4-BE49-F238E27FC236}">
                <a16:creationId xmlns:a16="http://schemas.microsoft.com/office/drawing/2014/main" id="{A3493605-9764-418E-899B-6FD6F178F75F}"/>
              </a:ext>
            </a:extLst>
          </p:cNvPr>
          <p:cNvSpPr/>
          <p:nvPr/>
        </p:nvSpPr>
        <p:spPr>
          <a:xfrm>
            <a:off x="2063551" y="1988840"/>
            <a:ext cx="8064896" cy="792088"/>
          </a:xfrm>
          <a:prstGeom prst="roundRect">
            <a:avLst>
              <a:gd name="adj" fmla="val 46782"/>
            </a:avLst>
          </a:prstGeom>
          <a:noFill/>
          <a:ln w="28575" cap="flat" cmpd="sng" algn="ctr">
            <a:solidFill>
              <a:srgbClr val="C00000"/>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s-PA" sz="1800" i="0" u="none" strike="noStrike" baseline="0" dirty="0">
              <a:ln w="0"/>
              <a:solidFill>
                <a:schemeClr val="tx1"/>
              </a:solidFill>
              <a:effectLst>
                <a:outerShdw blurRad="75057" dist="50800" dir="5400000" sy="-20000" rotWithShape="0">
                  <a:prstClr val="black">
                    <a:alpha val="25000"/>
                  </a:prstClr>
                </a:outerShdw>
              </a:effectLst>
              <a:latin typeface="Arial" panose="020B0604020202020204" pitchFamily="34" charset="0"/>
            </a:endParaRPr>
          </a:p>
          <a:p>
            <a:pPr algn="ctr"/>
            <a:r>
              <a:rPr lang="es-ES" sz="1800" i="0" u="none" strike="noStrike" baseline="0" dirty="0">
                <a:ln w="0"/>
                <a:solidFill>
                  <a:schemeClr val="tx1"/>
                </a:solidFill>
                <a:latin typeface="Arial" panose="020B0604020202020204" pitchFamily="34" charset="0"/>
              </a:rPr>
              <a:t>Crear un sistema de gestión de temas propuestos para trabajos de graduación en la Universidad Tecnológica de Panamá.</a:t>
            </a:r>
          </a:p>
          <a:p>
            <a:pPr algn="ctr"/>
            <a:endParaRPr lang="es-PA" dirty="0">
              <a:ln w="0"/>
              <a:solidFill>
                <a:schemeClr val="tx1"/>
              </a:solidFill>
              <a:effectLst>
                <a:outerShdw blurRad="75057" dist="50800" dir="5400000" sy="-20000" rotWithShape="0">
                  <a:prstClr val="black">
                    <a:alpha val="25000"/>
                  </a:prstClr>
                </a:outerShdw>
              </a:effectLst>
            </a:endParaRPr>
          </a:p>
        </p:txBody>
      </p:sp>
      <p:pic>
        <p:nvPicPr>
          <p:cNvPr id="11" name="Imagen 10">
            <a:extLst>
              <a:ext uri="{FF2B5EF4-FFF2-40B4-BE49-F238E27FC236}">
                <a16:creationId xmlns:a16="http://schemas.microsoft.com/office/drawing/2014/main" id="{F3ED4FE6-FB6D-40F2-ADCF-8EE7E28AE659}"/>
              </a:ext>
            </a:extLst>
          </p:cNvPr>
          <p:cNvPicPr>
            <a:picLocks noChangeAspect="1"/>
          </p:cNvPicPr>
          <p:nvPr/>
        </p:nvPicPr>
        <p:blipFill>
          <a:blip r:embed="rId7"/>
          <a:stretch>
            <a:fillRect/>
          </a:stretch>
        </p:blipFill>
        <p:spPr>
          <a:xfrm>
            <a:off x="273658" y="2827349"/>
            <a:ext cx="1765935" cy="3429000"/>
          </a:xfrm>
          <a:prstGeom prst="rect">
            <a:avLst/>
          </a:prstGeom>
          <a:ln>
            <a:noFill/>
          </a:ln>
          <a:effectLst>
            <a:outerShdw blurRad="292100" dist="139700" dir="2700000" algn="tl" rotWithShape="0">
              <a:srgbClr val="333333">
                <a:alpha val="65000"/>
              </a:srgbClr>
            </a:outerShdw>
          </a:effectLst>
        </p:spPr>
      </p:pic>
      <p:pic>
        <p:nvPicPr>
          <p:cNvPr id="12" name="Imagen 11">
            <a:extLst>
              <a:ext uri="{FF2B5EF4-FFF2-40B4-BE49-F238E27FC236}">
                <a16:creationId xmlns:a16="http://schemas.microsoft.com/office/drawing/2014/main" id="{5BF1DAA9-F45C-401C-88D9-FA5F2FE7FC68}"/>
              </a:ext>
            </a:extLst>
          </p:cNvPr>
          <p:cNvPicPr>
            <a:picLocks noChangeAspect="1"/>
          </p:cNvPicPr>
          <p:nvPr/>
        </p:nvPicPr>
        <p:blipFill>
          <a:blip r:embed="rId8"/>
          <a:stretch>
            <a:fillRect/>
          </a:stretch>
        </p:blipFill>
        <p:spPr>
          <a:xfrm flipH="1">
            <a:off x="9991095" y="2924944"/>
            <a:ext cx="1813084" cy="342900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42"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750"/>
                                        <p:tgtEl>
                                          <p:spTgt spid="10"/>
                                        </p:tgtEl>
                                      </p:cBhvr>
                                    </p:animEffect>
                                    <p:anim calcmode="lin" valueType="num">
                                      <p:cBhvr>
                                        <p:cTn id="13" dur="750" fill="hold"/>
                                        <p:tgtEl>
                                          <p:spTgt spid="10"/>
                                        </p:tgtEl>
                                        <p:attrNameLst>
                                          <p:attrName>ppt_x</p:attrName>
                                        </p:attrNameLst>
                                      </p:cBhvr>
                                      <p:tavLst>
                                        <p:tav tm="0">
                                          <p:val>
                                            <p:strVal val="#ppt_x"/>
                                          </p:val>
                                        </p:tav>
                                        <p:tav tm="100000">
                                          <p:val>
                                            <p:strVal val="#ppt_x"/>
                                          </p:val>
                                        </p:tav>
                                      </p:tavLst>
                                    </p:anim>
                                    <p:anim calcmode="lin" valueType="num">
                                      <p:cBhvr>
                                        <p:cTn id="14" dur="7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1+#ppt_w/2"/>
                                          </p:val>
                                        </p:tav>
                                        <p:tav tm="100000">
                                          <p:val>
                                            <p:strVal val="#ppt_x"/>
                                          </p:val>
                                        </p:tav>
                                      </p:tavLst>
                                    </p:anim>
                                    <p:anim calcmode="lin" valueType="num">
                                      <p:cBhvr additive="base">
                                        <p:cTn id="20" dur="1000" fill="hold"/>
                                        <p:tgtEl>
                                          <p:spTgt spid="12"/>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a:xfrm>
            <a:off x="3364700" y="2909019"/>
            <a:ext cx="5462600" cy="1039961"/>
          </a:xfrm>
        </p:spPr>
        <p:txBody>
          <a:bodyPr>
            <a:noAutofit/>
          </a:bodyPr>
          <a:lstStyle/>
          <a:p>
            <a:pPr algn="ctr"/>
            <a:r>
              <a:rPr lang="es-MX" sz="8800" dirty="0"/>
              <a:t>¡gracias!</a:t>
            </a:r>
            <a:endParaRPr lang="es-ES" sz="8800" dirty="0"/>
          </a:p>
        </p:txBody>
      </p:sp>
      <p:pic>
        <p:nvPicPr>
          <p:cNvPr id="6" name="Imagen 5">
            <a:extLst>
              <a:ext uri="{FF2B5EF4-FFF2-40B4-BE49-F238E27FC236}">
                <a16:creationId xmlns:a16="http://schemas.microsoft.com/office/drawing/2014/main" id="{4ED23AAE-75D1-47F6-A0D1-9818469B4DFD}"/>
              </a:ext>
            </a:extLst>
          </p:cNvPr>
          <p:cNvPicPr>
            <a:picLocks noChangeAspect="1"/>
          </p:cNvPicPr>
          <p:nvPr/>
        </p:nvPicPr>
        <p:blipFill>
          <a:blip r:embed="rId2"/>
          <a:stretch>
            <a:fillRect/>
          </a:stretch>
        </p:blipFill>
        <p:spPr>
          <a:xfrm>
            <a:off x="304508" y="981201"/>
            <a:ext cx="3312367" cy="5452456"/>
          </a:xfrm>
          <a:prstGeom prst="rect">
            <a:avLst/>
          </a:prstGeom>
          <a:ln>
            <a:noFill/>
          </a:ln>
          <a:effectLst>
            <a:outerShdw blurRad="292100" dist="139700" dir="2700000" algn="tl" rotWithShape="0">
              <a:srgbClr val="333333">
                <a:alpha val="65000"/>
              </a:srgbClr>
            </a:outerShdw>
          </a:effectLst>
        </p:spPr>
      </p:pic>
      <p:pic>
        <p:nvPicPr>
          <p:cNvPr id="7" name="Imagen 6">
            <a:extLst>
              <a:ext uri="{FF2B5EF4-FFF2-40B4-BE49-F238E27FC236}">
                <a16:creationId xmlns:a16="http://schemas.microsoft.com/office/drawing/2014/main" id="{37ACD224-63E5-42FB-A5F4-500F9DBD23B6}"/>
              </a:ext>
            </a:extLst>
          </p:cNvPr>
          <p:cNvPicPr>
            <a:picLocks noChangeAspect="1"/>
          </p:cNvPicPr>
          <p:nvPr/>
        </p:nvPicPr>
        <p:blipFill>
          <a:blip r:embed="rId3"/>
          <a:stretch>
            <a:fillRect/>
          </a:stretch>
        </p:blipFill>
        <p:spPr>
          <a:xfrm flipH="1">
            <a:off x="8827300" y="981201"/>
            <a:ext cx="3060192" cy="5452457"/>
          </a:xfrm>
          <a:prstGeom prst="rect">
            <a:avLst/>
          </a:prstGeom>
        </p:spPr>
      </p:pic>
    </p:spTree>
    <p:extLst>
      <p:ext uri="{BB962C8B-B14F-4D97-AF65-F5344CB8AC3E}">
        <p14:creationId xmlns:p14="http://schemas.microsoft.com/office/powerpoint/2010/main" val="12779967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200" fill="hold">
                                          <p:stCondLst>
                                            <p:cond delay="0"/>
                                          </p:stCondLst>
                                        </p:cTn>
                                        <p:tgtEl>
                                          <p:spTgt spid="3"/>
                                        </p:tgtEl>
                                        <p:attrNameLst>
                                          <p:attrName>r</p:attrName>
                                        </p:attrNameLst>
                                      </p:cBhvr>
                                    </p:animRot>
                                    <p:animRot by="-240000">
                                      <p:cBhvr>
                                        <p:cTn id="7" dur="400" fill="hold">
                                          <p:stCondLst>
                                            <p:cond delay="400"/>
                                          </p:stCondLst>
                                        </p:cTn>
                                        <p:tgtEl>
                                          <p:spTgt spid="3"/>
                                        </p:tgtEl>
                                        <p:attrNameLst>
                                          <p:attrName>r</p:attrName>
                                        </p:attrNameLst>
                                      </p:cBhvr>
                                    </p:animRot>
                                    <p:animRot by="240000">
                                      <p:cBhvr>
                                        <p:cTn id="8" dur="400" fill="hold">
                                          <p:stCondLst>
                                            <p:cond delay="800"/>
                                          </p:stCondLst>
                                        </p:cTn>
                                        <p:tgtEl>
                                          <p:spTgt spid="3"/>
                                        </p:tgtEl>
                                        <p:attrNameLst>
                                          <p:attrName>r</p:attrName>
                                        </p:attrNameLst>
                                      </p:cBhvr>
                                    </p:animRot>
                                    <p:animRot by="-240000">
                                      <p:cBhvr>
                                        <p:cTn id="9" dur="400" fill="hold">
                                          <p:stCondLst>
                                            <p:cond delay="1200"/>
                                          </p:stCondLst>
                                        </p:cTn>
                                        <p:tgtEl>
                                          <p:spTgt spid="3"/>
                                        </p:tgtEl>
                                        <p:attrNameLst>
                                          <p:attrName>r</p:attrName>
                                        </p:attrNameLst>
                                      </p:cBhvr>
                                    </p:animRot>
                                    <p:animRot by="120000">
                                      <p:cBhvr>
                                        <p:cTn id="10" dur="400" fill="hold">
                                          <p:stCondLst>
                                            <p:cond delay="16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JUSTIFICACIÓN</a:t>
            </a:r>
            <a:endParaRPr lang="es-ES" dirty="0"/>
          </a:p>
        </p:txBody>
      </p:sp>
      <p:sp>
        <p:nvSpPr>
          <p:cNvPr id="7" name="Rectángulo: esquinas redondeadas 6">
            <a:extLst>
              <a:ext uri="{FF2B5EF4-FFF2-40B4-BE49-F238E27FC236}">
                <a16:creationId xmlns:a16="http://schemas.microsoft.com/office/drawing/2014/main" id="{2B3A032A-1A16-46A4-8887-85C056656561}"/>
              </a:ext>
            </a:extLst>
          </p:cNvPr>
          <p:cNvSpPr/>
          <p:nvPr/>
        </p:nvSpPr>
        <p:spPr>
          <a:xfrm>
            <a:off x="3071664" y="1988840"/>
            <a:ext cx="6048672" cy="720080"/>
          </a:xfrm>
          <a:prstGeom prst="roundRect">
            <a:avLst>
              <a:gd name="adj" fmla="val 50000"/>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s-ES" sz="1800" i="0" u="none" strike="noStrike"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rPr>
              <a:t>Sistema en línea para el registro y control de las opciones de trabajo de graduación (2015)</a:t>
            </a:r>
            <a:endParaRPr lang="es-PA" dirty="0">
              <a:ln w="0"/>
              <a:solidFill>
                <a:schemeClr val="tx1"/>
              </a:solidFill>
              <a:effectLst>
                <a:outerShdw blurRad="38100" dist="19050" dir="2700000" algn="tl" rotWithShape="0">
                  <a:schemeClr val="dk1">
                    <a:alpha val="40000"/>
                  </a:schemeClr>
                </a:outerShdw>
              </a:effectLst>
            </a:endParaRPr>
          </a:p>
        </p:txBody>
      </p:sp>
      <p:grpSp>
        <p:nvGrpSpPr>
          <p:cNvPr id="20" name="Grupo 19">
            <a:extLst>
              <a:ext uri="{FF2B5EF4-FFF2-40B4-BE49-F238E27FC236}">
                <a16:creationId xmlns:a16="http://schemas.microsoft.com/office/drawing/2014/main" id="{EDAE328E-E791-4082-B871-D73707937018}"/>
              </a:ext>
            </a:extLst>
          </p:cNvPr>
          <p:cNvGrpSpPr/>
          <p:nvPr/>
        </p:nvGrpSpPr>
        <p:grpSpPr>
          <a:xfrm>
            <a:off x="163156" y="3393909"/>
            <a:ext cx="11865688" cy="720080"/>
            <a:chOff x="300281" y="3068960"/>
            <a:chExt cx="11865688" cy="720080"/>
          </a:xfrm>
        </p:grpSpPr>
        <p:sp>
          <p:nvSpPr>
            <p:cNvPr id="8" name="Rectángulo: esquinas redondeadas 7">
              <a:extLst>
                <a:ext uri="{FF2B5EF4-FFF2-40B4-BE49-F238E27FC236}">
                  <a16:creationId xmlns:a16="http://schemas.microsoft.com/office/drawing/2014/main" id="{29413519-F10B-44CC-A242-792CC1E9A13E}"/>
                </a:ext>
              </a:extLst>
            </p:cNvPr>
            <p:cNvSpPr/>
            <p:nvPr/>
          </p:nvSpPr>
          <p:spPr>
            <a:xfrm>
              <a:off x="300281" y="3068960"/>
              <a:ext cx="1808373" cy="72008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s-ES" dirty="0">
                  <a:solidFill>
                    <a:sysClr val="windowText" lastClr="000000"/>
                  </a:solidFill>
                </a:rPr>
                <a:t>Captación</a:t>
              </a:r>
              <a:endParaRPr lang="es-PA" dirty="0">
                <a:solidFill>
                  <a:sysClr val="windowText" lastClr="000000"/>
                </a:solidFill>
              </a:endParaRPr>
            </a:p>
          </p:txBody>
        </p:sp>
        <p:sp>
          <p:nvSpPr>
            <p:cNvPr id="9" name="Rectángulo: esquinas redondeadas 8">
              <a:extLst>
                <a:ext uri="{FF2B5EF4-FFF2-40B4-BE49-F238E27FC236}">
                  <a16:creationId xmlns:a16="http://schemas.microsoft.com/office/drawing/2014/main" id="{8CB840CB-29F9-4F03-A162-B9C2A8A94460}"/>
                </a:ext>
              </a:extLst>
            </p:cNvPr>
            <p:cNvSpPr/>
            <p:nvPr/>
          </p:nvSpPr>
          <p:spPr>
            <a:xfrm>
              <a:off x="2308444" y="3068960"/>
              <a:ext cx="1808373" cy="72008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s-ES" dirty="0">
                  <a:solidFill>
                    <a:sysClr val="windowText" lastClr="000000"/>
                  </a:solidFill>
                </a:rPr>
                <a:t>Almacenamiento</a:t>
              </a:r>
              <a:endParaRPr lang="es-PA" dirty="0">
                <a:solidFill>
                  <a:sysClr val="windowText" lastClr="000000"/>
                </a:solidFill>
              </a:endParaRPr>
            </a:p>
          </p:txBody>
        </p:sp>
        <p:sp>
          <p:nvSpPr>
            <p:cNvPr id="10" name="Rectángulo: esquinas redondeadas 9">
              <a:extLst>
                <a:ext uri="{FF2B5EF4-FFF2-40B4-BE49-F238E27FC236}">
                  <a16:creationId xmlns:a16="http://schemas.microsoft.com/office/drawing/2014/main" id="{47DF84EE-3130-41E9-B5FC-D26CA8149825}"/>
                </a:ext>
              </a:extLst>
            </p:cNvPr>
            <p:cNvSpPr/>
            <p:nvPr/>
          </p:nvSpPr>
          <p:spPr>
            <a:xfrm>
              <a:off x="4316607" y="3068960"/>
              <a:ext cx="1808373" cy="72008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s-ES" dirty="0">
                  <a:solidFill>
                    <a:sysClr val="windowText" lastClr="000000"/>
                  </a:solidFill>
                </a:rPr>
                <a:t>Manipulación</a:t>
              </a:r>
              <a:endParaRPr lang="es-PA" dirty="0">
                <a:solidFill>
                  <a:sysClr val="windowText" lastClr="000000"/>
                </a:solidFill>
              </a:endParaRPr>
            </a:p>
          </p:txBody>
        </p:sp>
        <p:sp>
          <p:nvSpPr>
            <p:cNvPr id="11" name="Rectángulo: esquinas redondeadas 10">
              <a:extLst>
                <a:ext uri="{FF2B5EF4-FFF2-40B4-BE49-F238E27FC236}">
                  <a16:creationId xmlns:a16="http://schemas.microsoft.com/office/drawing/2014/main" id="{630D7B66-3D01-43B5-BA4A-99B5FE98AB11}"/>
                </a:ext>
              </a:extLst>
            </p:cNvPr>
            <p:cNvSpPr/>
            <p:nvPr/>
          </p:nvSpPr>
          <p:spPr>
            <a:xfrm>
              <a:off x="6324770" y="3068960"/>
              <a:ext cx="1808373" cy="72008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s-ES" dirty="0">
                  <a:solidFill>
                    <a:sysClr val="windowText" lastClr="000000"/>
                  </a:solidFill>
                </a:rPr>
                <a:t>Administración</a:t>
              </a:r>
              <a:endParaRPr lang="es-PA" dirty="0">
                <a:solidFill>
                  <a:sysClr val="windowText" lastClr="000000"/>
                </a:solidFill>
              </a:endParaRPr>
            </a:p>
          </p:txBody>
        </p:sp>
        <p:sp>
          <p:nvSpPr>
            <p:cNvPr id="12" name="Rectángulo: esquinas redondeadas 11">
              <a:extLst>
                <a:ext uri="{FF2B5EF4-FFF2-40B4-BE49-F238E27FC236}">
                  <a16:creationId xmlns:a16="http://schemas.microsoft.com/office/drawing/2014/main" id="{9367B28C-91DF-4138-937C-CF4AAC42D71E}"/>
                </a:ext>
              </a:extLst>
            </p:cNvPr>
            <p:cNvSpPr/>
            <p:nvPr/>
          </p:nvSpPr>
          <p:spPr>
            <a:xfrm>
              <a:off x="8335300" y="3068960"/>
              <a:ext cx="1808373" cy="72008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s-ES" dirty="0">
                  <a:solidFill>
                    <a:sysClr val="windowText" lastClr="000000"/>
                  </a:solidFill>
                </a:rPr>
                <a:t>Control</a:t>
              </a:r>
              <a:endParaRPr lang="es-PA" dirty="0">
                <a:solidFill>
                  <a:sysClr val="windowText" lastClr="000000"/>
                </a:solidFill>
              </a:endParaRPr>
            </a:p>
          </p:txBody>
        </p:sp>
        <p:sp>
          <p:nvSpPr>
            <p:cNvPr id="13" name="Rectángulo: esquinas redondeadas 12">
              <a:extLst>
                <a:ext uri="{FF2B5EF4-FFF2-40B4-BE49-F238E27FC236}">
                  <a16:creationId xmlns:a16="http://schemas.microsoft.com/office/drawing/2014/main" id="{C35B957C-AF26-4BF0-9C72-DF1375C646BA}"/>
                </a:ext>
              </a:extLst>
            </p:cNvPr>
            <p:cNvSpPr/>
            <p:nvPr/>
          </p:nvSpPr>
          <p:spPr>
            <a:xfrm>
              <a:off x="10357596" y="3068960"/>
              <a:ext cx="1808373" cy="72008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s-ES" dirty="0">
                  <a:solidFill>
                    <a:sysClr val="windowText" lastClr="000000"/>
                  </a:solidFill>
                </a:rPr>
                <a:t>Procesamiento</a:t>
              </a:r>
              <a:endParaRPr lang="es-PA" dirty="0">
                <a:solidFill>
                  <a:sysClr val="windowText" lastClr="000000"/>
                </a:solidFill>
              </a:endParaRPr>
            </a:p>
          </p:txBody>
        </p:sp>
      </p:grpSp>
      <p:sp>
        <p:nvSpPr>
          <p:cNvPr id="21" name="Rectángulo: esquinas redondeadas 20">
            <a:extLst>
              <a:ext uri="{FF2B5EF4-FFF2-40B4-BE49-F238E27FC236}">
                <a16:creationId xmlns:a16="http://schemas.microsoft.com/office/drawing/2014/main" id="{17BEF2DD-33F4-4DD2-86BC-DA463F121EA9}"/>
              </a:ext>
            </a:extLst>
          </p:cNvPr>
          <p:cNvSpPr/>
          <p:nvPr/>
        </p:nvSpPr>
        <p:spPr>
          <a:xfrm>
            <a:off x="2973890" y="5114631"/>
            <a:ext cx="6238135" cy="684989"/>
          </a:xfrm>
          <a:prstGeom prst="roundRect">
            <a:avLst>
              <a:gd name="adj" fmla="val 50000"/>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s-ES" dirty="0">
                <a:ln w="0"/>
                <a:solidFill>
                  <a:schemeClr val="tx1"/>
                </a:solidFill>
                <a:effectLst>
                  <a:outerShdw blurRad="38100" dist="19050" dir="2700000" algn="tl" rotWithShape="0">
                    <a:schemeClr val="dk1">
                      <a:alpha val="40000"/>
                    </a:schemeClr>
                  </a:outerShdw>
                </a:effectLst>
                <a:latin typeface="Arial" panose="020B0604020202020204" pitchFamily="34" charset="0"/>
              </a:rPr>
              <a:t>T</a:t>
            </a:r>
            <a:r>
              <a:rPr lang="es-ES" sz="1800" i="0" u="none" strike="noStrike"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rPr>
              <a:t>rabajos de graduación ya desarrollados y sustentados </a:t>
            </a:r>
            <a:endParaRPr lang="es-PA" dirty="0">
              <a:ln w="0"/>
              <a:solidFill>
                <a:schemeClr val="tx1"/>
              </a:solidFill>
              <a:effectLst>
                <a:outerShdw blurRad="38100" dist="19050" dir="2700000" algn="tl" rotWithShape="0">
                  <a:schemeClr val="dk1">
                    <a:alpha val="40000"/>
                  </a:schemeClr>
                </a:outerShdw>
              </a:effectLst>
            </a:endParaRPr>
          </a:p>
        </p:txBody>
      </p:sp>
      <p:cxnSp>
        <p:nvCxnSpPr>
          <p:cNvPr id="25" name="Conector recto 24">
            <a:extLst>
              <a:ext uri="{FF2B5EF4-FFF2-40B4-BE49-F238E27FC236}">
                <a16:creationId xmlns:a16="http://schemas.microsoft.com/office/drawing/2014/main" id="{0FC74801-C998-4C34-A55D-13C0D425A75A}"/>
              </a:ext>
            </a:extLst>
          </p:cNvPr>
          <p:cNvCxnSpPr>
            <a:stCxn id="7" idx="2"/>
            <a:endCxn id="8" idx="0"/>
          </p:cNvCxnSpPr>
          <p:nvPr/>
        </p:nvCxnSpPr>
        <p:spPr>
          <a:xfrm flipH="1">
            <a:off x="1067343" y="2708920"/>
            <a:ext cx="5028657" cy="684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55B0ED50-C18D-41CC-AAF0-1ED644013572}"/>
              </a:ext>
            </a:extLst>
          </p:cNvPr>
          <p:cNvCxnSpPr>
            <a:stCxn id="7" idx="2"/>
            <a:endCxn id="9" idx="0"/>
          </p:cNvCxnSpPr>
          <p:nvPr/>
        </p:nvCxnSpPr>
        <p:spPr>
          <a:xfrm flipH="1">
            <a:off x="3075506" y="2708920"/>
            <a:ext cx="3020494" cy="684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95D7ED84-8B0B-48F4-B4A6-F38363815AC0}"/>
              </a:ext>
            </a:extLst>
          </p:cNvPr>
          <p:cNvCxnSpPr>
            <a:stCxn id="7" idx="2"/>
            <a:endCxn id="10" idx="0"/>
          </p:cNvCxnSpPr>
          <p:nvPr/>
        </p:nvCxnSpPr>
        <p:spPr>
          <a:xfrm flipH="1">
            <a:off x="5083669" y="2708920"/>
            <a:ext cx="1012331" cy="684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E0FFDECE-FE1F-4E8F-A6F1-6BD4B2F0F513}"/>
              </a:ext>
            </a:extLst>
          </p:cNvPr>
          <p:cNvCxnSpPr>
            <a:stCxn id="7" idx="2"/>
            <a:endCxn id="11" idx="0"/>
          </p:cNvCxnSpPr>
          <p:nvPr/>
        </p:nvCxnSpPr>
        <p:spPr>
          <a:xfrm>
            <a:off x="6096000" y="2708920"/>
            <a:ext cx="995832" cy="684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64BA80D4-3529-42C0-A4D8-C9F400B523D2}"/>
              </a:ext>
            </a:extLst>
          </p:cNvPr>
          <p:cNvCxnSpPr>
            <a:stCxn id="7" idx="2"/>
            <a:endCxn id="12" idx="0"/>
          </p:cNvCxnSpPr>
          <p:nvPr/>
        </p:nvCxnSpPr>
        <p:spPr>
          <a:xfrm>
            <a:off x="6096000" y="2708920"/>
            <a:ext cx="3006362" cy="684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A18C786A-89AE-4FC4-8890-FD9687AC0F73}"/>
              </a:ext>
            </a:extLst>
          </p:cNvPr>
          <p:cNvCxnSpPr>
            <a:stCxn id="7" idx="2"/>
            <a:endCxn id="13" idx="0"/>
          </p:cNvCxnSpPr>
          <p:nvPr/>
        </p:nvCxnSpPr>
        <p:spPr>
          <a:xfrm>
            <a:off x="6096000" y="2708920"/>
            <a:ext cx="5028658" cy="684989"/>
          </a:xfrm>
          <a:prstGeom prst="line">
            <a:avLst/>
          </a:prstGeom>
        </p:spPr>
        <p:style>
          <a:lnRef idx="1">
            <a:schemeClr val="accent1"/>
          </a:lnRef>
          <a:fillRef idx="0">
            <a:schemeClr val="accent1"/>
          </a:fillRef>
          <a:effectRef idx="0">
            <a:schemeClr val="accent1"/>
          </a:effectRef>
          <a:fontRef idx="minor">
            <a:schemeClr val="tx1"/>
          </a:fontRef>
        </p:style>
      </p:cxnSp>
      <p:sp>
        <p:nvSpPr>
          <p:cNvPr id="38" name="Flecha: a la derecha 37">
            <a:extLst>
              <a:ext uri="{FF2B5EF4-FFF2-40B4-BE49-F238E27FC236}">
                <a16:creationId xmlns:a16="http://schemas.microsoft.com/office/drawing/2014/main" id="{65FBB8F9-6623-4B6B-8858-D9AEDD91F256}"/>
              </a:ext>
            </a:extLst>
          </p:cNvPr>
          <p:cNvSpPr/>
          <p:nvPr/>
        </p:nvSpPr>
        <p:spPr>
          <a:xfrm rot="5400000">
            <a:off x="5660908" y="4380741"/>
            <a:ext cx="864096" cy="467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anim calcmode="lin" valueType="num">
                                      <p:cBhvr>
                                        <p:cTn id="19" dur="500" fill="hold"/>
                                        <p:tgtEl>
                                          <p:spTgt spid="38"/>
                                        </p:tgtEl>
                                        <p:attrNameLst>
                                          <p:attrName>ppt_x</p:attrName>
                                        </p:attrNameLst>
                                      </p:cBhvr>
                                      <p:tavLst>
                                        <p:tav tm="0">
                                          <p:val>
                                            <p:strVal val="#ppt_x"/>
                                          </p:val>
                                        </p:tav>
                                        <p:tav tm="100000">
                                          <p:val>
                                            <p:strVal val="#ppt_x"/>
                                          </p:val>
                                        </p:tav>
                                      </p:tavLst>
                                    </p:anim>
                                    <p:anim calcmode="lin" valueType="num">
                                      <p:cBhvr>
                                        <p:cTn id="20" dur="500" fill="hold"/>
                                        <p:tgtEl>
                                          <p:spTgt spid="3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DBFE80E-2FAB-43CF-B6F7-AF858BE368F3}"/>
              </a:ext>
            </a:extLst>
          </p:cNvPr>
          <p:cNvPicPr>
            <a:picLocks noChangeAspect="1"/>
          </p:cNvPicPr>
          <p:nvPr/>
        </p:nvPicPr>
        <p:blipFill>
          <a:blip r:embed="rId2"/>
          <a:stretch>
            <a:fillRect/>
          </a:stretch>
        </p:blipFill>
        <p:spPr>
          <a:xfrm>
            <a:off x="10013945" y="391747"/>
            <a:ext cx="1452952" cy="1874777"/>
          </a:xfrm>
          <a:prstGeom prst="rect">
            <a:avLst/>
          </a:prstGeom>
          <a:ln>
            <a:noFill/>
          </a:ln>
          <a:effectLst>
            <a:outerShdw blurRad="292100" dist="139700" dir="2700000" algn="tl" rotWithShape="0">
              <a:srgbClr val="333333">
                <a:alpha val="65000"/>
              </a:srgbClr>
            </a:outerShdw>
          </a:effectLst>
        </p:spPr>
      </p:pic>
      <p:sp>
        <p:nvSpPr>
          <p:cNvPr id="4" name="3 Llamada rectangular redondeada"/>
          <p:cNvSpPr/>
          <p:nvPr/>
        </p:nvSpPr>
        <p:spPr>
          <a:xfrm>
            <a:off x="1536715" y="2244668"/>
            <a:ext cx="9433002" cy="64807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t>SISTEMA DE REGISTRO, SEGUIMIENTO Y CONTRO DE TESIS CASO: BIBLIOTECA CENTRAL.</a:t>
            </a:r>
            <a:endParaRPr lang="es-ES" dirty="0"/>
          </a:p>
        </p:txBody>
      </p:sp>
      <p:sp>
        <p:nvSpPr>
          <p:cNvPr id="5" name="4 Llamada rectangular redondeada"/>
          <p:cNvSpPr/>
          <p:nvPr/>
        </p:nvSpPr>
        <p:spPr>
          <a:xfrm>
            <a:off x="1536715" y="3222196"/>
            <a:ext cx="9433002" cy="108012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t>ANÁLISIS, DISEÑO E IMPLEMENTACIÓN DEL SISTEMA DE SEGUIMIENTO, EVALUACIÓN Y CONTROL DE LAS TUTORÍAS DE TESIS PARA LAS DIRECCIONES DE CARRERA DE LA FACULTAD DE INGENIERÍA CIEMCIAS Y MATEMÁTICA.</a:t>
            </a:r>
            <a:endParaRPr lang="es-ES" dirty="0"/>
          </a:p>
        </p:txBody>
      </p:sp>
      <p:sp>
        <p:nvSpPr>
          <p:cNvPr id="6" name="5 Llamada rectangular redondeada"/>
          <p:cNvSpPr/>
          <p:nvPr/>
        </p:nvSpPr>
        <p:spPr>
          <a:xfrm>
            <a:off x="1536715" y="4631772"/>
            <a:ext cx="9433002" cy="108012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t>SISTEMA INFORMÁTICO DE REGISTRO Y SEGUIMMIENTO DE PROYECTOS DE TESIS PARA LA DIRECCIÓN DE INVESTIGACIÓN DE LA FISI (FACULTAD DE INGENIERÍA DE SISTEMAS E INFORMÁTICA) – UNAP (UNIVERSIDAD NACIONAL DE LA AMAZONIA PERUANA).</a:t>
            </a:r>
            <a:endParaRPr lang="es-ES" dirty="0"/>
          </a:p>
        </p:txBody>
      </p:sp>
      <p:sp>
        <p:nvSpPr>
          <p:cNvPr id="7" name="2 Título">
            <a:extLst>
              <a:ext uri="{FF2B5EF4-FFF2-40B4-BE49-F238E27FC236}">
                <a16:creationId xmlns:a16="http://schemas.microsoft.com/office/drawing/2014/main" id="{D3C66DAE-3A77-4A98-B88E-1A8382A90C4C}"/>
              </a:ext>
            </a:extLst>
          </p:cNvPr>
          <p:cNvSpPr>
            <a:spLocks noGrp="1"/>
          </p:cNvSpPr>
          <p:nvPr>
            <p:ph type="title"/>
          </p:nvPr>
        </p:nvSpPr>
        <p:spPr>
          <a:xfrm>
            <a:off x="1451579" y="804519"/>
            <a:ext cx="9603275" cy="1049235"/>
          </a:xfrm>
        </p:spPr>
        <p:txBody>
          <a:bodyPr/>
          <a:lstStyle/>
          <a:p>
            <a:r>
              <a:rPr lang="es-MX" dirty="0"/>
              <a:t>TRABAJOS RELACIONADOS</a:t>
            </a:r>
            <a:endParaRPr lang="es-ES" dirty="0"/>
          </a:p>
        </p:txBody>
      </p:sp>
      <p:pic>
        <p:nvPicPr>
          <p:cNvPr id="3" name="Imagen 2">
            <a:extLst>
              <a:ext uri="{FF2B5EF4-FFF2-40B4-BE49-F238E27FC236}">
                <a16:creationId xmlns:a16="http://schemas.microsoft.com/office/drawing/2014/main" id="{6D49C308-2B88-4E08-9688-AD2758E5056B}"/>
              </a:ext>
            </a:extLst>
          </p:cNvPr>
          <p:cNvPicPr>
            <a:picLocks noChangeAspect="1"/>
          </p:cNvPicPr>
          <p:nvPr/>
        </p:nvPicPr>
        <p:blipFill>
          <a:blip r:embed="rId3"/>
          <a:stretch>
            <a:fillRect/>
          </a:stretch>
        </p:blipFill>
        <p:spPr>
          <a:xfrm flipH="1">
            <a:off x="126158" y="3762256"/>
            <a:ext cx="1100687" cy="2494475"/>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750"/>
                                        <p:tgtEl>
                                          <p:spTgt spid="2"/>
                                        </p:tgtEl>
                                      </p:cBhvr>
                                    </p:animEffect>
                                  </p:childTnLst>
                                </p:cTn>
                              </p:par>
                            </p:childTnLst>
                          </p:cTn>
                        </p:par>
                        <p:par>
                          <p:cTn id="11" fill="hold">
                            <p:stCondLst>
                              <p:cond delay="750"/>
                            </p:stCondLst>
                            <p:childTnLst>
                              <p:par>
                                <p:cTn id="12" presetID="10" presetClass="entr" presetSubtype="0" fill="hold" grpId="0" nodeType="afterEffect">
                                  <p:stCondLst>
                                    <p:cond delay="25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childTnLst>
                                </p:cTn>
                              </p:par>
                            </p:childTnLst>
                          </p:cTn>
                        </p:par>
                        <p:par>
                          <p:cTn id="15" fill="hold">
                            <p:stCondLst>
                              <p:cond delay="1750"/>
                            </p:stCondLst>
                            <p:childTnLst>
                              <p:par>
                                <p:cTn id="16" presetID="10" presetClass="entr" presetSubtype="0" fill="hold" grpId="0" nodeType="afterEffect">
                                  <p:stCondLst>
                                    <p:cond delay="2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750"/>
                                        <p:tgtEl>
                                          <p:spTgt spid="6"/>
                                        </p:tgtEl>
                                      </p:cBhvr>
                                    </p:animEffect>
                                  </p:childTnLst>
                                </p:cTn>
                              </p:par>
                            </p:childTnLst>
                          </p:cTn>
                        </p:par>
                        <p:par>
                          <p:cTn id="19" fill="hold">
                            <p:stCondLst>
                              <p:cond delay="2750"/>
                            </p:stCondLst>
                            <p:childTnLst>
                              <p:par>
                                <p:cTn id="20" presetID="2" presetClass="entr" presetSubtype="8"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0-#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BENEFICIOS </a:t>
            </a:r>
            <a:endParaRPr lang="es-ES" dirty="0"/>
          </a:p>
        </p:txBody>
      </p:sp>
      <p:sp>
        <p:nvSpPr>
          <p:cNvPr id="2" name="1 Marcador de contenido"/>
          <p:cNvSpPr>
            <a:spLocks noGrp="1"/>
          </p:cNvSpPr>
          <p:nvPr>
            <p:ph idx="1"/>
          </p:nvPr>
        </p:nvSpPr>
        <p:spPr>
          <a:xfrm>
            <a:off x="1451577" y="2224202"/>
            <a:ext cx="5172391" cy="1049236"/>
          </a:xfrm>
        </p:spPr>
        <p:txBody>
          <a:bodyPr>
            <a:noAutofit/>
          </a:bodyPr>
          <a:lstStyle/>
          <a:p>
            <a:pPr algn="just">
              <a:lnSpc>
                <a:spcPct val="100000"/>
              </a:lnSpc>
            </a:pPr>
            <a:r>
              <a:rPr lang="es-MX" dirty="0"/>
              <a:t>Contactar a profesores e investigadores con estudiantes que estén interesados en participar de sus investigaciones. </a:t>
            </a:r>
          </a:p>
        </p:txBody>
      </p:sp>
      <p:pic>
        <p:nvPicPr>
          <p:cNvPr id="4" name="Imagen 3">
            <a:extLst>
              <a:ext uri="{FF2B5EF4-FFF2-40B4-BE49-F238E27FC236}">
                <a16:creationId xmlns:a16="http://schemas.microsoft.com/office/drawing/2014/main" id="{4C1DC383-C379-4429-BC58-E36BD7C02B72}"/>
              </a:ext>
            </a:extLst>
          </p:cNvPr>
          <p:cNvPicPr>
            <a:picLocks noChangeAspect="1"/>
          </p:cNvPicPr>
          <p:nvPr/>
        </p:nvPicPr>
        <p:blipFill>
          <a:blip r:embed="rId2"/>
          <a:stretch>
            <a:fillRect/>
          </a:stretch>
        </p:blipFill>
        <p:spPr>
          <a:xfrm flipH="1">
            <a:off x="6888088" y="2204864"/>
            <a:ext cx="2160240" cy="4331308"/>
          </a:xfrm>
          <a:prstGeom prst="rect">
            <a:avLst/>
          </a:prstGeom>
        </p:spPr>
      </p:pic>
      <p:pic>
        <p:nvPicPr>
          <p:cNvPr id="5" name="Imagen 4">
            <a:extLst>
              <a:ext uri="{FF2B5EF4-FFF2-40B4-BE49-F238E27FC236}">
                <a16:creationId xmlns:a16="http://schemas.microsoft.com/office/drawing/2014/main" id="{7A9AC51D-DD34-4AB0-9093-53669A08C2F9}"/>
              </a:ext>
            </a:extLst>
          </p:cNvPr>
          <p:cNvPicPr>
            <a:picLocks noChangeAspect="1"/>
          </p:cNvPicPr>
          <p:nvPr/>
        </p:nvPicPr>
        <p:blipFill>
          <a:blip r:embed="rId3"/>
          <a:stretch>
            <a:fillRect/>
          </a:stretch>
        </p:blipFill>
        <p:spPr>
          <a:xfrm>
            <a:off x="9312446" y="2403288"/>
            <a:ext cx="1799839" cy="4323936"/>
          </a:xfrm>
          <a:prstGeom prst="rect">
            <a:avLst/>
          </a:prstGeom>
        </p:spPr>
      </p:pic>
      <p:sp>
        <p:nvSpPr>
          <p:cNvPr id="10" name="1 Marcador de contenido">
            <a:extLst>
              <a:ext uri="{FF2B5EF4-FFF2-40B4-BE49-F238E27FC236}">
                <a16:creationId xmlns:a16="http://schemas.microsoft.com/office/drawing/2014/main" id="{FBDD57C4-C79C-4BFF-91D3-19B0D5874744}"/>
              </a:ext>
            </a:extLst>
          </p:cNvPr>
          <p:cNvSpPr txBox="1">
            <a:spLocks/>
          </p:cNvSpPr>
          <p:nvPr/>
        </p:nvSpPr>
        <p:spPr>
          <a:xfrm>
            <a:off x="1451578" y="3583075"/>
            <a:ext cx="5172391" cy="70788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342900" indent="-342900" algn="just">
              <a:lnSpc>
                <a:spcPct val="100000"/>
              </a:lnSpc>
              <a:buFont typeface="Arial" panose="020B0604020202020204" pitchFamily="34" charset="0"/>
              <a:buChar char="•"/>
            </a:pPr>
            <a:r>
              <a:rPr lang="es-MX" sz="2000" dirty="0"/>
              <a:t>Registrar temas de graduación y administrar los mismos (seguimiento adecuado).</a:t>
            </a:r>
          </a:p>
        </p:txBody>
      </p:sp>
      <p:sp>
        <p:nvSpPr>
          <p:cNvPr id="11" name="1 Marcador de contenido">
            <a:extLst>
              <a:ext uri="{FF2B5EF4-FFF2-40B4-BE49-F238E27FC236}">
                <a16:creationId xmlns:a16="http://schemas.microsoft.com/office/drawing/2014/main" id="{B75DBE6B-F0E6-4CCD-BF53-3778A3EAC68C}"/>
              </a:ext>
            </a:extLst>
          </p:cNvPr>
          <p:cNvSpPr txBox="1">
            <a:spLocks/>
          </p:cNvSpPr>
          <p:nvPr/>
        </p:nvSpPr>
        <p:spPr>
          <a:xfrm>
            <a:off x="1451579" y="4600598"/>
            <a:ext cx="5172391" cy="104923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lnSpc>
                <a:spcPct val="100000"/>
              </a:lnSpc>
            </a:pPr>
            <a:r>
              <a:rPr lang="es-MX" dirty="0"/>
              <a:t>Los estudiantes tendrán un canal para buscar temas para trabajos de graduación que sean de su interés.</a:t>
            </a:r>
            <a:endParaRPr lang="es-E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ENCUESTA - ESTUDIANTES</a:t>
            </a:r>
            <a:endParaRPr lang="es-ES" dirty="0"/>
          </a:p>
        </p:txBody>
      </p:sp>
      <p:pic>
        <p:nvPicPr>
          <p:cNvPr id="7" name="Imagen 6">
            <a:extLst>
              <a:ext uri="{FF2B5EF4-FFF2-40B4-BE49-F238E27FC236}">
                <a16:creationId xmlns:a16="http://schemas.microsoft.com/office/drawing/2014/main" id="{7C4EC3D5-3F90-4D84-AA2F-9F13B8113675}"/>
              </a:ext>
            </a:extLst>
          </p:cNvPr>
          <p:cNvPicPr>
            <a:picLocks noChangeAspect="1"/>
          </p:cNvPicPr>
          <p:nvPr/>
        </p:nvPicPr>
        <p:blipFill>
          <a:blip r:embed="rId2"/>
          <a:stretch>
            <a:fillRect/>
          </a:stretch>
        </p:blipFill>
        <p:spPr>
          <a:xfrm>
            <a:off x="4157392" y="3322802"/>
            <a:ext cx="3410426" cy="2772162"/>
          </a:xfrm>
          <a:prstGeom prst="rect">
            <a:avLst/>
          </a:prstGeom>
        </p:spPr>
      </p:pic>
      <p:pic>
        <p:nvPicPr>
          <p:cNvPr id="9" name="Imagen 8">
            <a:extLst>
              <a:ext uri="{FF2B5EF4-FFF2-40B4-BE49-F238E27FC236}">
                <a16:creationId xmlns:a16="http://schemas.microsoft.com/office/drawing/2014/main" id="{96D8F4A0-2211-4502-9A3B-01091BAC3320}"/>
              </a:ext>
            </a:extLst>
          </p:cNvPr>
          <p:cNvPicPr>
            <a:picLocks noChangeAspect="1"/>
          </p:cNvPicPr>
          <p:nvPr/>
        </p:nvPicPr>
        <p:blipFill>
          <a:blip r:embed="rId3"/>
          <a:stretch>
            <a:fillRect/>
          </a:stretch>
        </p:blipFill>
        <p:spPr>
          <a:xfrm>
            <a:off x="594545" y="1961922"/>
            <a:ext cx="3562847" cy="2638793"/>
          </a:xfrm>
          <a:prstGeom prst="rect">
            <a:avLst/>
          </a:prstGeom>
        </p:spPr>
      </p:pic>
      <p:pic>
        <p:nvPicPr>
          <p:cNvPr id="11" name="Imagen 10">
            <a:extLst>
              <a:ext uri="{FF2B5EF4-FFF2-40B4-BE49-F238E27FC236}">
                <a16:creationId xmlns:a16="http://schemas.microsoft.com/office/drawing/2014/main" id="{1FFDC446-1FDF-4F3F-8ACC-B60E633D6716}"/>
              </a:ext>
            </a:extLst>
          </p:cNvPr>
          <p:cNvPicPr>
            <a:picLocks noChangeAspect="1"/>
          </p:cNvPicPr>
          <p:nvPr/>
        </p:nvPicPr>
        <p:blipFill>
          <a:blip r:embed="rId4"/>
          <a:stretch>
            <a:fillRect/>
          </a:stretch>
        </p:blipFill>
        <p:spPr>
          <a:xfrm>
            <a:off x="7567818" y="1948828"/>
            <a:ext cx="4029637" cy="2562583"/>
          </a:xfrm>
          <a:prstGeom prst="rect">
            <a:avLst/>
          </a:prstGeom>
        </p:spPr>
      </p:pic>
      <p:pic>
        <p:nvPicPr>
          <p:cNvPr id="15" name="Imagen 14">
            <a:extLst>
              <a:ext uri="{FF2B5EF4-FFF2-40B4-BE49-F238E27FC236}">
                <a16:creationId xmlns:a16="http://schemas.microsoft.com/office/drawing/2014/main" id="{93668D56-688F-450A-8A26-CB566B226CD7}"/>
              </a:ext>
            </a:extLst>
          </p:cNvPr>
          <p:cNvPicPr>
            <a:picLocks noChangeAspect="1"/>
          </p:cNvPicPr>
          <p:nvPr/>
        </p:nvPicPr>
        <p:blipFill>
          <a:blip r:embed="rId5"/>
          <a:stretch>
            <a:fillRect/>
          </a:stretch>
        </p:blipFill>
        <p:spPr>
          <a:xfrm>
            <a:off x="2783632" y="3961758"/>
            <a:ext cx="1538550" cy="27721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0-#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ENCUESTA - ESTUDIANTES</a:t>
            </a:r>
            <a:endParaRPr lang="es-ES" dirty="0"/>
          </a:p>
        </p:txBody>
      </p:sp>
      <p:pic>
        <p:nvPicPr>
          <p:cNvPr id="4" name="Imagen 3">
            <a:extLst>
              <a:ext uri="{FF2B5EF4-FFF2-40B4-BE49-F238E27FC236}">
                <a16:creationId xmlns:a16="http://schemas.microsoft.com/office/drawing/2014/main" id="{E959160E-85F1-4F5E-A86C-FA06F70ACB30}"/>
              </a:ext>
            </a:extLst>
          </p:cNvPr>
          <p:cNvPicPr>
            <a:picLocks noChangeAspect="1"/>
          </p:cNvPicPr>
          <p:nvPr/>
        </p:nvPicPr>
        <p:blipFill>
          <a:blip r:embed="rId2"/>
          <a:stretch>
            <a:fillRect/>
          </a:stretch>
        </p:blipFill>
        <p:spPr>
          <a:xfrm>
            <a:off x="122147" y="1894118"/>
            <a:ext cx="3686689" cy="2857899"/>
          </a:xfrm>
          <a:prstGeom prst="rect">
            <a:avLst/>
          </a:prstGeom>
        </p:spPr>
      </p:pic>
      <p:pic>
        <p:nvPicPr>
          <p:cNvPr id="12" name="Imagen 11">
            <a:extLst>
              <a:ext uri="{FF2B5EF4-FFF2-40B4-BE49-F238E27FC236}">
                <a16:creationId xmlns:a16="http://schemas.microsoft.com/office/drawing/2014/main" id="{321B2880-23E5-47BB-80AC-0ED3DF4877B6}"/>
              </a:ext>
            </a:extLst>
          </p:cNvPr>
          <p:cNvPicPr>
            <a:picLocks noChangeAspect="1"/>
          </p:cNvPicPr>
          <p:nvPr/>
        </p:nvPicPr>
        <p:blipFill>
          <a:blip r:embed="rId3"/>
          <a:stretch>
            <a:fillRect/>
          </a:stretch>
        </p:blipFill>
        <p:spPr>
          <a:xfrm>
            <a:off x="8040216" y="1894118"/>
            <a:ext cx="4029637" cy="2562583"/>
          </a:xfrm>
          <a:prstGeom prst="rect">
            <a:avLst/>
          </a:prstGeom>
        </p:spPr>
      </p:pic>
      <p:pic>
        <p:nvPicPr>
          <p:cNvPr id="13" name="Imagen 12">
            <a:extLst>
              <a:ext uri="{FF2B5EF4-FFF2-40B4-BE49-F238E27FC236}">
                <a16:creationId xmlns:a16="http://schemas.microsoft.com/office/drawing/2014/main" id="{E21B612E-E68E-4BAB-B73A-5AB69D40BB0C}"/>
              </a:ext>
            </a:extLst>
          </p:cNvPr>
          <p:cNvPicPr>
            <a:picLocks noChangeAspect="1"/>
          </p:cNvPicPr>
          <p:nvPr/>
        </p:nvPicPr>
        <p:blipFill>
          <a:blip r:embed="rId4"/>
          <a:stretch>
            <a:fillRect/>
          </a:stretch>
        </p:blipFill>
        <p:spPr>
          <a:xfrm>
            <a:off x="3812583" y="3402994"/>
            <a:ext cx="4227633" cy="2614721"/>
          </a:xfrm>
          <a:prstGeom prst="rect">
            <a:avLst/>
          </a:prstGeom>
        </p:spPr>
      </p:pic>
      <p:pic>
        <p:nvPicPr>
          <p:cNvPr id="8" name="Imagen 7">
            <a:extLst>
              <a:ext uri="{FF2B5EF4-FFF2-40B4-BE49-F238E27FC236}">
                <a16:creationId xmlns:a16="http://schemas.microsoft.com/office/drawing/2014/main" id="{E1412B2A-10D5-4143-87A0-10BE02F3B207}"/>
              </a:ext>
            </a:extLst>
          </p:cNvPr>
          <p:cNvPicPr>
            <a:picLocks noChangeAspect="1"/>
          </p:cNvPicPr>
          <p:nvPr/>
        </p:nvPicPr>
        <p:blipFill>
          <a:blip r:embed="rId5"/>
          <a:stretch>
            <a:fillRect/>
          </a:stretch>
        </p:blipFill>
        <p:spPr>
          <a:xfrm>
            <a:off x="7674693" y="3785499"/>
            <a:ext cx="2089239" cy="2695793"/>
          </a:xfrm>
          <a:prstGeom prst="rect">
            <a:avLst/>
          </a:prstGeom>
        </p:spPr>
      </p:pic>
    </p:spTree>
    <p:extLst>
      <p:ext uri="{BB962C8B-B14F-4D97-AF65-F5344CB8AC3E}">
        <p14:creationId xmlns:p14="http://schemas.microsoft.com/office/powerpoint/2010/main" val="2886939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ENCUESTA – PROFESORES Y INVESTIGADORES</a:t>
            </a:r>
            <a:endParaRPr lang="es-ES" dirty="0"/>
          </a:p>
        </p:txBody>
      </p:sp>
      <p:pic>
        <p:nvPicPr>
          <p:cNvPr id="7" name="Imagen 6">
            <a:extLst>
              <a:ext uri="{FF2B5EF4-FFF2-40B4-BE49-F238E27FC236}">
                <a16:creationId xmlns:a16="http://schemas.microsoft.com/office/drawing/2014/main" id="{F004AFCF-A4B0-46BB-A578-32A6B287624C}"/>
              </a:ext>
            </a:extLst>
          </p:cNvPr>
          <p:cNvPicPr>
            <a:picLocks noChangeAspect="1"/>
          </p:cNvPicPr>
          <p:nvPr/>
        </p:nvPicPr>
        <p:blipFill>
          <a:blip r:embed="rId2"/>
          <a:stretch>
            <a:fillRect/>
          </a:stretch>
        </p:blipFill>
        <p:spPr>
          <a:xfrm>
            <a:off x="4119286" y="1856676"/>
            <a:ext cx="3953427" cy="2267266"/>
          </a:xfrm>
          <a:prstGeom prst="rect">
            <a:avLst/>
          </a:prstGeom>
        </p:spPr>
      </p:pic>
      <p:pic>
        <p:nvPicPr>
          <p:cNvPr id="9" name="Imagen 8">
            <a:extLst>
              <a:ext uri="{FF2B5EF4-FFF2-40B4-BE49-F238E27FC236}">
                <a16:creationId xmlns:a16="http://schemas.microsoft.com/office/drawing/2014/main" id="{5DEE352B-BB6B-49D5-8DCF-AA9326182193}"/>
              </a:ext>
            </a:extLst>
          </p:cNvPr>
          <p:cNvPicPr>
            <a:picLocks noChangeAspect="1"/>
          </p:cNvPicPr>
          <p:nvPr/>
        </p:nvPicPr>
        <p:blipFill>
          <a:blip r:embed="rId3"/>
          <a:stretch>
            <a:fillRect/>
          </a:stretch>
        </p:blipFill>
        <p:spPr>
          <a:xfrm>
            <a:off x="280175" y="3150908"/>
            <a:ext cx="3839111" cy="2667372"/>
          </a:xfrm>
          <a:prstGeom prst="rect">
            <a:avLst/>
          </a:prstGeom>
        </p:spPr>
      </p:pic>
      <p:pic>
        <p:nvPicPr>
          <p:cNvPr id="11" name="Imagen 10">
            <a:extLst>
              <a:ext uri="{FF2B5EF4-FFF2-40B4-BE49-F238E27FC236}">
                <a16:creationId xmlns:a16="http://schemas.microsoft.com/office/drawing/2014/main" id="{3D0299B9-4DA8-4F12-BA76-C57EEBBE9567}"/>
              </a:ext>
            </a:extLst>
          </p:cNvPr>
          <p:cNvPicPr>
            <a:picLocks noChangeAspect="1"/>
          </p:cNvPicPr>
          <p:nvPr/>
        </p:nvPicPr>
        <p:blipFill>
          <a:blip r:embed="rId4"/>
          <a:stretch>
            <a:fillRect/>
          </a:stretch>
        </p:blipFill>
        <p:spPr>
          <a:xfrm>
            <a:off x="8081149" y="3146144"/>
            <a:ext cx="3801005" cy="2676899"/>
          </a:xfrm>
          <a:prstGeom prst="rect">
            <a:avLst/>
          </a:prstGeom>
        </p:spPr>
      </p:pic>
      <p:pic>
        <p:nvPicPr>
          <p:cNvPr id="12" name="Imagen 11">
            <a:extLst>
              <a:ext uri="{FF2B5EF4-FFF2-40B4-BE49-F238E27FC236}">
                <a16:creationId xmlns:a16="http://schemas.microsoft.com/office/drawing/2014/main" id="{267478C6-78F9-404F-B999-0F018BA86701}"/>
              </a:ext>
            </a:extLst>
          </p:cNvPr>
          <p:cNvPicPr>
            <a:picLocks noChangeAspect="1"/>
          </p:cNvPicPr>
          <p:nvPr/>
        </p:nvPicPr>
        <p:blipFill>
          <a:blip r:embed="rId5"/>
          <a:stretch>
            <a:fillRect/>
          </a:stretch>
        </p:blipFill>
        <p:spPr>
          <a:xfrm>
            <a:off x="5807968" y="3717032"/>
            <a:ext cx="1296144" cy="28253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3666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641B9DC-2BFA-4AEE-9890-F33EBC53F7E9}">
  <we:reference id="wa104380907" version="3.0.0.0" store="es-ES" storeType="OMEX"/>
  <we:alternateReferences>
    <we:reference id="wa104380907" version="3.0.0.0" store="WA10438090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Gallery</Template>
  <TotalTime>3006</TotalTime>
  <Words>1368</Words>
  <Application>Microsoft Office PowerPoint</Application>
  <PresentationFormat>Panorámica</PresentationFormat>
  <Paragraphs>228</Paragraphs>
  <Slides>30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Comic Sans MS</vt:lpstr>
      <vt:lpstr>Consolas</vt:lpstr>
      <vt:lpstr>Gill Sans MT</vt:lpstr>
      <vt:lpstr>Galería</vt:lpstr>
      <vt:lpstr>UNIVERSIDAD TECNOLÓGICA DE PANAMÁ  FACULTAD DE INGENIERÍA DE SISTEMAS COMPUTACIONALES    DEPARTAMENTO DE INGENIERÍA DE SOFTWARE   DESARROLLO DE UN SISTEMA DE GESTIÓN DE TEMAS PROPUESTOS PARA TRABAJO DE GRADUACIÓN DE LA UNIVERSIDAD TECNOLÓGICA DE PANAMÁ COMO PARTE DE PROYECTOS DE INVESTIGACIÓN Y EXTENSIÓN    AUTORES JORGE ASIEL GIRÓN COLONA 8-855-449 YIRELKI JIMÉNEZ RODRÍGUEZ 8-901-1029   ASESOR  ELBA VALDERRAMA   AÑO 2020</vt:lpstr>
      <vt:lpstr>EL ORIGEN DE LA IDEA</vt:lpstr>
      <vt:lpstr>Objetivos</vt:lpstr>
      <vt:lpstr>JUSTIFICACIÓN</vt:lpstr>
      <vt:lpstr>TRABAJOS RELACIONADOS</vt:lpstr>
      <vt:lpstr>BENEFICIOS </vt:lpstr>
      <vt:lpstr>ENCUESTA - ESTUDIANTES</vt:lpstr>
      <vt:lpstr>ENCUESTA - ESTUDIANTES</vt:lpstr>
      <vt:lpstr>ENCUESTA – PROFESORES Y INVESTIGADORES</vt:lpstr>
      <vt:lpstr>ENCUESTA – PROFESORES Y INVESTIGADORES</vt:lpstr>
      <vt:lpstr>METODOLOGÍA</vt:lpstr>
      <vt:lpstr>USUARIOS DEL SISTEMA </vt:lpstr>
      <vt:lpstr>REQUISITOS DEL SISTEMA</vt:lpstr>
      <vt:lpstr>REQUISITOS DEL SISTEMA</vt:lpstr>
      <vt:lpstr>CASOS DE USOS </vt:lpstr>
      <vt:lpstr>HERRAMIENTAS</vt:lpstr>
      <vt:lpstr>ARQUITECTURA FUNCIONAL DEL SISTEMA</vt:lpstr>
      <vt:lpstr>DIAGRAMA DE CLASE INICIO DE SESIÓN</vt:lpstr>
      <vt:lpstr>DIAGRAMA DE CLASE APLICAR A TEMA DE TRABAJO DE GRADUACIÓN</vt:lpstr>
      <vt:lpstr>DIAGRAMA DE CLASE AGREGAR UN TEMA DE TRABAJO DE GRADUACIÓN</vt:lpstr>
      <vt:lpstr>DIAGRAMA DE CLASE MANTENIMIENTO DE LAS OPCIONES DE TEMAS DE TRABAJO DE GRADUACIÓN</vt:lpstr>
      <vt:lpstr>EJEMPLO DE CÓDIGO FUENTE – CONTROLADOR</vt:lpstr>
      <vt:lpstr>EJEMPLO DE CÓDIGO FUENTE – SERVICIO</vt:lpstr>
      <vt:lpstr>EJEMPLO DE CÓDIGO FUENTE – backend</vt:lpstr>
      <vt:lpstr>Presentación de PowerPoint</vt:lpstr>
      <vt:lpstr>PRUEBAS Y RESULTADOS – funcionales</vt:lpstr>
      <vt:lpstr>PRUEBAS Y RESULTADOS – usabilidad en sitio</vt:lpstr>
      <vt:lpstr>PRUEBAS Y RESULTADOS – usabilidad en sitio</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yijimenez;Jorge Giron</dc:creator>
  <cp:lastModifiedBy>Jorge Asiel Giron Colona</cp:lastModifiedBy>
  <cp:revision>119</cp:revision>
  <dcterms:created xsi:type="dcterms:W3CDTF">2020-12-09T13:12:33Z</dcterms:created>
  <dcterms:modified xsi:type="dcterms:W3CDTF">2020-12-17T21:59:05Z</dcterms:modified>
</cp:coreProperties>
</file>