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34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710069-3E7E-4EF9-A186-16554A674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119599-F349-4F62-80E0-088082EF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48C349-7780-4643-9618-DC9BFAFF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0F86-D722-4409-A361-C77C2EE86261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B075BF-817E-49F3-AA65-83B7EFF0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5BA1AA-24A2-45A2-B47E-93B878EB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5B-3D0C-4FF5-A820-C51FB615E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03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E587C-5F8E-42E1-89BE-435A4293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511BD8-40F8-470B-8768-F8A140B3B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C9D107-98CD-4617-9527-0E925B30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0F86-D722-4409-A361-C77C2EE86261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881B41-8C15-4F4E-8A17-12FA8E8B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C46E5F-2BB5-4812-8429-A9B12808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5B-3D0C-4FF5-A820-C51FB615E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88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8A71790-FFF9-41E9-8D4D-4DC5187D4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BEAD13-6E69-47B1-AF2C-EA738E689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E58860-98F5-4608-97BA-E578DECB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0F86-D722-4409-A361-C77C2EE86261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12830D-B378-4417-A3B2-BFBA117B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CE2322-3C73-4849-B3B4-776FE90B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5B-3D0C-4FF5-A820-C51FB615E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92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9624E-146A-4275-A83D-2E2556AE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F6DFD1-089D-4EED-B5A3-7161D2CD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68E46B-63E8-40ED-9F4B-B1D21C04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0F86-D722-4409-A361-C77C2EE86261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456D7-6C8D-4EC6-983B-B5ACB813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01FD11-B059-43DA-96DE-9998DEC9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5B-3D0C-4FF5-A820-C51FB615E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85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FBDD10-9B3A-46E1-A3EA-6EC1D188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9918BD-197C-48FB-A7CA-2C6D7BB77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1C5BA4-99D6-4831-8127-A3013550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0F86-D722-4409-A361-C77C2EE86261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02AF07-534A-4B36-AA61-C96390F7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F0CAE3-9C87-4665-B848-92FD1400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5B-3D0C-4FF5-A820-C51FB615E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14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507D0-9C80-4567-95DA-23F49D59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A83901-A3B5-4C38-9B76-52F3BE0FC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B35CDE-A205-4001-8484-9DF89CF2A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CD8DF2-17F1-4E55-9503-C0A4567B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0F86-D722-4409-A361-C77C2EE86261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F29875-42E0-4A91-8CC0-FF4207AB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4CCBD-A8EF-46D1-A048-0EFDAF5D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5B-3D0C-4FF5-A820-C51FB615E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2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04166-0667-4FC9-BBD6-F3DAB33C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0F5503-F200-4425-8990-E3CE04D32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90B26C-18E7-4EE9-847D-206238E94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D1EDA8-F0EA-49F8-8EF2-91795B027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0F6A80-7B78-44F1-912C-1ABFAE41B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A93AAC-B6C9-4706-AF2E-32A22D37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0F86-D722-4409-A361-C77C2EE86261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923964-F795-40DB-9321-14559F66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C978B9-72C6-4469-9BDA-A5C57940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5B-3D0C-4FF5-A820-C51FB615E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96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961C63-77F1-48A0-9788-F19F156F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8831D8-5699-44C8-81F9-099C119A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0F86-D722-4409-A361-C77C2EE86261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C9F6429-E34B-44A0-B1EC-9BA6774F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30BC83-17B8-41A2-8538-7C623D9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5B-3D0C-4FF5-A820-C51FB615E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26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437CE0B-082F-4FFC-A1E1-DDFF93C5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0F86-D722-4409-A361-C77C2EE86261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1FCBC5-7F47-43B2-99FF-102FC033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9E3257-9518-4903-8F17-85BB9E83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5B-3D0C-4FF5-A820-C51FB615E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43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1414AC-5850-44F8-B7B8-13F1F70C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C8113A-0115-4B17-BC18-648B49D24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E51170-1113-470A-907D-31E923455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D2B9CD-1D84-41A0-A138-0D408ADF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0F86-D722-4409-A361-C77C2EE86261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99730D-25F7-4140-A56E-267C79C4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9F7F69-68F6-4D9F-9012-5B80E3C7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5B-3D0C-4FF5-A820-C51FB615E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35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03E948-9B66-4580-9037-54B1FC5E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C36F6E-CD86-42D5-9F2F-CBE9FA0AA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D2E489-9050-46BC-8D5F-ACCE27E30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F68BE8-71BE-447B-8C02-4FBF8ED6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0F86-D722-4409-A361-C77C2EE86261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1529E-5689-4FED-8759-186A5DD3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E2380C-CDCE-40B9-9728-962B4B69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5B-3D0C-4FF5-A820-C51FB615E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7958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95F4E8-AD85-49ED-8D7D-AAC71EE6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6061D6-C504-4530-9C85-8FB3275A7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7DA23F-73FC-4035-A7D0-D794931AA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30F86-D722-4409-A361-C77C2EE86261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36D8A0-66FF-4464-9F47-E7A5E1EC7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BFE650-F54F-4A33-9096-7F86832F0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6AC5B-3D0C-4FF5-A820-C51FB615EB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54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DC3D2AD-B686-4C9E-B5EC-9944D4145280}"/>
              </a:ext>
            </a:extLst>
          </p:cNvPr>
          <p:cNvSpPr/>
          <p:nvPr/>
        </p:nvSpPr>
        <p:spPr>
          <a:xfrm>
            <a:off x="5609450" y="2921003"/>
            <a:ext cx="690472" cy="217400"/>
          </a:xfrm>
          <a:prstGeom prst="roundRect">
            <a:avLst>
              <a:gd name="adj" fmla="val 3156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TP53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42CD93D-CC4C-46B6-A4F0-2E669C2EA146}"/>
              </a:ext>
            </a:extLst>
          </p:cNvPr>
          <p:cNvSpPr/>
          <p:nvPr/>
        </p:nvSpPr>
        <p:spPr>
          <a:xfrm>
            <a:off x="4962227" y="3654170"/>
            <a:ext cx="690472" cy="217400"/>
          </a:xfrm>
          <a:prstGeom prst="roundRect">
            <a:avLst>
              <a:gd name="adj" fmla="val 31560"/>
            </a:avLst>
          </a:prstGeom>
          <a:solidFill>
            <a:srgbClr val="616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EGFR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FBD543-1C65-4209-A5CF-180EE4F9F08C}"/>
              </a:ext>
            </a:extLst>
          </p:cNvPr>
          <p:cNvSpPr txBox="1"/>
          <p:nvPr/>
        </p:nvSpPr>
        <p:spPr>
          <a:xfrm>
            <a:off x="4430133" y="2399686"/>
            <a:ext cx="3167067" cy="288147"/>
          </a:xfrm>
          <a:prstGeom prst="rect">
            <a:avLst/>
          </a:prstGeom>
          <a:noFill/>
        </p:spPr>
        <p:txBody>
          <a:bodyPr wrap="none" lIns="72000" tIns="36000" rIns="72000" bIns="36000">
            <a:spAutoFit/>
          </a:bodyPr>
          <a:lstStyle/>
          <a:p>
            <a:pPr algn="ctr"/>
            <a:r>
              <a:rPr lang="en-US" altLang="ja-JP" sz="1400" b="1" dirty="0"/>
              <a:t>Example Pathway for Visualization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9B39EFE-E93A-4FC3-B253-FD6EA80173CE}"/>
              </a:ext>
            </a:extLst>
          </p:cNvPr>
          <p:cNvSpPr/>
          <p:nvPr/>
        </p:nvSpPr>
        <p:spPr>
          <a:xfrm>
            <a:off x="6282341" y="3654170"/>
            <a:ext cx="690472" cy="217400"/>
          </a:xfrm>
          <a:prstGeom prst="roundRect">
            <a:avLst>
              <a:gd name="adj" fmla="val 31560"/>
            </a:avLst>
          </a:prstGeom>
          <a:solidFill>
            <a:srgbClr val="FF191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BRCA1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F54ED43-C30A-4AA8-A780-10E2CCB42ED5}"/>
              </a:ext>
            </a:extLst>
          </p:cNvPr>
          <p:cNvSpPr/>
          <p:nvPr/>
        </p:nvSpPr>
        <p:spPr>
          <a:xfrm>
            <a:off x="4962227" y="4337910"/>
            <a:ext cx="690472" cy="217400"/>
          </a:xfrm>
          <a:prstGeom prst="roundRect">
            <a:avLst>
              <a:gd name="adj" fmla="val 31560"/>
            </a:avLst>
          </a:prstGeom>
          <a:solidFill>
            <a:srgbClr val="FFC3C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MYC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893AE53-193E-4593-A231-A0DE96D196CB}"/>
              </a:ext>
            </a:extLst>
          </p:cNvPr>
          <p:cNvSpPr/>
          <p:nvPr/>
        </p:nvSpPr>
        <p:spPr>
          <a:xfrm>
            <a:off x="6282341" y="4337910"/>
            <a:ext cx="690472" cy="217400"/>
          </a:xfrm>
          <a:prstGeom prst="roundRect">
            <a:avLst>
              <a:gd name="adj" fmla="val 31560"/>
            </a:avLst>
          </a:prstGeom>
          <a:solidFill>
            <a:srgbClr val="9595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PIK3CA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FD6DADF-F547-444E-8492-67C65E4BAB2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307463" y="3871570"/>
            <a:ext cx="0" cy="466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4CAB9BE-A9DD-4091-895D-1E7E19A0A06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627577" y="3871570"/>
            <a:ext cx="0" cy="466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D8AD3C74-8BE3-4CFB-A532-20E7E2BD6A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5373192" y="3072675"/>
            <a:ext cx="515767" cy="64722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9378E62C-CB6F-4FC3-9668-EC235A1CEE8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033248" y="3059840"/>
            <a:ext cx="515767" cy="67289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8EE8117C-A1BC-49CA-BB88-41F5589AF6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24133" y="3545910"/>
            <a:ext cx="468000" cy="1116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D08F0048-5663-4F6F-BCD4-DF02279DE233}"/>
              </a:ext>
            </a:extLst>
          </p:cNvPr>
          <p:cNvCxnSpPr>
            <a:cxnSpLocks/>
            <a:stCxn id="9" idx="3"/>
            <a:endCxn id="4" idx="3"/>
          </p:cNvCxnSpPr>
          <p:nvPr/>
        </p:nvCxnSpPr>
        <p:spPr>
          <a:xfrm flipH="1" flipV="1">
            <a:off x="6299922" y="3029703"/>
            <a:ext cx="672891" cy="1416907"/>
          </a:xfrm>
          <a:prstGeom prst="bentConnector3">
            <a:avLst>
              <a:gd name="adj1" fmla="val -339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colorbar_vert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2743200"/>
            <a:ext cx="51513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9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吉村　慶人</dc:creator>
  <cp:lastModifiedBy>吉村　慶人</cp:lastModifiedBy>
  <cp:revision>2</cp:revision>
  <dcterms:created xsi:type="dcterms:W3CDTF">2025-01-08T01:19:08Z</dcterms:created>
  <dcterms:modified xsi:type="dcterms:W3CDTF">2025-01-08T01:26:03Z</dcterms:modified>
</cp:coreProperties>
</file>