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516" y="6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B5EF2-0BB2-419C-9AD5-9055CA1AF371}" type="datetimeFigureOut">
              <a:rPr lang="zh-TW" altLang="en-US" smtClean="0"/>
              <a:t>2011/9/1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2B74C-B9C0-4E6B-91A5-113721D2C2C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B5EF2-0BB2-419C-9AD5-9055CA1AF371}" type="datetimeFigureOut">
              <a:rPr lang="zh-TW" altLang="en-US" smtClean="0"/>
              <a:t>2011/9/1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2B74C-B9C0-4E6B-91A5-113721D2C2C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B5EF2-0BB2-419C-9AD5-9055CA1AF371}" type="datetimeFigureOut">
              <a:rPr lang="zh-TW" altLang="en-US" smtClean="0"/>
              <a:t>2011/9/1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2B74C-B9C0-4E6B-91A5-113721D2C2C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B5EF2-0BB2-419C-9AD5-9055CA1AF371}" type="datetimeFigureOut">
              <a:rPr lang="zh-TW" altLang="en-US" smtClean="0"/>
              <a:t>2011/9/1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2B74C-B9C0-4E6B-91A5-113721D2C2C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B5EF2-0BB2-419C-9AD5-9055CA1AF371}" type="datetimeFigureOut">
              <a:rPr lang="zh-TW" altLang="en-US" smtClean="0"/>
              <a:t>2011/9/1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2B74C-B9C0-4E6B-91A5-113721D2C2C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B5EF2-0BB2-419C-9AD5-9055CA1AF371}" type="datetimeFigureOut">
              <a:rPr lang="zh-TW" altLang="en-US" smtClean="0"/>
              <a:t>2011/9/1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2B74C-B9C0-4E6B-91A5-113721D2C2C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B5EF2-0BB2-419C-9AD5-9055CA1AF371}" type="datetimeFigureOut">
              <a:rPr lang="zh-TW" altLang="en-US" smtClean="0"/>
              <a:t>2011/9/1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2B74C-B9C0-4E6B-91A5-113721D2C2C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B5EF2-0BB2-419C-9AD5-9055CA1AF371}" type="datetimeFigureOut">
              <a:rPr lang="zh-TW" altLang="en-US" smtClean="0"/>
              <a:t>2011/9/1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2B74C-B9C0-4E6B-91A5-113721D2C2C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B5EF2-0BB2-419C-9AD5-9055CA1AF371}" type="datetimeFigureOut">
              <a:rPr lang="zh-TW" altLang="en-US" smtClean="0"/>
              <a:t>2011/9/1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2B74C-B9C0-4E6B-91A5-113721D2C2C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B5EF2-0BB2-419C-9AD5-9055CA1AF371}" type="datetimeFigureOut">
              <a:rPr lang="zh-TW" altLang="en-US" smtClean="0"/>
              <a:t>2011/9/1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2B74C-B9C0-4E6B-91A5-113721D2C2C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B5EF2-0BB2-419C-9AD5-9055CA1AF371}" type="datetimeFigureOut">
              <a:rPr lang="zh-TW" altLang="en-US" smtClean="0"/>
              <a:t>2011/9/1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2B74C-B9C0-4E6B-91A5-113721D2C2C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AB5EF2-0BB2-419C-9AD5-9055CA1AF371}" type="datetimeFigureOut">
              <a:rPr lang="zh-TW" altLang="en-US" smtClean="0"/>
              <a:t>2011/9/1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42B74C-B9C0-4E6B-91A5-113721D2C2C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1428736"/>
            <a:ext cx="5286375" cy="3838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8" name="文字方塊 97"/>
          <p:cNvSpPr txBox="1"/>
          <p:nvPr/>
        </p:nvSpPr>
        <p:spPr>
          <a:xfrm>
            <a:off x="109506" y="1847839"/>
            <a:ext cx="13573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 err="1" smtClean="0">
                <a:solidFill>
                  <a:srgbClr val="FF0000"/>
                </a:solidFill>
              </a:rPr>
              <a:t>headerRow</a:t>
            </a:r>
            <a:endParaRPr lang="zh-TW" altLang="en-US" sz="1400" b="1" dirty="0">
              <a:solidFill>
                <a:srgbClr val="FF0000"/>
              </a:solidFill>
            </a:endParaRPr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importFromExcel</a:t>
            </a:r>
            <a:endParaRPr lang="zh-TW" altLang="en-US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00364" y="3500438"/>
            <a:ext cx="4972050" cy="264795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</p:spPr>
      </p:pic>
      <p:cxnSp>
        <p:nvCxnSpPr>
          <p:cNvPr id="34" name="直線接點 33"/>
          <p:cNvCxnSpPr/>
          <p:nvPr/>
        </p:nvCxnSpPr>
        <p:spPr>
          <a:xfrm rot="5400000">
            <a:off x="-1035883" y="3892553"/>
            <a:ext cx="3500462" cy="1588"/>
          </a:xfrm>
          <a:prstGeom prst="line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/>
          <p:cNvCxnSpPr/>
          <p:nvPr/>
        </p:nvCxnSpPr>
        <p:spPr>
          <a:xfrm>
            <a:off x="500034" y="2103428"/>
            <a:ext cx="42859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接點 37"/>
          <p:cNvCxnSpPr/>
          <p:nvPr/>
        </p:nvCxnSpPr>
        <p:spPr>
          <a:xfrm>
            <a:off x="500034" y="5643578"/>
            <a:ext cx="42859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43438" y="2285992"/>
            <a:ext cx="3333750" cy="1057275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102" name="文字方塊 101"/>
          <p:cNvSpPr txBox="1"/>
          <p:nvPr/>
        </p:nvSpPr>
        <p:spPr>
          <a:xfrm>
            <a:off x="671485" y="5264363"/>
            <a:ext cx="13573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 err="1" smtClean="0">
                <a:solidFill>
                  <a:srgbClr val="FF0000"/>
                </a:solidFill>
              </a:rPr>
              <a:t>maxRecord</a:t>
            </a:r>
            <a:endParaRPr lang="zh-TW" altLang="en-US" sz="1400" b="1" dirty="0">
              <a:solidFill>
                <a:srgbClr val="FF0000"/>
              </a:solidFill>
            </a:endParaRPr>
          </a:p>
        </p:txBody>
      </p:sp>
      <p:sp>
        <p:nvSpPr>
          <p:cNvPr id="103" name="橢圓 102"/>
          <p:cNvSpPr/>
          <p:nvPr/>
        </p:nvSpPr>
        <p:spPr>
          <a:xfrm>
            <a:off x="5857884" y="2428868"/>
            <a:ext cx="1357322" cy="64294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5" name="圓角矩形 104"/>
          <p:cNvSpPr/>
          <p:nvPr/>
        </p:nvSpPr>
        <p:spPr>
          <a:xfrm>
            <a:off x="1285852" y="1857364"/>
            <a:ext cx="3429024" cy="35719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6" name="文字方塊 105"/>
          <p:cNvSpPr txBox="1"/>
          <p:nvPr/>
        </p:nvSpPr>
        <p:spPr>
          <a:xfrm>
            <a:off x="6929454" y="2263967"/>
            <a:ext cx="11430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 smtClean="0">
                <a:solidFill>
                  <a:srgbClr val="FF0000"/>
                </a:solidFill>
              </a:rPr>
              <a:t>2.POJO class</a:t>
            </a:r>
            <a:endParaRPr lang="zh-TW" altLang="en-US" sz="1400" b="1" dirty="0">
              <a:solidFill>
                <a:srgbClr val="FF0000"/>
              </a:solidFill>
            </a:endParaRPr>
          </a:p>
        </p:txBody>
      </p:sp>
      <p:sp>
        <p:nvSpPr>
          <p:cNvPr id="107" name="文字方塊 106"/>
          <p:cNvSpPr txBox="1"/>
          <p:nvPr/>
        </p:nvSpPr>
        <p:spPr>
          <a:xfrm>
            <a:off x="928662" y="1142984"/>
            <a:ext cx="1428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 smtClean="0">
                <a:solidFill>
                  <a:srgbClr val="FF0000"/>
                </a:solidFill>
              </a:rPr>
              <a:t>1. </a:t>
            </a:r>
            <a:r>
              <a:rPr lang="en-US" altLang="zh-TW" sz="1400" b="1" dirty="0" err="1" smtClean="0">
                <a:solidFill>
                  <a:srgbClr val="FF0000"/>
                </a:solidFill>
              </a:rPr>
              <a:t>xls</a:t>
            </a:r>
            <a:r>
              <a:rPr lang="en-US" altLang="zh-TW" sz="1400" b="1" dirty="0" smtClean="0">
                <a:solidFill>
                  <a:srgbClr val="FF0000"/>
                </a:solidFill>
              </a:rPr>
              <a:t> or </a:t>
            </a:r>
            <a:r>
              <a:rPr lang="en-US" altLang="zh-TW" sz="1400" b="1" dirty="0" err="1" smtClean="0">
                <a:solidFill>
                  <a:srgbClr val="FF0000"/>
                </a:solidFill>
              </a:rPr>
              <a:t>xlsx</a:t>
            </a:r>
            <a:r>
              <a:rPr lang="en-US" altLang="zh-TW" sz="1400" b="1" dirty="0" smtClean="0">
                <a:solidFill>
                  <a:srgbClr val="FF0000"/>
                </a:solidFill>
              </a:rPr>
              <a:t> file</a:t>
            </a:r>
            <a:endParaRPr lang="zh-TW" altLang="en-US" sz="1400" b="1" dirty="0">
              <a:solidFill>
                <a:srgbClr val="FF0000"/>
              </a:solidFill>
            </a:endParaRPr>
          </a:p>
        </p:txBody>
      </p:sp>
      <p:sp>
        <p:nvSpPr>
          <p:cNvPr id="109" name="圓角矩形 108"/>
          <p:cNvSpPr/>
          <p:nvPr/>
        </p:nvSpPr>
        <p:spPr>
          <a:xfrm>
            <a:off x="2857488" y="4000504"/>
            <a:ext cx="4000528" cy="85725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1" name="文字方塊 110"/>
          <p:cNvSpPr txBox="1"/>
          <p:nvPr/>
        </p:nvSpPr>
        <p:spPr>
          <a:xfrm>
            <a:off x="5214942" y="4357694"/>
            <a:ext cx="1214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 smtClean="0">
                <a:solidFill>
                  <a:srgbClr val="FF0000"/>
                </a:solidFill>
              </a:rPr>
              <a:t>3. Call API</a:t>
            </a:r>
            <a:endParaRPr lang="zh-TW" altLang="en-US" sz="1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15</Words>
  <Application>Microsoft Office PowerPoint</Application>
  <PresentationFormat>如螢幕大小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2" baseType="lpstr">
      <vt:lpstr>Office 佈景主題</vt:lpstr>
      <vt:lpstr>importFromExcel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importFromExcel</dc:title>
  <dc:creator>Jimmy.Lee</dc:creator>
  <cp:lastModifiedBy>Jimmy.Lee</cp:lastModifiedBy>
  <cp:revision>23</cp:revision>
  <dcterms:created xsi:type="dcterms:W3CDTF">2011-09-01T09:33:49Z</dcterms:created>
  <dcterms:modified xsi:type="dcterms:W3CDTF">2011-09-01T10:29:57Z</dcterms:modified>
</cp:coreProperties>
</file>