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B2BA6-9255-4F44-B51A-FF729EB256F2}" type="datetimeFigureOut">
              <a:rPr lang="zh-TW" altLang="en-US" smtClean="0"/>
              <a:pPr/>
              <a:t>2011/8/26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2CA08-19D5-417E-BDCB-A6696A112B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9A35-1ACA-4A70-AC70-C21B4CE02AA2}" type="datetimeFigureOut">
              <a:rPr lang="zh-TW" altLang="en-US" smtClean="0"/>
              <a:pPr/>
              <a:t>2011/8/26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98142-C7E9-4D17-9185-079AE81663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9A35-1ACA-4A70-AC70-C21B4CE02AA2}" type="datetimeFigureOut">
              <a:rPr lang="zh-TW" altLang="en-US" smtClean="0"/>
              <a:pPr/>
              <a:t>2011/8/26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98142-C7E9-4D17-9185-079AE81663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9A35-1ACA-4A70-AC70-C21B4CE02AA2}" type="datetimeFigureOut">
              <a:rPr lang="zh-TW" altLang="en-US" smtClean="0"/>
              <a:pPr/>
              <a:t>2011/8/26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98142-C7E9-4D17-9185-079AE81663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 w="3175">
            <a:solidFill>
              <a:schemeClr val="tx1"/>
            </a:solidFill>
            <a:prstDash val="solid"/>
          </a:ln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9A35-1ACA-4A70-AC70-C21B4CE02AA2}" type="datetimeFigureOut">
              <a:rPr lang="zh-TW" altLang="en-US" smtClean="0"/>
              <a:pPr/>
              <a:t>2011/8/26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98142-C7E9-4D17-9185-079AE81663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9A35-1ACA-4A70-AC70-C21B4CE02AA2}" type="datetimeFigureOut">
              <a:rPr lang="zh-TW" altLang="en-US" smtClean="0"/>
              <a:pPr/>
              <a:t>2011/8/26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98142-C7E9-4D17-9185-079AE81663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9A35-1ACA-4A70-AC70-C21B4CE02AA2}" type="datetimeFigureOut">
              <a:rPr lang="zh-TW" altLang="en-US" smtClean="0"/>
              <a:pPr/>
              <a:t>2011/8/26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98142-C7E9-4D17-9185-079AE81663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9A35-1ACA-4A70-AC70-C21B4CE02AA2}" type="datetimeFigureOut">
              <a:rPr lang="zh-TW" altLang="en-US" smtClean="0"/>
              <a:pPr/>
              <a:t>2011/8/26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98142-C7E9-4D17-9185-079AE81663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9A35-1ACA-4A70-AC70-C21B4CE02AA2}" type="datetimeFigureOut">
              <a:rPr lang="zh-TW" altLang="en-US" smtClean="0"/>
              <a:pPr/>
              <a:t>2011/8/26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98142-C7E9-4D17-9185-079AE81663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9A35-1ACA-4A70-AC70-C21B4CE02AA2}" type="datetimeFigureOut">
              <a:rPr lang="zh-TW" altLang="en-US" smtClean="0"/>
              <a:pPr/>
              <a:t>2011/8/26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98142-C7E9-4D17-9185-079AE81663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9A35-1ACA-4A70-AC70-C21B4CE02AA2}" type="datetimeFigureOut">
              <a:rPr lang="zh-TW" altLang="en-US" smtClean="0"/>
              <a:pPr/>
              <a:t>2011/8/26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98142-C7E9-4D17-9185-079AE81663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9A35-1ACA-4A70-AC70-C21B4CE02AA2}" type="datetimeFigureOut">
              <a:rPr lang="zh-TW" altLang="en-US" smtClean="0"/>
              <a:pPr/>
              <a:t>2011/8/26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98142-C7E9-4D17-9185-079AE81663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D9A35-1ACA-4A70-AC70-C21B4CE02AA2}" type="datetimeFigureOut">
              <a:rPr lang="zh-TW" altLang="en-US" smtClean="0"/>
              <a:pPr/>
              <a:t>2011/8/26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98142-C7E9-4D17-9185-079AE81663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 configurations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glassfish-resources.xml</a:t>
            </a:r>
          </a:p>
          <a:p>
            <a:pPr lvl="1"/>
            <a:r>
              <a:rPr lang="en-US" altLang="zh-TW" dirty="0" smtClean="0"/>
              <a:t>JDBC Resources (</a:t>
            </a:r>
            <a:r>
              <a:rPr lang="en-US" altLang="zh-TW" dirty="0" err="1" smtClean="0"/>
              <a:t>jdbc</a:t>
            </a:r>
            <a:r>
              <a:rPr lang="en-US" altLang="zh-TW" dirty="0" smtClean="0"/>
              <a:t>/pp)</a:t>
            </a:r>
          </a:p>
          <a:p>
            <a:pPr lvl="1"/>
            <a:r>
              <a:rPr lang="en-US" altLang="zh-TW" dirty="0" smtClean="0"/>
              <a:t>JDBC Connection Pools (</a:t>
            </a:r>
            <a:r>
              <a:rPr lang="en-US" altLang="zh-TW" dirty="0" err="1" smtClean="0"/>
              <a:t>ppPool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JavaMail</a:t>
            </a:r>
            <a:r>
              <a:rPr lang="en-US" altLang="zh-TW" dirty="0" smtClean="0"/>
              <a:t> Sessions (mail/</a:t>
            </a:r>
            <a:r>
              <a:rPr lang="en-US" altLang="zh-TW" dirty="0" err="1" smtClean="0"/>
              <a:t>automail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JNDI (</a:t>
            </a:r>
            <a:r>
              <a:rPr lang="en-US" altLang="zh-TW" dirty="0" err="1" smtClean="0"/>
              <a:t>jndi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hep.config</a:t>
            </a:r>
            <a:r>
              <a:rPr lang="en-US" altLang="zh-TW" dirty="0" smtClean="0"/>
              <a:t>)</a:t>
            </a:r>
          </a:p>
          <a:p>
            <a:endParaRPr lang="en-US" altLang="zh-TW" sz="1000" dirty="0" smtClean="0"/>
          </a:p>
          <a:p>
            <a:r>
              <a:rPr lang="en-US" altLang="zh-TW" dirty="0" smtClean="0"/>
              <a:t>others: Message Security (SSO)</a:t>
            </a:r>
          </a:p>
          <a:p>
            <a:pPr lvl="1"/>
            <a:r>
              <a:rPr lang="en-US" altLang="zh-TW" dirty="0" err="1" smtClean="0"/>
              <a:t>HttpServlet</a:t>
            </a:r>
            <a:r>
              <a:rPr lang="en-US" altLang="zh-TW" dirty="0" smtClean="0"/>
              <a:t> (SAM_PP)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dirty="0" smtClean="0"/>
              <a:t>config.txt (</a:t>
            </a:r>
            <a:r>
              <a:rPr lang="zh-TW" altLang="en-US" sz="3200" dirty="0" smtClean="0"/>
              <a:t>每列一個</a:t>
            </a:r>
            <a:r>
              <a:rPr lang="en-US" altLang="zh-TW" sz="3200" dirty="0" smtClean="0"/>
              <a:t>command, :,= </a:t>
            </a:r>
            <a:r>
              <a:rPr lang="zh-TW" altLang="en-US" sz="3200" dirty="0" smtClean="0"/>
              <a:t>需</a:t>
            </a:r>
            <a:r>
              <a:rPr lang="en-US" altLang="zh-TW" sz="3200" dirty="0" smtClean="0"/>
              <a:t>escape)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add-resources </a:t>
            </a:r>
            <a:r>
              <a:rPr lang="en-US" altLang="zh-TW" dirty="0" smtClean="0">
                <a:solidFill>
                  <a:srgbClr val="FF0000"/>
                </a:solidFill>
              </a:rPr>
              <a:t>glassfish-resources.xml</a:t>
            </a:r>
          </a:p>
          <a:p>
            <a:r>
              <a:rPr lang="en-US" altLang="zh-TW" dirty="0" smtClean="0"/>
              <a:t>create-message-security-provider</a:t>
            </a:r>
          </a:p>
          <a:p>
            <a:pPr lvl="1">
              <a:buNone/>
            </a:pPr>
            <a:r>
              <a:rPr lang="en-US" altLang="zh-TW" dirty="0" smtClean="0"/>
              <a:t>--layer </a:t>
            </a:r>
            <a:r>
              <a:rPr lang="en-US" altLang="zh-TW" dirty="0" err="1" smtClean="0"/>
              <a:t>HttpServlet</a:t>
            </a:r>
            <a:r>
              <a:rPr lang="en-US" altLang="zh-TW" dirty="0" smtClean="0"/>
              <a:t> </a:t>
            </a:r>
          </a:p>
          <a:p>
            <a:pPr lvl="1">
              <a:buNone/>
            </a:pPr>
            <a:r>
              <a:rPr lang="en-US" altLang="zh-TW" dirty="0" smtClean="0"/>
              <a:t>--</a:t>
            </a:r>
            <a:r>
              <a:rPr lang="en-US" altLang="zh-TW" dirty="0" err="1" smtClean="0"/>
              <a:t>classname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com.tcci.cas.sam.CasServerAuthModule</a:t>
            </a:r>
            <a:r>
              <a:rPr lang="en-US" altLang="zh-TW" dirty="0" smtClean="0"/>
              <a:t> </a:t>
            </a:r>
          </a:p>
          <a:p>
            <a:pPr lvl="1">
              <a:buNone/>
            </a:pPr>
            <a:r>
              <a:rPr lang="en-US" altLang="zh-TW" dirty="0" smtClean="0"/>
              <a:t>--</a:t>
            </a:r>
            <a:r>
              <a:rPr lang="en-US" altLang="zh-TW" dirty="0" err="1" smtClean="0"/>
              <a:t>providertype</a:t>
            </a:r>
            <a:r>
              <a:rPr lang="en-US" altLang="zh-TW" dirty="0" smtClean="0"/>
              <a:t> server </a:t>
            </a:r>
          </a:p>
          <a:p>
            <a:pPr lvl="1">
              <a:buNone/>
            </a:pPr>
            <a:r>
              <a:rPr lang="en-US" altLang="zh-TW" dirty="0" smtClean="0"/>
              <a:t>--property </a:t>
            </a:r>
            <a:r>
              <a:rPr lang="en-US" altLang="zh-TW" dirty="0" err="1" smtClean="0"/>
              <a:t>defaultGroup</a:t>
            </a:r>
            <a:r>
              <a:rPr lang="en-US" altLang="zh-TW" dirty="0" smtClean="0"/>
              <a:t>="Authenticated"</a:t>
            </a:r>
          </a:p>
          <a:p>
            <a:pPr lvl="1">
              <a:buNone/>
            </a:pPr>
            <a:r>
              <a:rPr lang="en-US" altLang="zh-TW" dirty="0" smtClean="0"/>
              <a:t>:</a:t>
            </a:r>
            <a:r>
              <a:rPr lang="en-US" altLang="zh-TW" dirty="0" err="1" smtClean="0"/>
              <a:t>casServerLoginUrl</a:t>
            </a:r>
            <a:r>
              <a:rPr lang="en-US" altLang="zh-TW" dirty="0" smtClean="0"/>
              <a:t>="http</a:t>
            </a:r>
            <a:r>
              <a:rPr lang="en-US" altLang="zh-TW" dirty="0" smtClean="0">
                <a:solidFill>
                  <a:srgbClr val="FF0000"/>
                </a:solidFill>
              </a:rPr>
              <a:t>\:</a:t>
            </a:r>
            <a:r>
              <a:rPr lang="en-US" altLang="zh-TW" dirty="0" smtClean="0"/>
              <a:t>//sso.taiwancement.com/</a:t>
            </a:r>
            <a:r>
              <a:rPr lang="en-US" altLang="zh-TW" dirty="0" err="1" smtClean="0"/>
              <a:t>cas</a:t>
            </a:r>
            <a:r>
              <a:rPr lang="en-US" altLang="zh-TW" dirty="0" smtClean="0"/>
              <a:t>-server/login"</a:t>
            </a:r>
          </a:p>
          <a:p>
            <a:pPr lvl="1">
              <a:buNone/>
            </a:pPr>
            <a:r>
              <a:rPr lang="en-US" altLang="zh-TW" dirty="0" smtClean="0"/>
              <a:t>:</a:t>
            </a:r>
            <a:r>
              <a:rPr lang="en-US" altLang="zh-TW" dirty="0" err="1" smtClean="0"/>
              <a:t>casServerUrlPrefix</a:t>
            </a:r>
            <a:r>
              <a:rPr lang="en-US" altLang="zh-TW" dirty="0" smtClean="0"/>
              <a:t>="http</a:t>
            </a:r>
            <a:r>
              <a:rPr lang="en-US" altLang="zh-TW" dirty="0" smtClean="0">
                <a:solidFill>
                  <a:srgbClr val="FF0000"/>
                </a:solidFill>
              </a:rPr>
              <a:t>\:</a:t>
            </a:r>
            <a:r>
              <a:rPr lang="en-US" altLang="zh-TW" dirty="0" smtClean="0"/>
              <a:t>//sso.taiwancement.com/</a:t>
            </a:r>
            <a:r>
              <a:rPr lang="en-US" altLang="zh-TW" dirty="0" err="1" smtClean="0"/>
              <a:t>cas</a:t>
            </a:r>
            <a:r>
              <a:rPr lang="en-US" altLang="zh-TW" dirty="0" smtClean="0"/>
              <a:t>-server"</a:t>
            </a:r>
          </a:p>
          <a:p>
            <a:pPr lvl="1">
              <a:buNone/>
            </a:pPr>
            <a:r>
              <a:rPr lang="en-US" altLang="zh-TW" dirty="0" smtClean="0"/>
              <a:t>:</a:t>
            </a:r>
            <a:r>
              <a:rPr lang="en-US" altLang="zh-TW" dirty="0" err="1" smtClean="0"/>
              <a:t>jaas</a:t>
            </a:r>
            <a:r>
              <a:rPr lang="en-US" altLang="zh-TW" dirty="0" smtClean="0"/>
              <a:t>-context="</a:t>
            </a:r>
            <a:r>
              <a:rPr lang="en-US" altLang="zh-TW" dirty="0" err="1" smtClean="0"/>
              <a:t>casRealm</a:t>
            </a:r>
            <a:r>
              <a:rPr lang="en-US" altLang="zh-TW" dirty="0" smtClean="0"/>
              <a:t>"</a:t>
            </a:r>
          </a:p>
          <a:p>
            <a:pPr lvl="1">
              <a:buNone/>
            </a:pPr>
            <a:r>
              <a:rPr lang="en-US" altLang="zh-TW" dirty="0" smtClean="0"/>
              <a:t>:</a:t>
            </a:r>
            <a:r>
              <a:rPr lang="en-US" altLang="zh-TW" dirty="0" err="1" smtClean="0"/>
              <a:t>jndi-dataSource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jdbc</a:t>
            </a:r>
            <a:r>
              <a:rPr lang="en-US" altLang="zh-TW" dirty="0" smtClean="0"/>
              <a:t>/pp"</a:t>
            </a:r>
          </a:p>
          <a:p>
            <a:pPr lvl="1">
              <a:buNone/>
            </a:pPr>
            <a:r>
              <a:rPr lang="en-US" altLang="zh-TW" dirty="0" smtClean="0"/>
              <a:t>:db-user="</a:t>
            </a:r>
            <a:r>
              <a:rPr lang="en-US" altLang="zh-TW" dirty="0" err="1" smtClean="0"/>
              <a:t>pp_user</a:t>
            </a:r>
            <a:r>
              <a:rPr lang="en-US" altLang="zh-TW" dirty="0" smtClean="0"/>
              <a:t>"</a:t>
            </a:r>
          </a:p>
          <a:p>
            <a:pPr lvl="1">
              <a:buNone/>
            </a:pPr>
            <a:r>
              <a:rPr lang="en-US" altLang="zh-TW" dirty="0" smtClean="0"/>
              <a:t>:db-password="abcd1234"</a:t>
            </a:r>
          </a:p>
          <a:p>
            <a:pPr lvl="1">
              <a:buNone/>
            </a:pPr>
            <a:r>
              <a:rPr lang="en-US" altLang="zh-TW" dirty="0" smtClean="0"/>
              <a:t>:query-group="select </a:t>
            </a:r>
            <a:r>
              <a:rPr lang="en-US" altLang="zh-TW" dirty="0" err="1" smtClean="0"/>
              <a:t>g.code</a:t>
            </a:r>
            <a:r>
              <a:rPr lang="en-US" altLang="zh-TW" dirty="0" smtClean="0"/>
              <a:t> from </a:t>
            </a:r>
            <a:r>
              <a:rPr lang="en-US" altLang="zh-TW" dirty="0" err="1" smtClean="0"/>
              <a:t>TC_User</a:t>
            </a:r>
            <a:r>
              <a:rPr lang="en-US" altLang="zh-TW" dirty="0" smtClean="0"/>
              <a:t> u, TC_USERGROUP </a:t>
            </a:r>
            <a:r>
              <a:rPr lang="en-US" altLang="zh-TW" dirty="0" err="1" smtClean="0"/>
              <a:t>gu,TC_GROUP</a:t>
            </a:r>
            <a:r>
              <a:rPr lang="en-US" altLang="zh-TW" dirty="0" smtClean="0"/>
              <a:t> g where </a:t>
            </a:r>
            <a:r>
              <a:rPr lang="en-US" altLang="zh-TW" dirty="0" err="1" smtClean="0"/>
              <a:t>u.login_account</a:t>
            </a:r>
            <a:r>
              <a:rPr lang="en-US" altLang="zh-TW" dirty="0" smtClean="0">
                <a:solidFill>
                  <a:srgbClr val="FF0000"/>
                </a:solidFill>
              </a:rPr>
              <a:t>\=</a:t>
            </a:r>
            <a:r>
              <a:rPr lang="en-US" altLang="zh-TW" dirty="0" smtClean="0"/>
              <a:t>? and u.id</a:t>
            </a:r>
            <a:r>
              <a:rPr lang="en-US" altLang="zh-TW" dirty="0" smtClean="0">
                <a:solidFill>
                  <a:srgbClr val="FF0000"/>
                </a:solidFill>
              </a:rPr>
              <a:t>\=</a:t>
            </a:r>
            <a:r>
              <a:rPr lang="en-US" altLang="zh-TW" dirty="0" err="1" smtClean="0"/>
              <a:t>gu.user_id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gu.GROUP_ID</a:t>
            </a:r>
            <a:r>
              <a:rPr lang="en-US" altLang="zh-TW" dirty="0" smtClean="0">
                <a:solidFill>
                  <a:srgbClr val="FF0000"/>
                </a:solidFill>
              </a:rPr>
              <a:t>\=</a:t>
            </a:r>
            <a:r>
              <a:rPr lang="en-US" altLang="zh-TW" dirty="0" smtClean="0"/>
              <a:t>g.id"</a:t>
            </a:r>
          </a:p>
          <a:p>
            <a:pPr lvl="1">
              <a:buNone/>
            </a:pPr>
            <a:r>
              <a:rPr lang="en-US" altLang="zh-TW" dirty="0" smtClean="0"/>
              <a:t>:</a:t>
            </a:r>
            <a:r>
              <a:rPr lang="en-US" altLang="zh-TW" dirty="0" err="1" smtClean="0"/>
              <a:t>serverName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localhost</a:t>
            </a:r>
            <a:r>
              <a:rPr lang="en-US" altLang="zh-TW" dirty="0" smtClean="0">
                <a:solidFill>
                  <a:srgbClr val="FF0000"/>
                </a:solidFill>
              </a:rPr>
              <a:t>\:</a:t>
            </a:r>
            <a:r>
              <a:rPr lang="en-US" altLang="zh-TW" dirty="0" smtClean="0"/>
              <a:t>8080" </a:t>
            </a:r>
          </a:p>
          <a:p>
            <a:pPr lvl="1">
              <a:buNone/>
            </a:pPr>
            <a:r>
              <a:rPr lang="en-US" altLang="zh-TW" dirty="0" smtClean="0"/>
              <a:t>SAM_PP</a:t>
            </a:r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deploy config.txt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確認 </a:t>
            </a:r>
            <a:r>
              <a:rPr lang="en-US" altLang="zh-TW" dirty="0" smtClean="0"/>
              <a:t>path </a:t>
            </a:r>
            <a:r>
              <a:rPr lang="zh-TW" altLang="en-US" dirty="0" smtClean="0"/>
              <a:t>加上 </a:t>
            </a:r>
            <a:r>
              <a:rPr lang="en-US" altLang="zh-TW" dirty="0" smtClean="0"/>
              <a:t>%GLASSFISH_HOME%\bin</a:t>
            </a:r>
          </a:p>
          <a:p>
            <a:r>
              <a:rPr lang="zh-TW" altLang="en-US" dirty="0" smtClean="0"/>
              <a:t>確認 </a:t>
            </a:r>
            <a:r>
              <a:rPr lang="en-US" altLang="zh-TW" dirty="0" smtClean="0"/>
              <a:t>glassfish </a:t>
            </a:r>
            <a:r>
              <a:rPr lang="zh-TW" altLang="en-US" dirty="0" smtClean="0"/>
              <a:t>已啟動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asadmin</a:t>
            </a:r>
            <a:r>
              <a:rPr lang="en-US" altLang="zh-TW" dirty="0" smtClean="0"/>
              <a:t> start-domain)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本機 </a:t>
            </a:r>
            <a:r>
              <a:rPr lang="en-US" altLang="zh-TW" dirty="0" smtClean="0"/>
              <a:t>deploy</a:t>
            </a:r>
          </a:p>
          <a:p>
            <a:pPr>
              <a:buNone/>
            </a:pPr>
            <a:r>
              <a:rPr lang="en-US" altLang="zh-TW" dirty="0" err="1" smtClean="0"/>
              <a:t>asadmin</a:t>
            </a:r>
            <a:r>
              <a:rPr lang="en-US" altLang="zh-TW" dirty="0" smtClean="0"/>
              <a:t> --port </a:t>
            </a:r>
            <a:r>
              <a:rPr lang="en-US" altLang="zh-TW" dirty="0" smtClean="0"/>
              <a:t>&lt;port&gt;</a:t>
            </a:r>
            <a:r>
              <a:rPr lang="en-US" altLang="zh-TW" dirty="0" smtClean="0"/>
              <a:t> multimode --file config.txt</a:t>
            </a:r>
            <a:endParaRPr lang="en-US" altLang="zh-TW" dirty="0" smtClean="0"/>
          </a:p>
          <a:p>
            <a:endParaRPr lang="en-US" altLang="zh-TW" sz="1000" dirty="0" smtClean="0"/>
          </a:p>
          <a:p>
            <a:endParaRPr lang="en-US" altLang="zh-TW" sz="1300" dirty="0" smtClean="0"/>
          </a:p>
          <a:p>
            <a:r>
              <a:rPr lang="zh-TW" altLang="en-US" dirty="0" smtClean="0"/>
              <a:t>遠端 </a:t>
            </a:r>
            <a:r>
              <a:rPr lang="en-US" altLang="zh-TW" dirty="0" smtClean="0"/>
              <a:t>deploy (</a:t>
            </a:r>
            <a:r>
              <a:rPr lang="zh-TW" altLang="en-US" dirty="0" smtClean="0"/>
              <a:t>無需密碼時</a:t>
            </a:r>
            <a:r>
              <a:rPr lang="en-US" altLang="zh-TW" dirty="0" smtClean="0"/>
              <a:t>)</a:t>
            </a:r>
          </a:p>
          <a:p>
            <a:pPr>
              <a:buNone/>
            </a:pPr>
            <a:r>
              <a:rPr lang="en-US" altLang="zh-TW" dirty="0" err="1" smtClean="0"/>
              <a:t>asadmin</a:t>
            </a:r>
            <a:r>
              <a:rPr lang="en-US" altLang="zh-TW" dirty="0" smtClean="0"/>
              <a:t> --host &lt;IP&gt; --port &lt;port&gt; multimode </a:t>
            </a:r>
            <a:r>
              <a:rPr lang="en-US" altLang="zh-TW" dirty="0" smtClean="0"/>
              <a:t>--file config.txt</a:t>
            </a:r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deploy config.txt (cont’)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遠端 </a:t>
            </a:r>
            <a:r>
              <a:rPr lang="en-US" altLang="zh-TW" dirty="0" smtClean="0"/>
              <a:t>deploy (</a:t>
            </a:r>
            <a:r>
              <a:rPr lang="zh-TW" altLang="en-US" dirty="0" smtClean="0"/>
              <a:t>需帳號密碼</a:t>
            </a:r>
            <a:r>
              <a:rPr lang="en-US" altLang="zh-TW" dirty="0" smtClean="0"/>
              <a:t>)</a:t>
            </a:r>
          </a:p>
          <a:p>
            <a:pPr>
              <a:buNone/>
            </a:pPr>
            <a:r>
              <a:rPr lang="en-US" altLang="zh-TW" dirty="0" err="1" smtClean="0"/>
              <a:t>asadmin</a:t>
            </a:r>
            <a:r>
              <a:rPr lang="en-US" altLang="zh-TW" dirty="0" smtClean="0"/>
              <a:t> --host &lt;IP&gt; --port &lt;port&gt; multimode </a:t>
            </a:r>
            <a:r>
              <a:rPr lang="en-US" altLang="zh-TW" dirty="0" smtClean="0"/>
              <a:t>--file </a:t>
            </a:r>
            <a:r>
              <a:rPr lang="en-US" altLang="zh-TW" dirty="0" smtClean="0"/>
              <a:t>config.txt</a:t>
            </a:r>
          </a:p>
          <a:p>
            <a:pPr>
              <a:buNone/>
            </a:pPr>
            <a:r>
              <a:rPr lang="zh-TW" altLang="en-US" dirty="0" smtClean="0"/>
              <a:t>輸入</a:t>
            </a:r>
            <a:r>
              <a:rPr lang="zh-TW" altLang="en-US" dirty="0" smtClean="0"/>
              <a:t>管理使用者名稱</a:t>
            </a:r>
            <a:r>
              <a:rPr lang="en-US" altLang="zh-TW" dirty="0" smtClean="0"/>
              <a:t>&gt; </a:t>
            </a:r>
            <a:r>
              <a:rPr lang="en-US" altLang="zh-TW" dirty="0" smtClean="0">
                <a:solidFill>
                  <a:srgbClr val="FF0000"/>
                </a:solidFill>
              </a:rPr>
              <a:t>admin</a:t>
            </a:r>
          </a:p>
          <a:p>
            <a:pPr>
              <a:buNone/>
            </a:pPr>
            <a:r>
              <a:rPr lang="zh-TW" altLang="en-US" dirty="0" smtClean="0"/>
              <a:t>輸入使用者「</a:t>
            </a:r>
            <a:r>
              <a:rPr lang="en-US" altLang="zh-TW" dirty="0" smtClean="0"/>
              <a:t>admin</a:t>
            </a:r>
            <a:r>
              <a:rPr lang="zh-TW" altLang="en-US" dirty="0" smtClean="0"/>
              <a:t>」的管理密碼</a:t>
            </a:r>
            <a:r>
              <a:rPr lang="en-US" altLang="zh-TW" dirty="0" smtClean="0"/>
              <a:t>&gt; </a:t>
            </a:r>
            <a:r>
              <a:rPr lang="en-US" altLang="zh-TW" dirty="0" err="1" smtClean="0">
                <a:solidFill>
                  <a:srgbClr val="FF0000"/>
                </a:solidFill>
              </a:rPr>
              <a:t>xxxxxx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note: </a:t>
            </a:r>
            <a:r>
              <a:rPr lang="zh-TW" altLang="en-US" dirty="0" smtClean="0">
                <a:solidFill>
                  <a:srgbClr val="FF0000"/>
                </a:solidFill>
              </a:rPr>
              <a:t>目前</a:t>
            </a:r>
            <a:r>
              <a:rPr lang="en-US" altLang="zh-TW" dirty="0" smtClean="0">
                <a:solidFill>
                  <a:srgbClr val="FF0000"/>
                </a:solidFill>
              </a:rPr>
              <a:t>production server </a:t>
            </a:r>
            <a:r>
              <a:rPr lang="zh-TW" altLang="en-US" dirty="0" smtClean="0">
                <a:solidFill>
                  <a:srgbClr val="FF0000"/>
                </a:solidFill>
              </a:rPr>
              <a:t>會出現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HTTP </a:t>
            </a:r>
            <a:r>
              <a:rPr lang="zh-TW" altLang="en-US" dirty="0" smtClean="0">
                <a:solidFill>
                  <a:srgbClr val="FF0000"/>
                </a:solidFill>
              </a:rPr>
              <a:t>連線失敗，錯誤碼 </a:t>
            </a:r>
            <a:r>
              <a:rPr lang="en-US" altLang="zh-TW" dirty="0" smtClean="0">
                <a:solidFill>
                  <a:srgbClr val="FF0000"/>
                </a:solidFill>
              </a:rPr>
              <a:t>403</a:t>
            </a:r>
            <a:r>
              <a:rPr lang="zh-TW" altLang="en-US" dirty="0" smtClean="0">
                <a:solidFill>
                  <a:srgbClr val="FF0000"/>
                </a:solidFill>
              </a:rPr>
              <a:t>，訊息：</a:t>
            </a:r>
            <a:r>
              <a:rPr lang="en-US" altLang="zh-TW" dirty="0" smtClean="0">
                <a:solidFill>
                  <a:srgbClr val="FF0000"/>
                </a:solidFill>
              </a:rPr>
              <a:t>Remote configuration is currently disabled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245</Words>
  <Application>Microsoft Office PowerPoint</Application>
  <PresentationFormat>如螢幕大小 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AP configurations</vt:lpstr>
      <vt:lpstr>config.txt (每列一個command, :,= 需escape)</vt:lpstr>
      <vt:lpstr>deploy config.txt</vt:lpstr>
      <vt:lpstr>deploy config.txt (cont’)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Jimmy.Lee</dc:creator>
  <cp:lastModifiedBy>Jimmy.Lee</cp:lastModifiedBy>
  <cp:revision>27</cp:revision>
  <dcterms:created xsi:type="dcterms:W3CDTF">2011-08-26T01:43:32Z</dcterms:created>
  <dcterms:modified xsi:type="dcterms:W3CDTF">2011-08-26T06:40:32Z</dcterms:modified>
</cp:coreProperties>
</file>