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6007-415D-40B5-89CA-8F4B1E98C44B}" type="datetimeFigureOut">
              <a:rPr lang="zh-TW" altLang="en-US" smtClean="0"/>
              <a:t>2015/7/2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673E-81AD-454A-8BE0-E853706A46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6007-415D-40B5-89CA-8F4B1E98C44B}" type="datetimeFigureOut">
              <a:rPr lang="zh-TW" altLang="en-US" smtClean="0"/>
              <a:t>2015/7/2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673E-81AD-454A-8BE0-E853706A46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6007-415D-40B5-89CA-8F4B1E98C44B}" type="datetimeFigureOut">
              <a:rPr lang="zh-TW" altLang="en-US" smtClean="0"/>
              <a:t>2015/7/2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673E-81AD-454A-8BE0-E853706A4691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6007-415D-40B5-89CA-8F4B1E98C44B}" type="datetimeFigureOut">
              <a:rPr lang="zh-TW" altLang="en-US" smtClean="0"/>
              <a:t>2015/7/2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673E-81AD-454A-8BE0-E853706A469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6007-415D-40B5-89CA-8F4B1E98C44B}" type="datetimeFigureOut">
              <a:rPr lang="zh-TW" altLang="en-US" smtClean="0"/>
              <a:t>2015/7/2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673E-81AD-454A-8BE0-E853706A46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6007-415D-40B5-89CA-8F4B1E98C44B}" type="datetimeFigureOut">
              <a:rPr lang="zh-TW" altLang="en-US" smtClean="0"/>
              <a:t>2015/7/2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673E-81AD-454A-8BE0-E853706A469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6007-415D-40B5-89CA-8F4B1E98C44B}" type="datetimeFigureOut">
              <a:rPr lang="zh-TW" altLang="en-US" smtClean="0"/>
              <a:t>2015/7/2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673E-81AD-454A-8BE0-E853706A46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6007-415D-40B5-89CA-8F4B1E98C44B}" type="datetimeFigureOut">
              <a:rPr lang="zh-TW" altLang="en-US" smtClean="0"/>
              <a:t>2015/7/2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673E-81AD-454A-8BE0-E853706A46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6007-415D-40B5-89CA-8F4B1E98C44B}" type="datetimeFigureOut">
              <a:rPr lang="zh-TW" altLang="en-US" smtClean="0"/>
              <a:t>2015/7/2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673E-81AD-454A-8BE0-E853706A46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6007-415D-40B5-89CA-8F4B1E98C44B}" type="datetimeFigureOut">
              <a:rPr lang="zh-TW" altLang="en-US" smtClean="0"/>
              <a:t>2015/7/2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673E-81AD-454A-8BE0-E853706A469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6007-415D-40B5-89CA-8F4B1E98C44B}" type="datetimeFigureOut">
              <a:rPr lang="zh-TW" altLang="en-US" smtClean="0"/>
              <a:t>2015/7/2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673E-81AD-454A-8BE0-E853706A469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F646007-415D-40B5-89CA-8F4B1E98C44B}" type="datetimeFigureOut">
              <a:rPr lang="zh-TW" altLang="en-US" smtClean="0"/>
              <a:t>2015/7/2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01F673E-81AD-454A-8BE0-E853706A469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444" y="2674938"/>
            <a:ext cx="4269050" cy="3451225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SSO protected service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448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Pros</a:t>
            </a:r>
          </a:p>
          <a:p>
            <a:pPr lvl="1"/>
            <a:r>
              <a:rPr lang="en-US" altLang="zh-TW" dirty="0" smtClean="0"/>
              <a:t>Java EE security style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Cons</a:t>
            </a:r>
          </a:p>
          <a:p>
            <a:pPr lvl="1"/>
            <a:r>
              <a:rPr lang="zh-TW" altLang="en-US" dirty="0" smtClean="0"/>
              <a:t>網路</a:t>
            </a:r>
            <a:r>
              <a:rPr lang="en-US" altLang="zh-TW" dirty="0" smtClean="0"/>
              <a:t>latency</a:t>
            </a:r>
          </a:p>
          <a:p>
            <a:pPr lvl="1"/>
            <a:r>
              <a:rPr lang="en-US" altLang="zh-TW" dirty="0" smtClean="0"/>
              <a:t>client – client</a:t>
            </a:r>
            <a:r>
              <a:rPr lang="zh-TW" altLang="en-US" dirty="0" smtClean="0"/>
              <a:t>無法直接呼叫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work around: special POWER </a:t>
            </a:r>
            <a:r>
              <a:rPr lang="en-US" altLang="zh-TW" dirty="0" err="1" smtClean="0"/>
              <a:t>user:web.restful</a:t>
            </a:r>
            <a:r>
              <a:rPr lang="en-US" altLang="zh-TW" dirty="0" smtClean="0"/>
              <a:t>, bad smell</a:t>
            </a:r>
          </a:p>
          <a:p>
            <a:pPr lvl="1"/>
            <a:r>
              <a:rPr lang="zh-TW" altLang="en-US" dirty="0" smtClean="0"/>
              <a:t>僅支援 </a:t>
            </a:r>
            <a:r>
              <a:rPr lang="en-US" altLang="zh-TW" dirty="0" smtClean="0"/>
              <a:t>GET method</a:t>
            </a:r>
          </a:p>
          <a:p>
            <a:pPr marL="301943" lvl="1" indent="0">
              <a:buNone/>
            </a:pP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Pros and Cons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736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ore0.staticworld.net/images/idge/imported/article/nww/2008/10/02fig01-100277993-orig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1467" y="2674938"/>
            <a:ext cx="6449004" cy="345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keyed-hash message authentication </a:t>
            </a:r>
            <a:r>
              <a:rPr lang="en-US" altLang="zh-TW" b="1" dirty="0" smtClean="0"/>
              <a:t>code (HMAC)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47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Pros</a:t>
            </a:r>
          </a:p>
          <a:p>
            <a:pPr lvl="1"/>
            <a:r>
              <a:rPr lang="en-US" altLang="zh-TW" dirty="0" smtClean="0"/>
              <a:t>Scalability (stateless)</a:t>
            </a:r>
          </a:p>
          <a:p>
            <a:pPr lvl="1"/>
            <a:r>
              <a:rPr lang="zh-TW" altLang="en-US" dirty="0" smtClean="0"/>
              <a:t>符合 </a:t>
            </a:r>
            <a:r>
              <a:rPr lang="en-US" altLang="zh-TW" dirty="0" smtClean="0"/>
              <a:t>HTTP </a:t>
            </a:r>
            <a:r>
              <a:rPr lang="zh-TW" altLang="en-US" dirty="0" smtClean="0"/>
              <a:t>標準 </a:t>
            </a:r>
            <a:r>
              <a:rPr lang="en-US" altLang="zh-TW" dirty="0" smtClean="0"/>
              <a:t>(GET/POST </a:t>
            </a:r>
            <a:r>
              <a:rPr lang="zh-TW" altLang="en-US" dirty="0" smtClean="0"/>
              <a:t>都能支援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Cons</a:t>
            </a:r>
          </a:p>
          <a:p>
            <a:pPr lvl="1"/>
            <a:r>
              <a:rPr lang="en-US" altLang="zh-TW" dirty="0" smtClean="0"/>
              <a:t>Each request require more computing resource</a:t>
            </a:r>
          </a:p>
          <a:p>
            <a:pPr marL="301943" lvl="1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Pros and Cons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231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GET /photos/puppy.jpg HTTP/1.1</a:t>
            </a:r>
          </a:p>
          <a:p>
            <a:pPr marL="0" indent="0">
              <a:buNone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Host: johnsmith.s3.amazonaws.com</a:t>
            </a:r>
          </a:p>
          <a:p>
            <a:pPr marL="0" indent="0">
              <a:buNone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Date: Mon, 26 Mar 2007 19:37:58 +0000</a:t>
            </a: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Authorization: AWS AKIAIOSFODNN7EXAMPLE:frJIUN8DYpKDtOLCwo//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yllqDzg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zh-TW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Example Authenticated Amazon S3 REST Request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071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Authorization = "AWS" + " " + 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AWSAccessKeyId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":" + Signature;</a:t>
            </a:r>
          </a:p>
          <a:p>
            <a:pPr marL="0" indent="0">
              <a:buNone/>
            </a:pP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Signature = Base64( HMAC-SHA1( </a:t>
            </a:r>
            <a:r>
              <a:rPr lang="en-US" altLang="zh-TW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YourSecretAccessKeyID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UTF-8-Encoding-Of(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StringToSign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) ) );</a:t>
            </a:r>
          </a:p>
          <a:p>
            <a:pPr marL="0" indent="0">
              <a:buNone/>
            </a:pP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StringToSign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HTTP-Verb + "\n" +</a:t>
            </a:r>
          </a:p>
          <a:p>
            <a:pPr marL="0" indent="0">
              <a:buNone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Content-MD5 + "\n" +</a:t>
            </a:r>
          </a:p>
          <a:p>
            <a:pPr marL="0" indent="0">
              <a:buNone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Content-Type + "\n" +</a:t>
            </a:r>
          </a:p>
          <a:p>
            <a:pPr marL="0" indent="0">
              <a:buNone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Date + "\n" +</a:t>
            </a:r>
          </a:p>
          <a:p>
            <a:pPr marL="0" indent="0">
              <a:buNone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CanonicalizedAmzHeaders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buNone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CanonicalizedResource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CanonicalizedResource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 "/" + Bucket ] +</a:t>
            </a:r>
          </a:p>
          <a:p>
            <a:pPr marL="0" indent="0">
              <a:buNone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&lt;HTTP-Request-URI, from the protocol name up to the query string&gt; +</a:t>
            </a:r>
          </a:p>
          <a:p>
            <a:pPr marL="0" indent="0">
              <a:buNone/>
            </a:pP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[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subresource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if present. For example "?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acl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"?location", "?logging", or "?torrent"];</a:t>
            </a:r>
          </a:p>
          <a:p>
            <a:pPr marL="0" indent="0">
              <a:buNone/>
            </a:pP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Pseudogrammar</a:t>
            </a:r>
            <a:r>
              <a:rPr lang="en-US" altLang="zh-TW" dirty="0"/>
              <a:t> for Authorization Header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393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GET /photos/puppy.jpg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altLang="zh-TW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AWSAccessKeyId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=AKIAIOSFODNN7EXAMPLE&amp;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Expires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=1141889120&amp;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Signature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=vjbyPxybdZaNmGa%2ByT272YEAiv4%3D HTTP/1.1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Host: johnsmith.s3.amazonaws.com</a:t>
            </a:r>
          </a:p>
          <a:p>
            <a:pPr marL="0" indent="0"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Date: Mon, 26 Mar 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2007 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19:37:58 +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  <a:p>
            <a:pPr marL="0" indent="0">
              <a:buNone/>
            </a:pP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可設定此</a:t>
            </a:r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zh-TW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有效時間</a:t>
            </a:r>
            <a:endParaRPr lang="zh-TW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pre-signed </a:t>
            </a:r>
            <a:r>
              <a:rPr lang="en-US" altLang="zh-TW" dirty="0" smtClean="0"/>
              <a:t>URLs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995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Thanks</a:t>
            </a:r>
            <a:br>
              <a:rPr lang="en-US" altLang="zh-TW" dirty="0" smtClean="0"/>
            </a:br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752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424</TotalTime>
  <Words>163</Words>
  <Application>Microsoft Office PowerPoint</Application>
  <PresentationFormat>如螢幕大小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波形</vt:lpstr>
      <vt:lpstr>SSO protected service</vt:lpstr>
      <vt:lpstr>Pros and Cons</vt:lpstr>
      <vt:lpstr>keyed-hash message authentication code (HMAC)</vt:lpstr>
      <vt:lpstr>Pros and Cons</vt:lpstr>
      <vt:lpstr>Example Authenticated Amazon S3 REST Request</vt:lpstr>
      <vt:lpstr>Pseudogrammar for Authorization Header</vt:lpstr>
      <vt:lpstr>pre-signed URLs sample</vt:lpstr>
      <vt:lpstr>Thanks 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Jimmy.Lee</dc:creator>
  <cp:lastModifiedBy>Jimmy.Lee</cp:lastModifiedBy>
  <cp:revision>23</cp:revision>
  <dcterms:created xsi:type="dcterms:W3CDTF">2015-07-01T06:34:36Z</dcterms:created>
  <dcterms:modified xsi:type="dcterms:W3CDTF">2015-07-02T09:49:50Z</dcterms:modified>
</cp:coreProperties>
</file>