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FF58448E-AA5C-4E93-8D40-F401510EBE12}" type="datetimeFigureOut">
              <a:rPr lang="zh-TW" altLang="en-US"/>
              <a:pPr>
                <a:defRPr/>
              </a:pPr>
              <a:t>2013/5/17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0613C177-BDB7-4428-ACC3-487DFC51B0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4BBD2-6DD0-4465-9DBF-E2F8D172C4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9BA4E-31CE-4FF2-A02B-49BFFA18D3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74DDE-6397-4158-89A5-21E590EF00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9"/>
          <p:cNvGraphicFramePr>
            <a:graphicFrameLocks noChangeAspect="1"/>
          </p:cNvGraphicFramePr>
          <p:nvPr/>
        </p:nvGraphicFramePr>
        <p:xfrm>
          <a:off x="8572500" y="6286500"/>
          <a:ext cx="500063" cy="476250"/>
        </p:xfrm>
        <a:graphic>
          <a:graphicData uri="http://schemas.openxmlformats.org/presentationml/2006/ole">
            <p:oleObj spid="_x0000_s59394" name="Photo Editor 影像 " r:id="rId3" imgW="847843" imgH="809738" progId="">
              <p:embed/>
            </p:oleObj>
          </a:graphicData>
        </a:graphic>
      </p:graphicFrame>
      <p:pic>
        <p:nvPicPr>
          <p:cNvPr id="5" name="Picture 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" y="26988"/>
            <a:ext cx="533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115328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1600200"/>
            <a:ext cx="8115328" cy="4525963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5E863-1BE5-4338-9C4E-DE686057A2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86DB-39CD-4844-B187-3C824C4557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9B6E9-42D6-463D-9AA0-5338A0F1D8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C8676-9513-4CE4-8951-99D2FCD7A0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65018-407E-4134-9A44-A6BF1FA20B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AB6FA-8CE1-48B3-9659-92163F1A59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9E650-B1AB-470E-8514-C60C6801C7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FFC36-C652-4BA1-978A-89645CFBBF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D5039162-6286-42EC-A018-A9CD3E444C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03.81/tccidem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base.theme1</a:t>
            </a:r>
            <a:endParaRPr lang="zh-TW" altLang="en-US" dirty="0"/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97" y="1696514"/>
            <a:ext cx="6561905" cy="43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QuickStart.txt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建立新的 </a:t>
            </a:r>
            <a:r>
              <a:rPr lang="en-US" altLang="zh-TW" sz="2800" dirty="0" smtClean="0"/>
              <a:t>web </a:t>
            </a:r>
            <a:r>
              <a:rPr lang="en-US" altLang="zh-TW" sz="2800" dirty="0" smtClean="0"/>
              <a:t>app</a:t>
            </a:r>
          </a:p>
          <a:p>
            <a:r>
              <a:rPr lang="zh-TW" altLang="en-US" sz="2800" dirty="0" smtClean="0"/>
              <a:t>複製</a:t>
            </a:r>
            <a:r>
              <a:rPr lang="zh-TW" altLang="en-US" sz="2800" dirty="0" smtClean="0"/>
              <a:t>檔案 </a:t>
            </a:r>
            <a:r>
              <a:rPr lang="en-US" altLang="zh-TW" sz="2800" dirty="0" smtClean="0"/>
              <a:t>base, </a:t>
            </a:r>
            <a:r>
              <a:rPr lang="en-US" altLang="zh-TW" sz="2800" dirty="0" smtClean="0"/>
              <a:t>base.theme1 -&gt; project</a:t>
            </a:r>
          </a:p>
          <a:p>
            <a:r>
              <a:rPr lang="zh-TW" altLang="en-US" sz="2800" dirty="0" smtClean="0"/>
              <a:t>調整 </a:t>
            </a:r>
            <a:r>
              <a:rPr lang="en-US" altLang="zh-TW" sz="2800" dirty="0" smtClean="0"/>
              <a:t>project </a:t>
            </a:r>
            <a:r>
              <a:rPr lang="en-US" altLang="zh-TW" sz="2800" dirty="0" smtClean="0"/>
              <a:t>libraries</a:t>
            </a:r>
          </a:p>
          <a:p>
            <a:r>
              <a:rPr lang="zh-TW" altLang="en-US" sz="2800" dirty="0" smtClean="0"/>
              <a:t>建立 </a:t>
            </a:r>
            <a:r>
              <a:rPr lang="en-US" altLang="zh-TW" sz="2800" dirty="0" err="1" smtClean="0"/>
              <a:t>tccidemo_user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DB (</a:t>
            </a:r>
            <a:r>
              <a:rPr lang="zh-TW" altLang="en-US" sz="2800" dirty="0" smtClean="0"/>
              <a:t>測試機已建立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 smtClean="0"/>
              <a:t>換掉 </a:t>
            </a:r>
            <a:r>
              <a:rPr lang="en-US" altLang="zh-TW" sz="2800" dirty="0" smtClean="0"/>
              <a:t>sources </a:t>
            </a:r>
            <a:r>
              <a:rPr lang="zh-TW" altLang="en-US" sz="2800" dirty="0" smtClean="0"/>
              <a:t>中 </a:t>
            </a:r>
            <a:r>
              <a:rPr lang="en-US" altLang="zh-TW" sz="2800" dirty="0" err="1" smtClean="0"/>
              <a:t>fcview</a:t>
            </a:r>
            <a:r>
              <a:rPr lang="en-US" altLang="zh-TW" sz="2800" dirty="0" smtClean="0"/>
              <a:t> -&gt; </a:t>
            </a:r>
            <a:r>
              <a:rPr lang="en-US" altLang="zh-TW" sz="2800" dirty="0" err="1" smtClean="0"/>
              <a:t>tccidemo</a:t>
            </a:r>
            <a:endParaRPr lang="en-US" altLang="zh-TW" sz="2800" dirty="0" smtClean="0"/>
          </a:p>
          <a:p>
            <a:r>
              <a:rPr lang="en-US" altLang="zh-TW" sz="2800" dirty="0" smtClean="0"/>
              <a:t>deploy </a:t>
            </a:r>
            <a:r>
              <a:rPr lang="en-US" altLang="zh-TW" sz="2800" dirty="0" smtClean="0"/>
              <a:t>resources (</a:t>
            </a:r>
            <a:r>
              <a:rPr lang="en-US" altLang="zh-TW" sz="2800" dirty="0" err="1" smtClean="0"/>
              <a:t>jdbc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jndi</a:t>
            </a:r>
            <a:r>
              <a:rPr lang="en-US" altLang="zh-TW" sz="2800" dirty="0" smtClean="0"/>
              <a:t>, SAM_XXX)</a:t>
            </a:r>
          </a:p>
          <a:p>
            <a:r>
              <a:rPr lang="en-US" altLang="zh-TW" sz="2800" dirty="0" smtClean="0"/>
              <a:t>deploy &amp; run</a:t>
            </a:r>
          </a:p>
          <a:p>
            <a:r>
              <a:rPr lang="en-US" altLang="zh-TW" sz="2800" dirty="0" smtClean="0">
                <a:hlinkClick r:id="rId2"/>
              </a:rPr>
              <a:t>http://192.168.203.81/tccidemo</a:t>
            </a:r>
            <a:r>
              <a:rPr lang="en-US" altLang="zh-TW" sz="2800" dirty="0" smtClean="0">
                <a:hlinkClick r:id="rId2"/>
              </a:rPr>
              <a:t>/</a:t>
            </a:r>
            <a:endParaRPr lang="en-US" altLang="zh-TW" sz="2800" dirty="0" smtClean="0"/>
          </a:p>
          <a:p>
            <a:pPr>
              <a:buNone/>
            </a:pP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monitorDownload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更新 </a:t>
            </a:r>
            <a:r>
              <a:rPr lang="en-US" altLang="zh-TW" dirty="0" smtClean="0"/>
              <a:t>base\web\</a:t>
            </a:r>
            <a:r>
              <a:rPr lang="en-US" altLang="zh-TW" dirty="0" err="1" smtClean="0"/>
              <a:t>jsff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ajaxStatusDlg.xhtml</a:t>
            </a:r>
            <a:endParaRPr lang="en-US" altLang="zh-TW" dirty="0" smtClean="0"/>
          </a:p>
          <a:p>
            <a:r>
              <a:rPr lang="en-US" altLang="zh-TW" dirty="0" smtClean="0"/>
              <a:t>Sample code:</a:t>
            </a:r>
          </a:p>
          <a:p>
            <a:endParaRPr lang="zh-TW" alt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018" y="2852937"/>
            <a:ext cx="812250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X_UA_COMPATIBLE: IE=9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Primeface</a:t>
            </a:r>
            <a:r>
              <a:rPr lang="en-US" altLang="zh-TW" sz="2800" dirty="0" smtClean="0"/>
              <a:t> 3.4.2 </a:t>
            </a:r>
            <a:r>
              <a:rPr lang="zh-TW" altLang="en-US" sz="2800" dirty="0" smtClean="0"/>
              <a:t>目前在</a:t>
            </a:r>
            <a:r>
              <a:rPr lang="en-US" altLang="zh-TW" sz="2800" dirty="0" smtClean="0"/>
              <a:t>IE10</a:t>
            </a:r>
            <a:r>
              <a:rPr lang="zh-TW" altLang="en-US" sz="2800" dirty="0" smtClean="0"/>
              <a:t>還有一些問題</a:t>
            </a:r>
            <a:endParaRPr lang="en-US" altLang="zh-TW" sz="2800" dirty="0" smtClean="0"/>
          </a:p>
          <a:p>
            <a:r>
              <a:rPr lang="zh-TW" altLang="en-US" sz="2800" dirty="0" smtClean="0"/>
              <a:t>更新 </a:t>
            </a:r>
            <a:r>
              <a:rPr lang="en-US" altLang="zh-TW" sz="2800" dirty="0" smtClean="0"/>
              <a:t>base: </a:t>
            </a:r>
            <a:r>
              <a:rPr lang="en-US" altLang="zh-TW" sz="2800" dirty="0" smtClean="0"/>
              <a:t>UACompatibleHeaderPhaseListener.java</a:t>
            </a:r>
          </a:p>
          <a:p>
            <a:r>
              <a:rPr lang="en-US" altLang="zh-TW" sz="2800" dirty="0" smtClean="0"/>
              <a:t>web.xml </a:t>
            </a:r>
            <a:r>
              <a:rPr lang="zh-TW" altLang="en-US" sz="2800" dirty="0" smtClean="0"/>
              <a:t>加上</a:t>
            </a:r>
            <a:endParaRPr lang="zh-TW" altLang="en-US" sz="2800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05064"/>
            <a:ext cx="513195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abstract </a:t>
            </a:r>
            <a:r>
              <a:rPr lang="en-US" altLang="zh-TW" sz="3600" dirty="0" err="1" smtClean="0"/>
              <a:t>ImportExcelBase</a:t>
            </a:r>
            <a:r>
              <a:rPr lang="en-US" altLang="zh-TW" sz="3600" dirty="0" smtClean="0"/>
              <a:t> controller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參考 使用者匯入，群</a:t>
            </a:r>
            <a:r>
              <a:rPr lang="zh-TW" altLang="en-US" sz="2800" dirty="0" smtClean="0"/>
              <a:t>組</a:t>
            </a:r>
            <a:r>
              <a:rPr lang="zh-TW" altLang="en-US" sz="2800" dirty="0" smtClean="0"/>
              <a:t>匯入</a:t>
            </a:r>
            <a:r>
              <a:rPr lang="zh-TW" altLang="en-US" sz="2800" dirty="0" smtClean="0"/>
              <a:t>，</a:t>
            </a:r>
            <a:r>
              <a:rPr lang="zh-TW" altLang="en-US" sz="2800" dirty="0" smtClean="0"/>
              <a:t>使用者</a:t>
            </a:r>
            <a:r>
              <a:rPr lang="zh-TW" altLang="en-US" sz="2800" dirty="0" smtClean="0"/>
              <a:t>群組匯入 </a:t>
            </a:r>
            <a:endParaRPr lang="zh-TW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87</Words>
  <Application>Microsoft Office PowerPoint</Application>
  <PresentationFormat>如螢幕大小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預設簡報設計</vt:lpstr>
      <vt:lpstr>Photo Editor 影像 </vt:lpstr>
      <vt:lpstr>base.theme1</vt:lpstr>
      <vt:lpstr>QuickStart.txt</vt:lpstr>
      <vt:lpstr>monitorDownload function</vt:lpstr>
      <vt:lpstr>X_UA_COMPATIBLE: IE=9</vt:lpstr>
      <vt:lpstr>abstract ImportExcelBase controller</vt:lpstr>
    </vt:vector>
  </TitlesOfParts>
  <Company>CMT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6 Web App Development</dc:title>
  <dc:creator>jimmy</dc:creator>
  <cp:lastModifiedBy>Jimmy.Lee</cp:lastModifiedBy>
  <cp:revision>294</cp:revision>
  <dcterms:created xsi:type="dcterms:W3CDTF">2011-09-04T13:52:08Z</dcterms:created>
  <dcterms:modified xsi:type="dcterms:W3CDTF">2013-05-17T01:50:55Z</dcterms:modified>
</cp:coreProperties>
</file>