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6" d="100"/>
          <a:sy n="86" d="100"/>
        </p:scale>
        <p:origin x="47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4A98BFBA-9961-4A15-812F-D576169ED5D1}" type="datetimeFigureOut">
              <a:rPr kumimoji="1" lang="ja-JP" altLang="en-US" smtClean="0"/>
              <a:t>2023/1/10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995C345-682F-48F3-90B8-995E6B3D7311}" type="slidenum">
              <a:rPr kumimoji="1" lang="ja-JP" altLang="en-US" smtClean="0"/>
              <a:t>‹#›</a:t>
            </a:fld>
            <a:endParaRPr kumimoji="1" lang="ja-JP" altLang="en-US"/>
          </a:p>
        </p:txBody>
      </p:sp>
    </p:spTree>
    <p:extLst>
      <p:ext uri="{BB962C8B-B14F-4D97-AF65-F5344CB8AC3E}">
        <p14:creationId xmlns:p14="http://schemas.microsoft.com/office/powerpoint/2010/main" val="535285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A98BFBA-9961-4A15-812F-D576169ED5D1}" type="datetimeFigureOut">
              <a:rPr kumimoji="1" lang="ja-JP" altLang="en-US" smtClean="0"/>
              <a:t>2023/1/10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995C345-682F-48F3-90B8-995E6B3D7311}" type="slidenum">
              <a:rPr kumimoji="1" lang="ja-JP" altLang="en-US" smtClean="0"/>
              <a:t>‹#›</a:t>
            </a:fld>
            <a:endParaRPr kumimoji="1" lang="ja-JP" altLang="en-US"/>
          </a:p>
        </p:txBody>
      </p:sp>
    </p:spTree>
    <p:extLst>
      <p:ext uri="{BB962C8B-B14F-4D97-AF65-F5344CB8AC3E}">
        <p14:creationId xmlns:p14="http://schemas.microsoft.com/office/powerpoint/2010/main" val="3471352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A98BFBA-9961-4A15-812F-D576169ED5D1}" type="datetimeFigureOut">
              <a:rPr kumimoji="1" lang="ja-JP" altLang="en-US" smtClean="0"/>
              <a:t>2023/1/10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995C345-682F-48F3-90B8-995E6B3D7311}" type="slidenum">
              <a:rPr kumimoji="1" lang="ja-JP" altLang="en-US" smtClean="0"/>
              <a:t>‹#›</a:t>
            </a:fld>
            <a:endParaRPr kumimoji="1" lang="ja-JP" altLang="en-US"/>
          </a:p>
        </p:txBody>
      </p:sp>
    </p:spTree>
    <p:extLst>
      <p:ext uri="{BB962C8B-B14F-4D97-AF65-F5344CB8AC3E}">
        <p14:creationId xmlns:p14="http://schemas.microsoft.com/office/powerpoint/2010/main" val="2490527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A98BFBA-9961-4A15-812F-D576169ED5D1}" type="datetimeFigureOut">
              <a:rPr kumimoji="1" lang="ja-JP" altLang="en-US" smtClean="0"/>
              <a:t>2023/1/10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995C345-682F-48F3-90B8-995E6B3D7311}" type="slidenum">
              <a:rPr kumimoji="1" lang="ja-JP" altLang="en-US" smtClean="0"/>
              <a:t>‹#›</a:t>
            </a:fld>
            <a:endParaRPr kumimoji="1" lang="ja-JP" altLang="en-US"/>
          </a:p>
        </p:txBody>
      </p:sp>
    </p:spTree>
    <p:extLst>
      <p:ext uri="{BB962C8B-B14F-4D97-AF65-F5344CB8AC3E}">
        <p14:creationId xmlns:p14="http://schemas.microsoft.com/office/powerpoint/2010/main" val="2710802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4A98BFBA-9961-4A15-812F-D576169ED5D1}" type="datetimeFigureOut">
              <a:rPr kumimoji="1" lang="ja-JP" altLang="en-US" smtClean="0"/>
              <a:t>2023/1/10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995C345-682F-48F3-90B8-995E6B3D7311}" type="slidenum">
              <a:rPr kumimoji="1" lang="ja-JP" altLang="en-US" smtClean="0"/>
              <a:t>‹#›</a:t>
            </a:fld>
            <a:endParaRPr kumimoji="1" lang="ja-JP" altLang="en-US"/>
          </a:p>
        </p:txBody>
      </p:sp>
    </p:spTree>
    <p:extLst>
      <p:ext uri="{BB962C8B-B14F-4D97-AF65-F5344CB8AC3E}">
        <p14:creationId xmlns:p14="http://schemas.microsoft.com/office/powerpoint/2010/main" val="4213820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4A98BFBA-9961-4A15-812F-D576169ED5D1}" type="datetimeFigureOut">
              <a:rPr kumimoji="1" lang="ja-JP" altLang="en-US" smtClean="0"/>
              <a:t>2023/1/10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995C345-682F-48F3-90B8-995E6B3D7311}" type="slidenum">
              <a:rPr kumimoji="1" lang="ja-JP" altLang="en-US" smtClean="0"/>
              <a:t>‹#›</a:t>
            </a:fld>
            <a:endParaRPr kumimoji="1" lang="ja-JP" altLang="en-US"/>
          </a:p>
        </p:txBody>
      </p:sp>
    </p:spTree>
    <p:extLst>
      <p:ext uri="{BB962C8B-B14F-4D97-AF65-F5344CB8AC3E}">
        <p14:creationId xmlns:p14="http://schemas.microsoft.com/office/powerpoint/2010/main" val="215477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4A98BFBA-9961-4A15-812F-D576169ED5D1}" type="datetimeFigureOut">
              <a:rPr kumimoji="1" lang="ja-JP" altLang="en-US" smtClean="0"/>
              <a:t>2023/1/10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C995C345-682F-48F3-90B8-995E6B3D7311}" type="slidenum">
              <a:rPr kumimoji="1" lang="ja-JP" altLang="en-US" smtClean="0"/>
              <a:t>‹#›</a:t>
            </a:fld>
            <a:endParaRPr kumimoji="1" lang="ja-JP" altLang="en-US"/>
          </a:p>
        </p:txBody>
      </p:sp>
    </p:spTree>
    <p:extLst>
      <p:ext uri="{BB962C8B-B14F-4D97-AF65-F5344CB8AC3E}">
        <p14:creationId xmlns:p14="http://schemas.microsoft.com/office/powerpoint/2010/main" val="3337834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4A98BFBA-9961-4A15-812F-D576169ED5D1}" type="datetimeFigureOut">
              <a:rPr kumimoji="1" lang="ja-JP" altLang="en-US" smtClean="0"/>
              <a:t>2023/1/10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C995C345-682F-48F3-90B8-995E6B3D7311}" type="slidenum">
              <a:rPr kumimoji="1" lang="ja-JP" altLang="en-US" smtClean="0"/>
              <a:t>‹#›</a:t>
            </a:fld>
            <a:endParaRPr kumimoji="1" lang="ja-JP" altLang="en-US"/>
          </a:p>
        </p:txBody>
      </p:sp>
    </p:spTree>
    <p:extLst>
      <p:ext uri="{BB962C8B-B14F-4D97-AF65-F5344CB8AC3E}">
        <p14:creationId xmlns:p14="http://schemas.microsoft.com/office/powerpoint/2010/main" val="3990495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4A98BFBA-9961-4A15-812F-D576169ED5D1}" type="datetimeFigureOut">
              <a:rPr kumimoji="1" lang="ja-JP" altLang="en-US" smtClean="0"/>
              <a:t>2023/1/10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C995C345-682F-48F3-90B8-995E6B3D7311}" type="slidenum">
              <a:rPr kumimoji="1" lang="ja-JP" altLang="en-US" smtClean="0"/>
              <a:t>‹#›</a:t>
            </a:fld>
            <a:endParaRPr kumimoji="1" lang="ja-JP" altLang="en-US"/>
          </a:p>
        </p:txBody>
      </p:sp>
    </p:spTree>
    <p:extLst>
      <p:ext uri="{BB962C8B-B14F-4D97-AF65-F5344CB8AC3E}">
        <p14:creationId xmlns:p14="http://schemas.microsoft.com/office/powerpoint/2010/main" val="111208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A98BFBA-9961-4A15-812F-D576169ED5D1}" type="datetimeFigureOut">
              <a:rPr kumimoji="1" lang="ja-JP" altLang="en-US" smtClean="0"/>
              <a:t>2023/1/10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995C345-682F-48F3-90B8-995E6B3D7311}" type="slidenum">
              <a:rPr kumimoji="1" lang="ja-JP" altLang="en-US" smtClean="0"/>
              <a:t>‹#›</a:t>
            </a:fld>
            <a:endParaRPr kumimoji="1" lang="ja-JP" altLang="en-US"/>
          </a:p>
        </p:txBody>
      </p:sp>
    </p:spTree>
    <p:extLst>
      <p:ext uri="{BB962C8B-B14F-4D97-AF65-F5344CB8AC3E}">
        <p14:creationId xmlns:p14="http://schemas.microsoft.com/office/powerpoint/2010/main" val="2971505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A98BFBA-9961-4A15-812F-D576169ED5D1}" type="datetimeFigureOut">
              <a:rPr kumimoji="1" lang="ja-JP" altLang="en-US" smtClean="0"/>
              <a:t>2023/1/10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995C345-682F-48F3-90B8-995E6B3D7311}" type="slidenum">
              <a:rPr kumimoji="1" lang="ja-JP" altLang="en-US" smtClean="0"/>
              <a:t>‹#›</a:t>
            </a:fld>
            <a:endParaRPr kumimoji="1" lang="ja-JP" altLang="en-US"/>
          </a:p>
        </p:txBody>
      </p:sp>
    </p:spTree>
    <p:extLst>
      <p:ext uri="{BB962C8B-B14F-4D97-AF65-F5344CB8AC3E}">
        <p14:creationId xmlns:p14="http://schemas.microsoft.com/office/powerpoint/2010/main" val="1542436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98BFBA-9961-4A15-812F-D576169ED5D1}" type="datetimeFigureOut">
              <a:rPr kumimoji="1" lang="ja-JP" altLang="en-US" smtClean="0"/>
              <a:t>2023/1/10</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95C345-682F-48F3-90B8-995E6B3D7311}" type="slidenum">
              <a:rPr kumimoji="1" lang="ja-JP" altLang="en-US" smtClean="0"/>
              <a:t>‹#›</a:t>
            </a:fld>
            <a:endParaRPr kumimoji="1" lang="ja-JP" altLang="en-US"/>
          </a:p>
        </p:txBody>
      </p:sp>
    </p:spTree>
    <p:extLst>
      <p:ext uri="{BB962C8B-B14F-4D97-AF65-F5344CB8AC3E}">
        <p14:creationId xmlns:p14="http://schemas.microsoft.com/office/powerpoint/2010/main" val="2742609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568070" cy="2387600"/>
          </a:xfrm>
        </p:spPr>
        <p:txBody>
          <a:bodyPr>
            <a:normAutofit/>
          </a:bodyPr>
          <a:lstStyle/>
          <a:p>
            <a:r>
              <a:rPr kumimoji="1" lang="en-US" altLang="ja-JP" dirty="0" smtClean="0"/>
              <a:t>Creature’s Parade</a:t>
            </a:r>
            <a:br>
              <a:rPr kumimoji="1" lang="en-US" altLang="ja-JP" dirty="0" smtClean="0"/>
            </a:br>
            <a:r>
              <a:rPr lang="ja-JP" altLang="en-US" sz="3200" dirty="0" smtClean="0"/>
              <a:t>～クリーチャーズ</a:t>
            </a:r>
            <a:r>
              <a:rPr lang="en-US" altLang="ja-JP" sz="3200" dirty="0"/>
              <a:t> </a:t>
            </a:r>
            <a:r>
              <a:rPr lang="ja-JP" altLang="en-US" sz="3200" dirty="0" smtClean="0"/>
              <a:t>パレード～</a:t>
            </a:r>
            <a:endParaRPr kumimoji="1" lang="ja-JP" altLang="en-US" sz="3200" dirty="0"/>
          </a:p>
        </p:txBody>
      </p:sp>
      <p:sp>
        <p:nvSpPr>
          <p:cNvPr id="3" name="サブタイトル 2"/>
          <p:cNvSpPr>
            <a:spLocks noGrp="1"/>
          </p:cNvSpPr>
          <p:nvPr>
            <p:ph type="subTitle" idx="1"/>
          </p:nvPr>
        </p:nvSpPr>
        <p:spPr>
          <a:xfrm>
            <a:off x="1524000" y="4341509"/>
            <a:ext cx="9144000" cy="1655762"/>
          </a:xfrm>
        </p:spPr>
        <p:txBody>
          <a:bodyPr/>
          <a:lstStyle/>
          <a:p>
            <a:r>
              <a:rPr kumimoji="1" lang="ja-JP" altLang="en-US" dirty="0" smtClean="0"/>
              <a:t>後期ゲーム個人製作</a:t>
            </a:r>
            <a:endParaRPr kumimoji="1" lang="ja-JP" altLang="en-US" dirty="0"/>
          </a:p>
        </p:txBody>
      </p:sp>
    </p:spTree>
    <p:extLst>
      <p:ext uri="{BB962C8B-B14F-4D97-AF65-F5344CB8AC3E}">
        <p14:creationId xmlns:p14="http://schemas.microsoft.com/office/powerpoint/2010/main" val="160090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763325" y="580445"/>
            <a:ext cx="1614115" cy="584775"/>
          </a:xfrm>
          <a:prstGeom prst="rect">
            <a:avLst/>
          </a:prstGeom>
          <a:noFill/>
        </p:spPr>
        <p:txBody>
          <a:bodyPr wrap="square" rtlCol="0">
            <a:spAutoFit/>
          </a:bodyPr>
          <a:lstStyle/>
          <a:p>
            <a:r>
              <a:rPr kumimoji="1" lang="en-US" altLang="ja-JP" sz="3200" b="1" dirty="0" smtClean="0"/>
              <a:t>STORY</a:t>
            </a:r>
            <a:endParaRPr kumimoji="1" lang="ja-JP" altLang="en-US" sz="3200" b="1" dirty="0"/>
          </a:p>
        </p:txBody>
      </p:sp>
      <p:sp>
        <p:nvSpPr>
          <p:cNvPr id="4" name="テキスト ボックス 3"/>
          <p:cNvSpPr txBox="1"/>
          <p:nvPr/>
        </p:nvSpPr>
        <p:spPr>
          <a:xfrm>
            <a:off x="763325" y="1558456"/>
            <a:ext cx="9247367" cy="2308324"/>
          </a:xfrm>
          <a:prstGeom prst="rect">
            <a:avLst/>
          </a:prstGeom>
          <a:noFill/>
        </p:spPr>
        <p:txBody>
          <a:bodyPr wrap="square" rtlCol="0">
            <a:spAutoFit/>
          </a:bodyPr>
          <a:lstStyle/>
          <a:p>
            <a:r>
              <a:rPr kumimoji="1" lang="ja-JP" altLang="en-US" dirty="0" smtClean="0"/>
              <a:t>超人的な怪力を持って生まれた主人公は周囲から恐れられ</a:t>
            </a:r>
            <a:endParaRPr kumimoji="1" lang="en-US" altLang="ja-JP" dirty="0" smtClean="0"/>
          </a:p>
          <a:p>
            <a:r>
              <a:rPr lang="ja-JP" altLang="en-US" dirty="0" smtClean="0"/>
              <a:t>人々が古から妖怪や怪物を封じ込めてきた魔界（仮名）に追放される</a:t>
            </a:r>
            <a:endParaRPr lang="en-US" altLang="ja-JP" dirty="0" smtClean="0"/>
          </a:p>
          <a:p>
            <a:r>
              <a:rPr lang="ja-JP" altLang="en-US" dirty="0" smtClean="0"/>
              <a:t>一人魔界にさまよう主人公の前に妖怪が現れた</a:t>
            </a:r>
            <a:endParaRPr lang="en-US" altLang="ja-JP" dirty="0" smtClean="0"/>
          </a:p>
          <a:p>
            <a:r>
              <a:rPr lang="ja-JP" altLang="en-US" dirty="0" smtClean="0"/>
              <a:t>あまりの恐怖に主人公はその妖怪を投げ飛ばしてしまう</a:t>
            </a:r>
            <a:endParaRPr lang="en-US" altLang="ja-JP" dirty="0" smtClean="0"/>
          </a:p>
          <a:p>
            <a:r>
              <a:rPr lang="ja-JP" altLang="en-US" dirty="0" smtClean="0"/>
              <a:t>とてつもない勢いで投げられた妖怪、しかしその妖怪は起き上がってこう言った</a:t>
            </a:r>
            <a:endParaRPr lang="en-US" altLang="ja-JP" dirty="0" smtClean="0"/>
          </a:p>
          <a:p>
            <a:r>
              <a:rPr lang="ja-JP" altLang="en-US" dirty="0" smtClean="0"/>
              <a:t>「なん</a:t>
            </a:r>
            <a:r>
              <a:rPr lang="ja-JP" altLang="en-US" dirty="0" err="1" smtClean="0"/>
              <a:t>だ</a:t>
            </a:r>
            <a:r>
              <a:rPr lang="ja-JP" altLang="en-US" dirty="0" smtClean="0"/>
              <a:t>今の！？スゲー面白れー！」</a:t>
            </a:r>
            <a:endParaRPr lang="en-US" altLang="ja-JP" dirty="0" smtClean="0"/>
          </a:p>
          <a:p>
            <a:r>
              <a:rPr lang="ja-JP" altLang="en-US" dirty="0" smtClean="0"/>
              <a:t>聞く話によると魔界には刺激となる遊びがほとんどないらしい</a:t>
            </a:r>
            <a:endParaRPr lang="en-US" altLang="ja-JP" dirty="0" smtClean="0"/>
          </a:p>
          <a:p>
            <a:r>
              <a:rPr lang="ja-JP" altLang="en-US" dirty="0" smtClean="0"/>
              <a:t>主人公は道行く妖怪を投げながら元の世界に帰る方法を探すこととなる</a:t>
            </a:r>
            <a:endParaRPr lang="en-US" altLang="ja-JP" dirty="0" smtClean="0"/>
          </a:p>
        </p:txBody>
      </p:sp>
    </p:spTree>
    <p:extLst>
      <p:ext uri="{BB962C8B-B14F-4D97-AF65-F5344CB8AC3E}">
        <p14:creationId xmlns:p14="http://schemas.microsoft.com/office/powerpoint/2010/main" val="1810836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正方形/長方形 11"/>
          <p:cNvSpPr/>
          <p:nvPr/>
        </p:nvSpPr>
        <p:spPr>
          <a:xfrm>
            <a:off x="10180161" y="109992"/>
            <a:ext cx="1693627" cy="54148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壊せる壁</a:t>
            </a:r>
            <a:endParaRPr lang="en-US" altLang="ja-JP" dirty="0" smtClean="0"/>
          </a:p>
        </p:txBody>
      </p:sp>
      <p:pic>
        <p:nvPicPr>
          <p:cNvPr id="11" name="図 10"/>
          <p:cNvPicPr>
            <a:picLocks noChangeAspect="1"/>
          </p:cNvPicPr>
          <p:nvPr/>
        </p:nvPicPr>
        <p:blipFill>
          <a:blip r:embed="rId2"/>
          <a:stretch>
            <a:fillRect/>
          </a:stretch>
        </p:blipFill>
        <p:spPr>
          <a:xfrm>
            <a:off x="5126929" y="4207980"/>
            <a:ext cx="1316850" cy="1316850"/>
          </a:xfrm>
          <a:prstGeom prst="rect">
            <a:avLst/>
          </a:prstGeom>
        </p:spPr>
      </p:pic>
      <p:pic>
        <p:nvPicPr>
          <p:cNvPr id="10" name="図 9"/>
          <p:cNvPicPr>
            <a:picLocks noChangeAspect="1"/>
          </p:cNvPicPr>
          <p:nvPr/>
        </p:nvPicPr>
        <p:blipFill>
          <a:blip r:embed="rId3"/>
          <a:stretch>
            <a:fillRect/>
          </a:stretch>
        </p:blipFill>
        <p:spPr>
          <a:xfrm>
            <a:off x="5672096" y="4089571"/>
            <a:ext cx="1469263" cy="1572904"/>
          </a:xfrm>
          <a:prstGeom prst="rect">
            <a:avLst/>
          </a:prstGeom>
        </p:spPr>
      </p:pic>
      <p:pic>
        <p:nvPicPr>
          <p:cNvPr id="2" name="図 1"/>
          <p:cNvPicPr>
            <a:picLocks noChangeAspect="1"/>
          </p:cNvPicPr>
          <p:nvPr/>
        </p:nvPicPr>
        <p:blipFill>
          <a:blip r:embed="rId4"/>
          <a:stretch>
            <a:fillRect/>
          </a:stretch>
        </p:blipFill>
        <p:spPr>
          <a:xfrm flipH="1">
            <a:off x="6727689" y="2503671"/>
            <a:ext cx="2748603" cy="2900900"/>
          </a:xfrm>
          <a:prstGeom prst="rect">
            <a:avLst/>
          </a:prstGeom>
        </p:spPr>
      </p:pic>
      <p:pic>
        <p:nvPicPr>
          <p:cNvPr id="3" name="図 2"/>
          <p:cNvPicPr>
            <a:picLocks noChangeAspect="1"/>
          </p:cNvPicPr>
          <p:nvPr/>
        </p:nvPicPr>
        <p:blipFill>
          <a:blip r:embed="rId5"/>
          <a:stretch>
            <a:fillRect/>
          </a:stretch>
        </p:blipFill>
        <p:spPr>
          <a:xfrm rot="2637245">
            <a:off x="8236828" y="1489210"/>
            <a:ext cx="2083311" cy="2083311"/>
          </a:xfrm>
          <a:prstGeom prst="rect">
            <a:avLst/>
          </a:prstGeom>
        </p:spPr>
      </p:pic>
      <p:pic>
        <p:nvPicPr>
          <p:cNvPr id="4" name="図 3"/>
          <p:cNvPicPr>
            <a:picLocks noChangeAspect="1"/>
          </p:cNvPicPr>
          <p:nvPr/>
        </p:nvPicPr>
        <p:blipFill>
          <a:blip r:embed="rId6"/>
          <a:stretch>
            <a:fillRect/>
          </a:stretch>
        </p:blipFill>
        <p:spPr>
          <a:xfrm>
            <a:off x="3736581" y="1068740"/>
            <a:ext cx="1316651" cy="1316651"/>
          </a:xfrm>
          <a:prstGeom prst="rect">
            <a:avLst/>
          </a:prstGeom>
        </p:spPr>
      </p:pic>
      <p:pic>
        <p:nvPicPr>
          <p:cNvPr id="5" name="図 4"/>
          <p:cNvPicPr>
            <a:picLocks noChangeAspect="1"/>
          </p:cNvPicPr>
          <p:nvPr/>
        </p:nvPicPr>
        <p:blipFill>
          <a:blip r:embed="rId7"/>
          <a:stretch>
            <a:fillRect/>
          </a:stretch>
        </p:blipFill>
        <p:spPr>
          <a:xfrm>
            <a:off x="243758" y="3806561"/>
            <a:ext cx="1467068" cy="1569057"/>
          </a:xfrm>
          <a:prstGeom prst="rect">
            <a:avLst/>
          </a:prstGeom>
        </p:spPr>
      </p:pic>
      <p:sp>
        <p:nvSpPr>
          <p:cNvPr id="6" name="正方形/長方形 5"/>
          <p:cNvSpPr/>
          <p:nvPr/>
        </p:nvSpPr>
        <p:spPr>
          <a:xfrm>
            <a:off x="2258170" y="2385391"/>
            <a:ext cx="2560320" cy="1562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p:cNvPicPr>
            <a:picLocks noChangeAspect="1"/>
          </p:cNvPicPr>
          <p:nvPr/>
        </p:nvPicPr>
        <p:blipFill>
          <a:blip r:embed="rId8"/>
          <a:stretch>
            <a:fillRect/>
          </a:stretch>
        </p:blipFill>
        <p:spPr>
          <a:xfrm rot="5400000">
            <a:off x="3617474" y="1201016"/>
            <a:ext cx="2572735" cy="170703"/>
          </a:xfrm>
          <a:prstGeom prst="rect">
            <a:avLst/>
          </a:prstGeom>
        </p:spPr>
      </p:pic>
      <p:pic>
        <p:nvPicPr>
          <p:cNvPr id="8" name="図 7"/>
          <p:cNvPicPr>
            <a:picLocks noChangeAspect="1"/>
          </p:cNvPicPr>
          <p:nvPr/>
        </p:nvPicPr>
        <p:blipFill>
          <a:blip r:embed="rId8"/>
          <a:stretch>
            <a:fillRect/>
          </a:stretch>
        </p:blipFill>
        <p:spPr>
          <a:xfrm>
            <a:off x="0" y="5275003"/>
            <a:ext cx="5351228" cy="249827"/>
          </a:xfrm>
          <a:prstGeom prst="rect">
            <a:avLst/>
          </a:prstGeom>
        </p:spPr>
      </p:pic>
      <p:sp>
        <p:nvSpPr>
          <p:cNvPr id="9" name="右矢印 8"/>
          <p:cNvSpPr/>
          <p:nvPr/>
        </p:nvSpPr>
        <p:spPr>
          <a:xfrm>
            <a:off x="4584105" y="3454131"/>
            <a:ext cx="938254" cy="7871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365331" y="1977599"/>
            <a:ext cx="3307211" cy="646331"/>
          </a:xfrm>
          <a:prstGeom prst="rect">
            <a:avLst/>
          </a:prstGeom>
          <a:noFill/>
        </p:spPr>
        <p:txBody>
          <a:bodyPr wrap="square" rtlCol="0">
            <a:spAutoFit/>
          </a:bodyPr>
          <a:lstStyle/>
          <a:p>
            <a:r>
              <a:rPr kumimoji="1" lang="ja-JP" altLang="en-US" dirty="0" smtClean="0"/>
              <a:t>ステージに点在する怪物達を</a:t>
            </a:r>
            <a:endParaRPr kumimoji="1" lang="en-US" altLang="ja-JP" dirty="0" smtClean="0"/>
          </a:p>
          <a:p>
            <a:r>
              <a:rPr lang="ja-JP" altLang="en-US" dirty="0" smtClean="0"/>
              <a:t>集めよう</a:t>
            </a:r>
            <a:endParaRPr kumimoji="1" lang="ja-JP" altLang="en-US" dirty="0"/>
          </a:p>
        </p:txBody>
      </p:sp>
      <p:sp>
        <p:nvSpPr>
          <p:cNvPr id="14" name="テキスト ボックス 13"/>
          <p:cNvSpPr txBox="1"/>
          <p:nvPr/>
        </p:nvSpPr>
        <p:spPr>
          <a:xfrm>
            <a:off x="5955526" y="1463040"/>
            <a:ext cx="2971023" cy="646331"/>
          </a:xfrm>
          <a:prstGeom prst="rect">
            <a:avLst/>
          </a:prstGeom>
          <a:noFill/>
        </p:spPr>
        <p:txBody>
          <a:bodyPr wrap="square" rtlCol="0">
            <a:spAutoFit/>
          </a:bodyPr>
          <a:lstStyle/>
          <a:p>
            <a:r>
              <a:rPr kumimoji="1" lang="ja-JP" altLang="en-US" dirty="0" smtClean="0"/>
              <a:t>怪物達を投げてギミックを解こう</a:t>
            </a:r>
            <a:endParaRPr kumimoji="1" lang="ja-JP" altLang="en-US" dirty="0"/>
          </a:p>
        </p:txBody>
      </p:sp>
      <p:sp>
        <p:nvSpPr>
          <p:cNvPr id="16" name="テキスト ボックス 15"/>
          <p:cNvSpPr txBox="1"/>
          <p:nvPr/>
        </p:nvSpPr>
        <p:spPr>
          <a:xfrm>
            <a:off x="5354545" y="5575179"/>
            <a:ext cx="2255354" cy="646331"/>
          </a:xfrm>
          <a:prstGeom prst="rect">
            <a:avLst/>
          </a:prstGeom>
          <a:noFill/>
        </p:spPr>
        <p:txBody>
          <a:bodyPr wrap="square" rtlCol="0">
            <a:spAutoFit/>
          </a:bodyPr>
          <a:lstStyle/>
          <a:p>
            <a:r>
              <a:rPr kumimoji="1" lang="ja-JP" altLang="en-US" dirty="0" smtClean="0"/>
              <a:t>仲間にした怪物達は主人公の後ろに並ぶ</a:t>
            </a:r>
            <a:endParaRPr kumimoji="1" lang="ja-JP" altLang="en-US" dirty="0"/>
          </a:p>
        </p:txBody>
      </p:sp>
    </p:spTree>
    <p:extLst>
      <p:ext uri="{BB962C8B-B14F-4D97-AF65-F5344CB8AC3E}">
        <p14:creationId xmlns:p14="http://schemas.microsoft.com/office/powerpoint/2010/main" val="2303633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4376693" y="2752077"/>
            <a:ext cx="2432480" cy="769441"/>
          </a:xfrm>
          <a:prstGeom prst="rect">
            <a:avLst/>
          </a:prstGeom>
          <a:noFill/>
        </p:spPr>
        <p:txBody>
          <a:bodyPr wrap="square" rtlCol="0">
            <a:spAutoFit/>
          </a:bodyPr>
          <a:lstStyle/>
          <a:p>
            <a:r>
              <a:rPr kumimoji="1" lang="ja-JP" altLang="en-US" sz="4400" dirty="0" smtClean="0"/>
              <a:t>タイトル</a:t>
            </a:r>
            <a:endParaRPr kumimoji="1" lang="ja-JP" altLang="en-US" sz="4400" dirty="0"/>
          </a:p>
        </p:txBody>
      </p:sp>
    </p:spTree>
    <p:extLst>
      <p:ext uri="{BB962C8B-B14F-4D97-AF65-F5344CB8AC3E}">
        <p14:creationId xmlns:p14="http://schemas.microsoft.com/office/powerpoint/2010/main" val="2713743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ローチャート: 磁気ディスク 1"/>
          <p:cNvSpPr/>
          <p:nvPr/>
        </p:nvSpPr>
        <p:spPr>
          <a:xfrm>
            <a:off x="976544" y="3506679"/>
            <a:ext cx="1526959" cy="825623"/>
          </a:xfrm>
          <a:prstGeom prst="flowChartMagneticDisk">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クリアしたステージ</a:t>
            </a:r>
            <a:endParaRPr kumimoji="1" lang="ja-JP" altLang="en-US" dirty="0"/>
          </a:p>
        </p:txBody>
      </p:sp>
      <p:sp>
        <p:nvSpPr>
          <p:cNvPr id="3" name="フローチャート: 磁気ディスク 2"/>
          <p:cNvSpPr/>
          <p:nvPr/>
        </p:nvSpPr>
        <p:spPr>
          <a:xfrm>
            <a:off x="5257061" y="3506680"/>
            <a:ext cx="1526959" cy="82562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未クリアのステージ</a:t>
            </a:r>
            <a:endParaRPr kumimoji="1" lang="ja-JP" altLang="en-US" dirty="0"/>
          </a:p>
        </p:txBody>
      </p:sp>
      <p:sp>
        <p:nvSpPr>
          <p:cNvPr id="4" name="フローチャート: 磁気ディスク 3"/>
          <p:cNvSpPr/>
          <p:nvPr/>
        </p:nvSpPr>
        <p:spPr>
          <a:xfrm>
            <a:off x="9537578" y="3506679"/>
            <a:ext cx="1526959" cy="82562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399495" y="319596"/>
            <a:ext cx="2104008" cy="369332"/>
          </a:xfrm>
          <a:prstGeom prst="rect">
            <a:avLst/>
          </a:prstGeom>
          <a:noFill/>
        </p:spPr>
        <p:txBody>
          <a:bodyPr wrap="square" rtlCol="0">
            <a:spAutoFit/>
          </a:bodyPr>
          <a:lstStyle/>
          <a:p>
            <a:r>
              <a:rPr kumimoji="1" lang="ja-JP" altLang="en-US" dirty="0" smtClean="0"/>
              <a:t>ステージ選択画面</a:t>
            </a:r>
            <a:endParaRPr kumimoji="1" lang="ja-JP" altLang="en-US" dirty="0"/>
          </a:p>
        </p:txBody>
      </p:sp>
      <p:pic>
        <p:nvPicPr>
          <p:cNvPr id="6" name="図 5"/>
          <p:cNvPicPr>
            <a:picLocks noChangeAspect="1"/>
          </p:cNvPicPr>
          <p:nvPr/>
        </p:nvPicPr>
        <p:blipFill rotWithShape="1">
          <a:blip r:embed="rId2">
            <a:extLst>
              <a:ext uri="{28A0092B-C50C-407E-A947-70E740481C1C}">
                <a14:useLocalDpi xmlns:a14="http://schemas.microsoft.com/office/drawing/2010/main" val="0"/>
              </a:ext>
            </a:extLst>
          </a:blip>
          <a:srcRect t="14416" r="95310"/>
          <a:stretch/>
        </p:blipFill>
        <p:spPr>
          <a:xfrm>
            <a:off x="5270111" y="2434257"/>
            <a:ext cx="1513909" cy="1201252"/>
          </a:xfrm>
          <a:prstGeom prst="rect">
            <a:avLst/>
          </a:prstGeom>
        </p:spPr>
      </p:pic>
      <p:sp>
        <p:nvSpPr>
          <p:cNvPr id="7" name="テキスト ボックス 6"/>
          <p:cNvSpPr txBox="1"/>
          <p:nvPr/>
        </p:nvSpPr>
        <p:spPr>
          <a:xfrm>
            <a:off x="230819" y="4707932"/>
            <a:ext cx="3018408" cy="646331"/>
          </a:xfrm>
          <a:prstGeom prst="rect">
            <a:avLst/>
          </a:prstGeom>
          <a:noFill/>
        </p:spPr>
        <p:txBody>
          <a:bodyPr wrap="square" rtlCol="0">
            <a:spAutoFit/>
          </a:bodyPr>
          <a:lstStyle/>
          <a:p>
            <a:pPr algn="ctr"/>
            <a:r>
              <a:rPr kumimoji="1" lang="ja-JP" altLang="en-US" dirty="0" smtClean="0"/>
              <a:t>チュートリアル用ステージ</a:t>
            </a:r>
            <a:endParaRPr kumimoji="1" lang="en-US" altLang="ja-JP" dirty="0" smtClean="0"/>
          </a:p>
          <a:p>
            <a:pPr algn="ctr"/>
            <a:r>
              <a:rPr kumimoji="1" lang="en-US" altLang="ja-JP" dirty="0" smtClean="0"/>
              <a:t>(</a:t>
            </a:r>
            <a:r>
              <a:rPr kumimoji="1" lang="ja-JP" altLang="en-US" dirty="0" smtClean="0"/>
              <a:t>難易度：優しめ</a:t>
            </a:r>
            <a:r>
              <a:rPr kumimoji="1" lang="en-US" altLang="ja-JP" dirty="0" smtClean="0"/>
              <a:t>)</a:t>
            </a:r>
            <a:endParaRPr kumimoji="1" lang="ja-JP" altLang="en-US" dirty="0"/>
          </a:p>
        </p:txBody>
      </p:sp>
      <p:sp>
        <p:nvSpPr>
          <p:cNvPr id="9" name="テキスト ボックス 8"/>
          <p:cNvSpPr txBox="1"/>
          <p:nvPr/>
        </p:nvSpPr>
        <p:spPr>
          <a:xfrm>
            <a:off x="4218373" y="4707932"/>
            <a:ext cx="3604334" cy="646331"/>
          </a:xfrm>
          <a:prstGeom prst="rect">
            <a:avLst/>
          </a:prstGeom>
          <a:noFill/>
        </p:spPr>
        <p:txBody>
          <a:bodyPr wrap="square" rtlCol="0">
            <a:spAutoFit/>
          </a:bodyPr>
          <a:lstStyle/>
          <a:p>
            <a:pPr algn="ctr"/>
            <a:r>
              <a:rPr kumimoji="1" lang="ja-JP" altLang="en-US" dirty="0" smtClean="0"/>
              <a:t>トラップを色々置いたステージ</a:t>
            </a:r>
            <a:endParaRPr kumimoji="1" lang="en-US" altLang="ja-JP" dirty="0" smtClean="0"/>
          </a:p>
          <a:p>
            <a:pPr algn="ctr"/>
            <a:r>
              <a:rPr kumimoji="1" lang="en-US" altLang="ja-JP" dirty="0" smtClean="0"/>
              <a:t>(</a:t>
            </a:r>
            <a:r>
              <a:rPr kumimoji="1" lang="ja-JP" altLang="en-US" dirty="0" smtClean="0"/>
              <a:t>難易度：普通</a:t>
            </a:r>
            <a:r>
              <a:rPr kumimoji="1" lang="en-US" altLang="ja-JP" dirty="0" smtClean="0"/>
              <a:t>)</a:t>
            </a:r>
            <a:endParaRPr kumimoji="1" lang="ja-JP" altLang="en-US" dirty="0"/>
          </a:p>
        </p:txBody>
      </p:sp>
      <p:sp>
        <p:nvSpPr>
          <p:cNvPr id="10" name="テキスト ボックス 9"/>
          <p:cNvSpPr txBox="1"/>
          <p:nvPr/>
        </p:nvSpPr>
        <p:spPr>
          <a:xfrm>
            <a:off x="8756342" y="4707931"/>
            <a:ext cx="3089429" cy="646331"/>
          </a:xfrm>
          <a:prstGeom prst="rect">
            <a:avLst/>
          </a:prstGeom>
          <a:noFill/>
        </p:spPr>
        <p:txBody>
          <a:bodyPr wrap="square" rtlCol="0">
            <a:spAutoFit/>
          </a:bodyPr>
          <a:lstStyle/>
          <a:p>
            <a:pPr algn="ctr"/>
            <a:r>
              <a:rPr kumimoji="1" lang="ja-JP" altLang="en-US" dirty="0" smtClean="0"/>
              <a:t>動く</a:t>
            </a:r>
            <a:r>
              <a:rPr kumimoji="1" lang="ja-JP" altLang="en-US" dirty="0" smtClean="0"/>
              <a:t>足場、小ボス戦を導入</a:t>
            </a:r>
            <a:endParaRPr kumimoji="1" lang="en-US" altLang="ja-JP" dirty="0" smtClean="0"/>
          </a:p>
          <a:p>
            <a:pPr algn="ctr"/>
            <a:r>
              <a:rPr lang="en-US" altLang="ja-JP" dirty="0" smtClean="0"/>
              <a:t>(</a:t>
            </a:r>
            <a:r>
              <a:rPr lang="ja-JP" altLang="en-US" dirty="0" smtClean="0"/>
              <a:t>難易度：</a:t>
            </a:r>
            <a:r>
              <a:rPr lang="en-US" altLang="ja-JP" dirty="0" smtClean="0"/>
              <a:t>??)</a:t>
            </a:r>
            <a:endParaRPr kumimoji="1" lang="ja-JP" altLang="en-US" dirty="0"/>
          </a:p>
        </p:txBody>
      </p:sp>
      <p:sp>
        <p:nvSpPr>
          <p:cNvPr id="12" name="テキスト ボックス 11"/>
          <p:cNvSpPr txBox="1"/>
          <p:nvPr/>
        </p:nvSpPr>
        <p:spPr>
          <a:xfrm>
            <a:off x="4848687" y="1669002"/>
            <a:ext cx="2343705" cy="646331"/>
          </a:xfrm>
          <a:prstGeom prst="rect">
            <a:avLst/>
          </a:prstGeom>
          <a:noFill/>
        </p:spPr>
        <p:txBody>
          <a:bodyPr wrap="square" rtlCol="0">
            <a:spAutoFit/>
          </a:bodyPr>
          <a:lstStyle/>
          <a:p>
            <a:r>
              <a:rPr lang="ja-JP" altLang="en-US" dirty="0" smtClean="0"/>
              <a:t>選択中のステージに</a:t>
            </a:r>
            <a:endParaRPr lang="en-US" altLang="ja-JP" dirty="0" smtClean="0"/>
          </a:p>
          <a:p>
            <a:r>
              <a:rPr kumimoji="1" lang="ja-JP" altLang="en-US" dirty="0"/>
              <a:t>キリカ</a:t>
            </a:r>
            <a:r>
              <a:rPr kumimoji="1" lang="ja-JP" altLang="en-US" dirty="0" smtClean="0"/>
              <a:t>ちゃんが乗る</a:t>
            </a:r>
            <a:endParaRPr kumimoji="1" lang="ja-JP" altLang="en-US" dirty="0"/>
          </a:p>
        </p:txBody>
      </p:sp>
    </p:spTree>
    <p:extLst>
      <p:ext uri="{BB962C8B-B14F-4D97-AF65-F5344CB8AC3E}">
        <p14:creationId xmlns:p14="http://schemas.microsoft.com/office/powerpoint/2010/main" val="9968637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84085" y="239697"/>
            <a:ext cx="1837678" cy="461665"/>
          </a:xfrm>
          <a:prstGeom prst="rect">
            <a:avLst/>
          </a:prstGeom>
          <a:noFill/>
        </p:spPr>
        <p:txBody>
          <a:bodyPr wrap="square" rtlCol="0">
            <a:spAutoFit/>
          </a:bodyPr>
          <a:lstStyle/>
          <a:p>
            <a:r>
              <a:rPr kumimoji="1" lang="ja-JP" altLang="en-US" sz="2400" dirty="0" smtClean="0"/>
              <a:t>ステージ１</a:t>
            </a:r>
            <a:endParaRPr kumimoji="1" lang="ja-JP" altLang="en-US" sz="2400" dirty="0"/>
          </a:p>
        </p:txBody>
      </p:sp>
      <p:sp>
        <p:nvSpPr>
          <p:cNvPr id="3" name="正方形/長方形 2"/>
          <p:cNvSpPr/>
          <p:nvPr/>
        </p:nvSpPr>
        <p:spPr>
          <a:xfrm>
            <a:off x="0" y="6178858"/>
            <a:ext cx="12192000" cy="896645"/>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8717" y="4729062"/>
            <a:ext cx="1611297" cy="1611297"/>
          </a:xfrm>
          <a:prstGeom prst="rect">
            <a:avLst/>
          </a:prstGeom>
        </p:spPr>
      </p:pic>
      <p:pic>
        <p:nvPicPr>
          <p:cNvPr id="5" name="図 4"/>
          <p:cNvPicPr>
            <a:picLocks noChangeAspect="1"/>
          </p:cNvPicPr>
          <p:nvPr/>
        </p:nvPicPr>
        <p:blipFill rotWithShape="1">
          <a:blip r:embed="rId3">
            <a:extLst>
              <a:ext uri="{28A0092B-C50C-407E-A947-70E740481C1C}">
                <a14:useLocalDpi xmlns:a14="http://schemas.microsoft.com/office/drawing/2010/main" val="0"/>
              </a:ext>
            </a:extLst>
          </a:blip>
          <a:srcRect t="-17719" r="95673"/>
          <a:stretch/>
        </p:blipFill>
        <p:spPr>
          <a:xfrm>
            <a:off x="284085" y="5370105"/>
            <a:ext cx="676183" cy="799876"/>
          </a:xfrm>
          <a:prstGeom prst="rect">
            <a:avLst/>
          </a:prstGeom>
        </p:spPr>
      </p:pic>
      <p:pic>
        <p:nvPicPr>
          <p:cNvPr id="6" name="図 5"/>
          <p:cNvPicPr>
            <a:picLocks noChangeAspect="1"/>
          </p:cNvPicPr>
          <p:nvPr/>
        </p:nvPicPr>
        <p:blipFill rotWithShape="1">
          <a:blip r:embed="rId3">
            <a:extLst>
              <a:ext uri="{28A0092B-C50C-407E-A947-70E740481C1C}">
                <a14:useLocalDpi xmlns:a14="http://schemas.microsoft.com/office/drawing/2010/main" val="0"/>
              </a:ext>
            </a:extLst>
          </a:blip>
          <a:srcRect t="-17719" r="95673"/>
          <a:stretch/>
        </p:blipFill>
        <p:spPr>
          <a:xfrm>
            <a:off x="5032155" y="5384384"/>
            <a:ext cx="676183" cy="799876"/>
          </a:xfrm>
          <a:prstGeom prst="rect">
            <a:avLst/>
          </a:prstGeom>
        </p:spPr>
      </p:pic>
      <p:pic>
        <p:nvPicPr>
          <p:cNvPr id="7" name="図 6"/>
          <p:cNvPicPr>
            <a:picLocks noChangeAspect="1"/>
          </p:cNvPicPr>
          <p:nvPr/>
        </p:nvPicPr>
        <p:blipFill rotWithShape="1">
          <a:blip r:embed="rId3">
            <a:extLst>
              <a:ext uri="{28A0092B-C50C-407E-A947-70E740481C1C}">
                <a14:useLocalDpi xmlns:a14="http://schemas.microsoft.com/office/drawing/2010/main" val="0"/>
              </a:ext>
            </a:extLst>
          </a:blip>
          <a:srcRect t="-17719" r="95673"/>
          <a:stretch/>
        </p:blipFill>
        <p:spPr>
          <a:xfrm>
            <a:off x="5695762" y="5384384"/>
            <a:ext cx="676183" cy="799876"/>
          </a:xfrm>
          <a:prstGeom prst="rect">
            <a:avLst/>
          </a:prstGeom>
        </p:spPr>
      </p:pic>
      <p:pic>
        <p:nvPicPr>
          <p:cNvPr id="8" name="図 7"/>
          <p:cNvPicPr>
            <a:picLocks noChangeAspect="1"/>
          </p:cNvPicPr>
          <p:nvPr/>
        </p:nvPicPr>
        <p:blipFill rotWithShape="1">
          <a:blip r:embed="rId3">
            <a:extLst>
              <a:ext uri="{28A0092B-C50C-407E-A947-70E740481C1C}">
                <a14:useLocalDpi xmlns:a14="http://schemas.microsoft.com/office/drawing/2010/main" val="0"/>
              </a:ext>
            </a:extLst>
          </a:blip>
          <a:srcRect t="-17719" r="95673"/>
          <a:stretch/>
        </p:blipFill>
        <p:spPr>
          <a:xfrm>
            <a:off x="6359369" y="5385863"/>
            <a:ext cx="676183" cy="799876"/>
          </a:xfrm>
          <a:prstGeom prst="rect">
            <a:avLst/>
          </a:prstGeom>
        </p:spPr>
      </p:pic>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flipV="1">
            <a:off x="3637266" y="6099725"/>
            <a:ext cx="621411" cy="621411"/>
          </a:xfrm>
          <a:prstGeom prst="rect">
            <a:avLst/>
          </a:prstGeom>
        </p:spPr>
      </p:pic>
      <p:pic>
        <p:nvPicPr>
          <p:cNvPr id="10" name="図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433" y="5225916"/>
            <a:ext cx="1088253" cy="1088253"/>
          </a:xfrm>
          <a:prstGeom prst="rect">
            <a:avLst/>
          </a:prstGeom>
        </p:spPr>
      </p:pic>
      <p:sp>
        <p:nvSpPr>
          <p:cNvPr id="11" name="テキスト ボックス 10"/>
          <p:cNvSpPr txBox="1"/>
          <p:nvPr/>
        </p:nvSpPr>
        <p:spPr>
          <a:xfrm flipH="1">
            <a:off x="7360955" y="4359730"/>
            <a:ext cx="1226819" cy="369332"/>
          </a:xfrm>
          <a:prstGeom prst="rect">
            <a:avLst/>
          </a:prstGeom>
          <a:noFill/>
        </p:spPr>
        <p:txBody>
          <a:bodyPr wrap="square" rtlCol="0">
            <a:spAutoFit/>
          </a:bodyPr>
          <a:lstStyle/>
          <a:p>
            <a:pPr algn="ctr"/>
            <a:r>
              <a:rPr kumimoji="1" lang="en-US" altLang="ja-JP" dirty="0" smtClean="0"/>
              <a:t>HP</a:t>
            </a:r>
            <a:r>
              <a:rPr lang="ja-JP" altLang="en-US" dirty="0"/>
              <a:t>多</a:t>
            </a:r>
            <a:r>
              <a:rPr kumimoji="1" lang="ja-JP" altLang="en-US" dirty="0" smtClean="0"/>
              <a:t>め</a:t>
            </a:r>
            <a:endParaRPr kumimoji="1" lang="ja-JP" altLang="en-US" dirty="0"/>
          </a:p>
        </p:txBody>
      </p:sp>
      <p:sp>
        <p:nvSpPr>
          <p:cNvPr id="12" name="テキスト ボックス 11"/>
          <p:cNvSpPr txBox="1"/>
          <p:nvPr/>
        </p:nvSpPr>
        <p:spPr>
          <a:xfrm flipH="1">
            <a:off x="1024149" y="4856584"/>
            <a:ext cx="1226819" cy="369332"/>
          </a:xfrm>
          <a:prstGeom prst="rect">
            <a:avLst/>
          </a:prstGeom>
          <a:noFill/>
        </p:spPr>
        <p:txBody>
          <a:bodyPr wrap="square" rtlCol="0">
            <a:spAutoFit/>
          </a:bodyPr>
          <a:lstStyle/>
          <a:p>
            <a:pPr algn="ctr"/>
            <a:r>
              <a:rPr kumimoji="1" lang="en-US" altLang="ja-JP" dirty="0" smtClean="0"/>
              <a:t>HP</a:t>
            </a:r>
            <a:r>
              <a:rPr kumimoji="1" lang="ja-JP" altLang="en-US" dirty="0" smtClean="0"/>
              <a:t>少なめ</a:t>
            </a:r>
            <a:endParaRPr kumimoji="1" lang="ja-JP" altLang="en-US" dirty="0"/>
          </a:p>
        </p:txBody>
      </p:sp>
      <p:sp>
        <p:nvSpPr>
          <p:cNvPr id="13" name="楕円 12"/>
          <p:cNvSpPr/>
          <p:nvPr/>
        </p:nvSpPr>
        <p:spPr>
          <a:xfrm>
            <a:off x="10370037" y="3290584"/>
            <a:ext cx="727969" cy="1935332"/>
          </a:xfrm>
          <a:prstGeom prst="ellipse">
            <a:avLst/>
          </a:prstGeom>
          <a:noFill/>
          <a:ln w="76200">
            <a:solidFill>
              <a:schemeClr val="accent4"/>
            </a:solidFill>
          </a:ln>
          <a:effectLst>
            <a:outerShdw dist="63500" algn="ctr" rotWithShape="0">
              <a:srgbClr val="000000">
                <a:alpha val="6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flipV="1">
            <a:off x="3173422" y="6099726"/>
            <a:ext cx="621411" cy="621411"/>
          </a:xfrm>
          <a:prstGeom prst="rect">
            <a:avLst/>
          </a:prstGeom>
        </p:spPr>
      </p:pic>
      <p:sp>
        <p:nvSpPr>
          <p:cNvPr id="15" name="テキスト ボックス 14"/>
          <p:cNvSpPr txBox="1"/>
          <p:nvPr/>
        </p:nvSpPr>
        <p:spPr>
          <a:xfrm>
            <a:off x="8962926" y="2604686"/>
            <a:ext cx="2814222" cy="646331"/>
          </a:xfrm>
          <a:prstGeom prst="rect">
            <a:avLst/>
          </a:prstGeom>
          <a:noFill/>
        </p:spPr>
        <p:txBody>
          <a:bodyPr wrap="square" rtlCol="0">
            <a:spAutoFit/>
          </a:bodyPr>
          <a:lstStyle/>
          <a:p>
            <a:r>
              <a:rPr kumimoji="1" lang="ja-JP" altLang="en-US" dirty="0" smtClean="0"/>
              <a:t>クリーチャーを投げて</a:t>
            </a:r>
            <a:endParaRPr kumimoji="1" lang="en-US" altLang="ja-JP" dirty="0" smtClean="0"/>
          </a:p>
          <a:p>
            <a:r>
              <a:rPr kumimoji="1" lang="ja-JP" altLang="en-US" dirty="0" smtClean="0"/>
              <a:t>輪</a:t>
            </a:r>
            <a:r>
              <a:rPr kumimoji="1" lang="ja-JP" altLang="en-US" dirty="0" err="1" smtClean="0"/>
              <a:t>っかに</a:t>
            </a:r>
            <a:r>
              <a:rPr lang="ja-JP" altLang="en-US" dirty="0" smtClean="0"/>
              <a:t>触れるとゴール</a:t>
            </a:r>
            <a:endParaRPr kumimoji="1" lang="ja-JP" altLang="en-US" dirty="0"/>
          </a:p>
        </p:txBody>
      </p:sp>
    </p:spTree>
    <p:extLst>
      <p:ext uri="{BB962C8B-B14F-4D97-AF65-F5344CB8AC3E}">
        <p14:creationId xmlns:p14="http://schemas.microsoft.com/office/powerpoint/2010/main" val="4765451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0" y="6178858"/>
            <a:ext cx="12192000" cy="896645"/>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flipV="1">
            <a:off x="5497127" y="6028307"/>
            <a:ext cx="1197746" cy="1197746"/>
          </a:xfrm>
          <a:prstGeom prst="rect">
            <a:avLst/>
          </a:prstGeom>
        </p:spPr>
      </p:pic>
      <p:sp>
        <p:nvSpPr>
          <p:cNvPr id="7" name="正方形/長方形 6"/>
          <p:cNvSpPr/>
          <p:nvPr/>
        </p:nvSpPr>
        <p:spPr>
          <a:xfrm>
            <a:off x="0" y="807340"/>
            <a:ext cx="12192000" cy="896645"/>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4299380" y="701362"/>
            <a:ext cx="1197746" cy="1197746"/>
          </a:xfrm>
          <a:prstGeom prst="rect">
            <a:avLst/>
          </a:prstGeom>
        </p:spPr>
      </p:pic>
      <p:sp>
        <p:nvSpPr>
          <p:cNvPr id="2" name="テキスト ボックス 1"/>
          <p:cNvSpPr txBox="1"/>
          <p:nvPr/>
        </p:nvSpPr>
        <p:spPr>
          <a:xfrm>
            <a:off x="284085" y="239697"/>
            <a:ext cx="1837678" cy="461665"/>
          </a:xfrm>
          <a:prstGeom prst="rect">
            <a:avLst/>
          </a:prstGeom>
          <a:noFill/>
        </p:spPr>
        <p:txBody>
          <a:bodyPr wrap="square" rtlCol="0">
            <a:spAutoFit/>
          </a:bodyPr>
          <a:lstStyle/>
          <a:p>
            <a:r>
              <a:rPr kumimoji="1" lang="ja-JP" altLang="en-US" sz="2400" dirty="0" smtClean="0"/>
              <a:t>ステージ２</a:t>
            </a:r>
            <a:endParaRPr kumimoji="1" lang="ja-JP" altLang="en-US" sz="2400" dirty="0"/>
          </a:p>
        </p:txBody>
      </p:sp>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2120" y="1899108"/>
            <a:ext cx="1641629" cy="1641629"/>
          </a:xfrm>
          <a:prstGeom prst="rect">
            <a:avLst/>
          </a:prstGeom>
        </p:spPr>
      </p:pic>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V="1">
            <a:off x="5275184" y="4537229"/>
            <a:ext cx="1641629" cy="1641629"/>
          </a:xfrm>
          <a:prstGeom prst="rect">
            <a:avLst/>
          </a:prstGeom>
        </p:spPr>
      </p:pic>
      <p:pic>
        <p:nvPicPr>
          <p:cNvPr id="10" name="図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27151" y="1300234"/>
            <a:ext cx="5454511" cy="5454511"/>
          </a:xfrm>
          <a:prstGeom prst="rect">
            <a:avLst/>
          </a:prstGeom>
        </p:spPr>
      </p:pic>
      <p:sp>
        <p:nvSpPr>
          <p:cNvPr id="11" name="テキスト ボックス 10"/>
          <p:cNvSpPr txBox="1"/>
          <p:nvPr/>
        </p:nvSpPr>
        <p:spPr>
          <a:xfrm>
            <a:off x="2647394" y="5098102"/>
            <a:ext cx="2849732" cy="369332"/>
          </a:xfrm>
          <a:prstGeom prst="rect">
            <a:avLst/>
          </a:prstGeom>
          <a:noFill/>
        </p:spPr>
        <p:txBody>
          <a:bodyPr wrap="square" rtlCol="0">
            <a:spAutoFit/>
          </a:bodyPr>
          <a:lstStyle/>
          <a:p>
            <a:r>
              <a:rPr kumimoji="1" lang="ja-JP" altLang="en-US" dirty="0" smtClean="0"/>
              <a:t>発射台は左右に移動する</a:t>
            </a:r>
            <a:endParaRPr kumimoji="1" lang="ja-JP" altLang="en-US" dirty="0"/>
          </a:p>
        </p:txBody>
      </p:sp>
    </p:spTree>
    <p:extLst>
      <p:ext uri="{BB962C8B-B14F-4D97-AF65-F5344CB8AC3E}">
        <p14:creationId xmlns:p14="http://schemas.microsoft.com/office/powerpoint/2010/main" val="4809947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84085" y="239697"/>
            <a:ext cx="1837678" cy="461665"/>
          </a:xfrm>
          <a:prstGeom prst="rect">
            <a:avLst/>
          </a:prstGeom>
          <a:noFill/>
        </p:spPr>
        <p:txBody>
          <a:bodyPr wrap="square" rtlCol="0">
            <a:spAutoFit/>
          </a:bodyPr>
          <a:lstStyle/>
          <a:p>
            <a:r>
              <a:rPr kumimoji="1" lang="ja-JP" altLang="en-US" sz="2400" dirty="0" smtClean="0"/>
              <a:t>ステージ３</a:t>
            </a:r>
            <a:endParaRPr kumimoji="1" lang="ja-JP" altLang="en-US" sz="2400" dirty="0"/>
          </a:p>
        </p:txBody>
      </p:sp>
      <p:sp>
        <p:nvSpPr>
          <p:cNvPr id="3" name="正方形/長方形 2"/>
          <p:cNvSpPr/>
          <p:nvPr/>
        </p:nvSpPr>
        <p:spPr>
          <a:xfrm>
            <a:off x="0" y="6178858"/>
            <a:ext cx="12192000" cy="896645"/>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4587" y="2726688"/>
            <a:ext cx="3811187" cy="381118"/>
          </a:xfrm>
          <a:prstGeom prst="rect">
            <a:avLst/>
          </a:prstGeom>
        </p:spPr>
      </p:pic>
      <p:sp>
        <p:nvSpPr>
          <p:cNvPr id="4" name="正方形/長方形 3"/>
          <p:cNvSpPr/>
          <p:nvPr/>
        </p:nvSpPr>
        <p:spPr>
          <a:xfrm>
            <a:off x="4515774" y="1233996"/>
            <a:ext cx="3160451"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p:cNvPicPr>
            <a:picLocks noChangeAspect="1"/>
          </p:cNvPicPr>
          <p:nvPr/>
        </p:nvPicPr>
        <p:blipFill rotWithShape="1">
          <a:blip r:embed="rId3">
            <a:extLst>
              <a:ext uri="{28A0092B-C50C-407E-A947-70E740481C1C}">
                <a14:useLocalDpi xmlns:a14="http://schemas.microsoft.com/office/drawing/2010/main" val="0"/>
              </a:ext>
            </a:extLst>
          </a:blip>
          <a:srcRect l="91452" t="25972" r="4876" b="-19176"/>
          <a:stretch/>
        </p:blipFill>
        <p:spPr>
          <a:xfrm>
            <a:off x="5514511" y="239697"/>
            <a:ext cx="1162975" cy="1283278"/>
          </a:xfrm>
          <a:prstGeom prst="rect">
            <a:avLst/>
          </a:prstGeom>
        </p:spPr>
      </p:pic>
      <p:pic>
        <p:nvPicPr>
          <p:cNvPr id="7" name="図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76225" y="4182004"/>
            <a:ext cx="3811187" cy="381118"/>
          </a:xfrm>
          <a:prstGeom prst="rect">
            <a:avLst/>
          </a:prstGeom>
        </p:spPr>
      </p:pic>
      <p:pic>
        <p:nvPicPr>
          <p:cNvPr id="8" name="図 7"/>
          <p:cNvPicPr>
            <a:picLocks noChangeAspect="1"/>
          </p:cNvPicPr>
          <p:nvPr/>
        </p:nvPicPr>
        <p:blipFill rotWithShape="1">
          <a:blip r:embed="rId4">
            <a:extLst>
              <a:ext uri="{28A0092B-C50C-407E-A947-70E740481C1C}">
                <a14:useLocalDpi xmlns:a14="http://schemas.microsoft.com/office/drawing/2010/main" val="0"/>
              </a:ext>
            </a:extLst>
          </a:blip>
          <a:srcRect l="-353" t="-790" r="48564" b="790"/>
          <a:stretch/>
        </p:blipFill>
        <p:spPr>
          <a:xfrm>
            <a:off x="5822072" y="3370235"/>
            <a:ext cx="547852" cy="528928"/>
          </a:xfrm>
          <a:prstGeom prst="rect">
            <a:avLst/>
          </a:prstGeom>
        </p:spPr>
      </p:pic>
    </p:spTree>
    <p:extLst>
      <p:ext uri="{BB962C8B-B14F-4D97-AF65-F5344CB8AC3E}">
        <p14:creationId xmlns:p14="http://schemas.microsoft.com/office/powerpoint/2010/main" val="15738633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352</TotalTime>
  <Words>215</Words>
  <Application>Microsoft Office PowerPoint</Application>
  <PresentationFormat>ワイド画面</PresentationFormat>
  <Paragraphs>36</Paragraphs>
  <Slides>8</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8</vt:i4>
      </vt:variant>
    </vt:vector>
  </HeadingPairs>
  <TitlesOfParts>
    <vt:vector size="12" baseType="lpstr">
      <vt:lpstr>游ゴシック</vt:lpstr>
      <vt:lpstr>游ゴシック Light</vt:lpstr>
      <vt:lpstr>Arial</vt:lpstr>
      <vt:lpstr>Office テーマ</vt:lpstr>
      <vt:lpstr>Creature’s Parade ～クリーチャーズ パレード～</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Creatures Parade</dc:title>
  <dc:creator>京祐</dc:creator>
  <cp:lastModifiedBy>京祐</cp:lastModifiedBy>
  <cp:revision>15</cp:revision>
  <dcterms:created xsi:type="dcterms:W3CDTF">2022-10-24T00:48:53Z</dcterms:created>
  <dcterms:modified xsi:type="dcterms:W3CDTF">2023-01-10T03:19:33Z</dcterms:modified>
</cp:coreProperties>
</file>