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A98BFBA-9961-4A15-812F-D576169ED5D1}" type="datetimeFigureOut">
              <a:rPr kumimoji="1" lang="ja-JP" altLang="en-US" smtClean="0"/>
              <a:t>2022/10/25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53528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98BFBA-9961-4A15-812F-D576169ED5D1}" type="datetimeFigureOut">
              <a:rPr kumimoji="1" lang="ja-JP" altLang="en-US" smtClean="0"/>
              <a:t>2022/10/25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347135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98BFBA-9961-4A15-812F-D576169ED5D1}" type="datetimeFigureOut">
              <a:rPr kumimoji="1" lang="ja-JP" altLang="en-US" smtClean="0"/>
              <a:t>2022/10/25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249052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98BFBA-9961-4A15-812F-D576169ED5D1}" type="datetimeFigureOut">
              <a:rPr kumimoji="1" lang="ja-JP" altLang="en-US" smtClean="0"/>
              <a:t>2022/10/25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271080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A98BFBA-9961-4A15-812F-D576169ED5D1}" type="datetimeFigureOut">
              <a:rPr kumimoji="1" lang="ja-JP" altLang="en-US" smtClean="0"/>
              <a:t>2022/10/25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4213820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A98BFBA-9961-4A15-812F-D576169ED5D1}" type="datetimeFigureOut">
              <a:rPr kumimoji="1" lang="ja-JP" altLang="en-US" smtClean="0"/>
              <a:t>2022/10/25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215477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A98BFBA-9961-4A15-812F-D576169ED5D1}" type="datetimeFigureOut">
              <a:rPr kumimoji="1" lang="ja-JP" altLang="en-US" smtClean="0"/>
              <a:t>2022/10/25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333783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A98BFBA-9961-4A15-812F-D576169ED5D1}" type="datetimeFigureOut">
              <a:rPr kumimoji="1" lang="ja-JP" altLang="en-US" smtClean="0"/>
              <a:t>2022/10/25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399049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A98BFBA-9961-4A15-812F-D576169ED5D1}" type="datetimeFigureOut">
              <a:rPr kumimoji="1" lang="ja-JP" altLang="en-US" smtClean="0"/>
              <a:t>2022/10/25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11120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A98BFBA-9961-4A15-812F-D576169ED5D1}" type="datetimeFigureOut">
              <a:rPr kumimoji="1" lang="ja-JP" altLang="en-US" smtClean="0"/>
              <a:t>2022/10/25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297150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A98BFBA-9961-4A15-812F-D576169ED5D1}" type="datetimeFigureOut">
              <a:rPr kumimoji="1" lang="ja-JP" altLang="en-US" smtClean="0"/>
              <a:t>2022/10/25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154243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8BFBA-9961-4A15-812F-D576169ED5D1}" type="datetimeFigureOut">
              <a:rPr kumimoji="1" lang="ja-JP" altLang="en-US" smtClean="0"/>
              <a:t>2022/10/25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2742609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568070" cy="2387600"/>
          </a:xfrm>
        </p:spPr>
        <p:txBody>
          <a:bodyPr>
            <a:normAutofit/>
          </a:bodyPr>
          <a:lstStyle/>
          <a:p>
            <a:r>
              <a:rPr kumimoji="1" lang="en-US" altLang="ja-JP" dirty="0" smtClean="0"/>
              <a:t>Creature’s Parade</a:t>
            </a:r>
            <a:br>
              <a:rPr kumimoji="1" lang="en-US" altLang="ja-JP" dirty="0" smtClean="0"/>
            </a:br>
            <a:r>
              <a:rPr lang="ja-JP" altLang="en-US" sz="3200" dirty="0" smtClean="0"/>
              <a:t>～クリーチャーズ</a:t>
            </a:r>
            <a:r>
              <a:rPr lang="en-US" altLang="ja-JP" sz="3200" dirty="0"/>
              <a:t> </a:t>
            </a:r>
            <a:r>
              <a:rPr lang="ja-JP" altLang="en-US" sz="3200" dirty="0" smtClean="0"/>
              <a:t>パレード～</a:t>
            </a:r>
            <a:endParaRPr kumimoji="1" lang="ja-JP" altLang="en-US" sz="3200" dirty="0"/>
          </a:p>
        </p:txBody>
      </p:sp>
      <p:sp>
        <p:nvSpPr>
          <p:cNvPr id="3" name="サブタイトル 2"/>
          <p:cNvSpPr>
            <a:spLocks noGrp="1"/>
          </p:cNvSpPr>
          <p:nvPr>
            <p:ph type="subTitle" idx="1"/>
          </p:nvPr>
        </p:nvSpPr>
        <p:spPr>
          <a:xfrm>
            <a:off x="1524000" y="4341509"/>
            <a:ext cx="9144000" cy="1655762"/>
          </a:xfrm>
        </p:spPr>
        <p:txBody>
          <a:bodyPr/>
          <a:lstStyle/>
          <a:p>
            <a:r>
              <a:rPr kumimoji="1" lang="ja-JP" altLang="en-US" dirty="0" smtClean="0"/>
              <a:t>後期ゲーム個人製作</a:t>
            </a:r>
            <a:endParaRPr kumimoji="1" lang="ja-JP" altLang="en-US" dirty="0"/>
          </a:p>
        </p:txBody>
      </p:sp>
    </p:spTree>
    <p:extLst>
      <p:ext uri="{BB962C8B-B14F-4D97-AF65-F5344CB8AC3E}">
        <p14:creationId xmlns:p14="http://schemas.microsoft.com/office/powerpoint/2010/main" val="16009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63325" y="580445"/>
            <a:ext cx="1614115" cy="584775"/>
          </a:xfrm>
          <a:prstGeom prst="rect">
            <a:avLst/>
          </a:prstGeom>
          <a:noFill/>
        </p:spPr>
        <p:txBody>
          <a:bodyPr wrap="square" rtlCol="0">
            <a:spAutoFit/>
          </a:bodyPr>
          <a:lstStyle/>
          <a:p>
            <a:r>
              <a:rPr kumimoji="1" lang="en-US" altLang="ja-JP" sz="3200" b="1" dirty="0" smtClean="0"/>
              <a:t>STORY</a:t>
            </a:r>
            <a:endParaRPr kumimoji="1" lang="ja-JP" altLang="en-US" sz="3200" b="1" dirty="0"/>
          </a:p>
        </p:txBody>
      </p:sp>
      <p:sp>
        <p:nvSpPr>
          <p:cNvPr id="4" name="テキスト ボックス 3"/>
          <p:cNvSpPr txBox="1"/>
          <p:nvPr/>
        </p:nvSpPr>
        <p:spPr>
          <a:xfrm>
            <a:off x="763325" y="1558456"/>
            <a:ext cx="9247367" cy="2308324"/>
          </a:xfrm>
          <a:prstGeom prst="rect">
            <a:avLst/>
          </a:prstGeom>
          <a:noFill/>
        </p:spPr>
        <p:txBody>
          <a:bodyPr wrap="square" rtlCol="0">
            <a:spAutoFit/>
          </a:bodyPr>
          <a:lstStyle/>
          <a:p>
            <a:r>
              <a:rPr kumimoji="1" lang="ja-JP" altLang="en-US" dirty="0" smtClean="0"/>
              <a:t>超人的な怪力を持って生まれた主人公は周囲から恐れられ</a:t>
            </a:r>
            <a:endParaRPr kumimoji="1" lang="en-US" altLang="ja-JP" dirty="0" smtClean="0"/>
          </a:p>
          <a:p>
            <a:r>
              <a:rPr lang="ja-JP" altLang="en-US" dirty="0" smtClean="0"/>
              <a:t>人々が古</a:t>
            </a:r>
            <a:r>
              <a:rPr lang="ja-JP" altLang="en-US" dirty="0" smtClean="0"/>
              <a:t>から妖怪や怪物</a:t>
            </a:r>
            <a:r>
              <a:rPr lang="ja-JP" altLang="en-US" dirty="0" smtClean="0"/>
              <a:t>を封じ込めてきた魔界（仮名）に追放される</a:t>
            </a:r>
            <a:endParaRPr lang="en-US" altLang="ja-JP" dirty="0" smtClean="0"/>
          </a:p>
          <a:p>
            <a:r>
              <a:rPr lang="ja-JP" altLang="en-US" dirty="0" smtClean="0"/>
              <a:t>一人魔界にさまよう主人公の前に妖怪が現れた</a:t>
            </a:r>
            <a:endParaRPr lang="en-US" altLang="ja-JP" dirty="0" smtClean="0"/>
          </a:p>
          <a:p>
            <a:r>
              <a:rPr lang="ja-JP" altLang="en-US" dirty="0" smtClean="0"/>
              <a:t>あまりの恐怖に主人公はその妖怪を投げ飛ばしてしまう</a:t>
            </a:r>
            <a:endParaRPr lang="en-US" altLang="ja-JP" dirty="0" smtClean="0"/>
          </a:p>
          <a:p>
            <a:r>
              <a:rPr lang="ja-JP" altLang="en-US" dirty="0" smtClean="0"/>
              <a:t>とてつもない勢いで投げられた妖怪、しかしその妖怪は起き上がってこう言った</a:t>
            </a:r>
            <a:endParaRPr lang="en-US" altLang="ja-JP" dirty="0" smtClean="0"/>
          </a:p>
          <a:p>
            <a:r>
              <a:rPr lang="ja-JP" altLang="en-US" dirty="0" smtClean="0"/>
              <a:t>「なん</a:t>
            </a:r>
            <a:r>
              <a:rPr lang="ja-JP" altLang="en-US" dirty="0" err="1" smtClean="0"/>
              <a:t>だ</a:t>
            </a:r>
            <a:r>
              <a:rPr lang="ja-JP" altLang="en-US" dirty="0" smtClean="0"/>
              <a:t>今の！？スゲー面白れー！」</a:t>
            </a:r>
            <a:endParaRPr lang="en-US" altLang="ja-JP" dirty="0" smtClean="0"/>
          </a:p>
          <a:p>
            <a:r>
              <a:rPr lang="ja-JP" altLang="en-US" dirty="0" smtClean="0"/>
              <a:t>聞く話によると魔界には刺激となる遊びがほとんどないらしい</a:t>
            </a:r>
            <a:endParaRPr lang="en-US" altLang="ja-JP" dirty="0" smtClean="0"/>
          </a:p>
          <a:p>
            <a:r>
              <a:rPr lang="ja-JP" altLang="en-US" dirty="0" smtClean="0"/>
              <a:t>主人公は道行く妖怪を投げながら元の世界に帰る方法を探すこととなる</a:t>
            </a:r>
            <a:endParaRPr lang="en-US" altLang="ja-JP" dirty="0" smtClean="0"/>
          </a:p>
        </p:txBody>
      </p:sp>
    </p:spTree>
    <p:extLst>
      <p:ext uri="{BB962C8B-B14F-4D97-AF65-F5344CB8AC3E}">
        <p14:creationId xmlns:p14="http://schemas.microsoft.com/office/powerpoint/2010/main" val="181083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p:cNvSpPr/>
          <p:nvPr/>
        </p:nvSpPr>
        <p:spPr>
          <a:xfrm>
            <a:off x="10180161" y="109992"/>
            <a:ext cx="1693627" cy="541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壊せる壁</a:t>
            </a:r>
            <a:endParaRPr lang="en-US" altLang="ja-JP" dirty="0" smtClean="0"/>
          </a:p>
        </p:txBody>
      </p:sp>
      <p:pic>
        <p:nvPicPr>
          <p:cNvPr id="11" name="図 10"/>
          <p:cNvPicPr>
            <a:picLocks noChangeAspect="1"/>
          </p:cNvPicPr>
          <p:nvPr/>
        </p:nvPicPr>
        <p:blipFill>
          <a:blip r:embed="rId2"/>
          <a:stretch>
            <a:fillRect/>
          </a:stretch>
        </p:blipFill>
        <p:spPr>
          <a:xfrm>
            <a:off x="5126929" y="4207980"/>
            <a:ext cx="1316850" cy="1316850"/>
          </a:xfrm>
          <a:prstGeom prst="rect">
            <a:avLst/>
          </a:prstGeom>
        </p:spPr>
      </p:pic>
      <p:pic>
        <p:nvPicPr>
          <p:cNvPr id="10" name="図 9"/>
          <p:cNvPicPr>
            <a:picLocks noChangeAspect="1"/>
          </p:cNvPicPr>
          <p:nvPr/>
        </p:nvPicPr>
        <p:blipFill>
          <a:blip r:embed="rId3"/>
          <a:stretch>
            <a:fillRect/>
          </a:stretch>
        </p:blipFill>
        <p:spPr>
          <a:xfrm>
            <a:off x="5672096" y="4089571"/>
            <a:ext cx="1469263" cy="1572904"/>
          </a:xfrm>
          <a:prstGeom prst="rect">
            <a:avLst/>
          </a:prstGeom>
        </p:spPr>
      </p:pic>
      <p:pic>
        <p:nvPicPr>
          <p:cNvPr id="2" name="図 1"/>
          <p:cNvPicPr>
            <a:picLocks noChangeAspect="1"/>
          </p:cNvPicPr>
          <p:nvPr/>
        </p:nvPicPr>
        <p:blipFill>
          <a:blip r:embed="rId4"/>
          <a:stretch>
            <a:fillRect/>
          </a:stretch>
        </p:blipFill>
        <p:spPr>
          <a:xfrm flipH="1">
            <a:off x="6727689" y="2503671"/>
            <a:ext cx="2748603" cy="2900900"/>
          </a:xfrm>
          <a:prstGeom prst="rect">
            <a:avLst/>
          </a:prstGeom>
        </p:spPr>
      </p:pic>
      <p:pic>
        <p:nvPicPr>
          <p:cNvPr id="3" name="図 2"/>
          <p:cNvPicPr>
            <a:picLocks noChangeAspect="1"/>
          </p:cNvPicPr>
          <p:nvPr/>
        </p:nvPicPr>
        <p:blipFill>
          <a:blip r:embed="rId5"/>
          <a:stretch>
            <a:fillRect/>
          </a:stretch>
        </p:blipFill>
        <p:spPr>
          <a:xfrm rot="2637245">
            <a:off x="8236828" y="1489210"/>
            <a:ext cx="2083311" cy="2083311"/>
          </a:xfrm>
          <a:prstGeom prst="rect">
            <a:avLst/>
          </a:prstGeom>
        </p:spPr>
      </p:pic>
      <p:pic>
        <p:nvPicPr>
          <p:cNvPr id="4" name="図 3"/>
          <p:cNvPicPr>
            <a:picLocks noChangeAspect="1"/>
          </p:cNvPicPr>
          <p:nvPr/>
        </p:nvPicPr>
        <p:blipFill>
          <a:blip r:embed="rId6"/>
          <a:stretch>
            <a:fillRect/>
          </a:stretch>
        </p:blipFill>
        <p:spPr>
          <a:xfrm>
            <a:off x="3736581" y="1068740"/>
            <a:ext cx="1316651" cy="1316651"/>
          </a:xfrm>
          <a:prstGeom prst="rect">
            <a:avLst/>
          </a:prstGeom>
        </p:spPr>
      </p:pic>
      <p:pic>
        <p:nvPicPr>
          <p:cNvPr id="5" name="図 4"/>
          <p:cNvPicPr>
            <a:picLocks noChangeAspect="1"/>
          </p:cNvPicPr>
          <p:nvPr/>
        </p:nvPicPr>
        <p:blipFill>
          <a:blip r:embed="rId7"/>
          <a:stretch>
            <a:fillRect/>
          </a:stretch>
        </p:blipFill>
        <p:spPr>
          <a:xfrm>
            <a:off x="243758" y="3806561"/>
            <a:ext cx="1467068" cy="1569057"/>
          </a:xfrm>
          <a:prstGeom prst="rect">
            <a:avLst/>
          </a:prstGeom>
        </p:spPr>
      </p:pic>
      <p:sp>
        <p:nvSpPr>
          <p:cNvPr id="6" name="正方形/長方形 5"/>
          <p:cNvSpPr/>
          <p:nvPr/>
        </p:nvSpPr>
        <p:spPr>
          <a:xfrm>
            <a:off x="2258170" y="2385391"/>
            <a:ext cx="2560320" cy="156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8"/>
          <a:stretch>
            <a:fillRect/>
          </a:stretch>
        </p:blipFill>
        <p:spPr>
          <a:xfrm rot="5400000">
            <a:off x="3617474" y="1201016"/>
            <a:ext cx="2572735" cy="170703"/>
          </a:xfrm>
          <a:prstGeom prst="rect">
            <a:avLst/>
          </a:prstGeom>
        </p:spPr>
      </p:pic>
      <p:pic>
        <p:nvPicPr>
          <p:cNvPr id="8" name="図 7"/>
          <p:cNvPicPr>
            <a:picLocks noChangeAspect="1"/>
          </p:cNvPicPr>
          <p:nvPr/>
        </p:nvPicPr>
        <p:blipFill>
          <a:blip r:embed="rId8"/>
          <a:stretch>
            <a:fillRect/>
          </a:stretch>
        </p:blipFill>
        <p:spPr>
          <a:xfrm>
            <a:off x="0" y="5275003"/>
            <a:ext cx="5351228" cy="249827"/>
          </a:xfrm>
          <a:prstGeom prst="rect">
            <a:avLst/>
          </a:prstGeom>
        </p:spPr>
      </p:pic>
      <p:sp>
        <p:nvSpPr>
          <p:cNvPr id="9" name="右矢印 8"/>
          <p:cNvSpPr/>
          <p:nvPr/>
        </p:nvSpPr>
        <p:spPr>
          <a:xfrm>
            <a:off x="4584105" y="3454131"/>
            <a:ext cx="938254" cy="787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65331" y="1977599"/>
            <a:ext cx="3307211" cy="646331"/>
          </a:xfrm>
          <a:prstGeom prst="rect">
            <a:avLst/>
          </a:prstGeom>
          <a:noFill/>
        </p:spPr>
        <p:txBody>
          <a:bodyPr wrap="square" rtlCol="0">
            <a:spAutoFit/>
          </a:bodyPr>
          <a:lstStyle/>
          <a:p>
            <a:r>
              <a:rPr kumimoji="1" lang="ja-JP" altLang="en-US" dirty="0" smtClean="0"/>
              <a:t>ステージに点在する怪物達を</a:t>
            </a:r>
            <a:endParaRPr kumimoji="1" lang="en-US" altLang="ja-JP" dirty="0" smtClean="0"/>
          </a:p>
          <a:p>
            <a:r>
              <a:rPr lang="ja-JP" altLang="en-US" dirty="0" smtClean="0"/>
              <a:t>集めよう</a:t>
            </a:r>
            <a:endParaRPr kumimoji="1" lang="ja-JP" altLang="en-US" dirty="0"/>
          </a:p>
        </p:txBody>
      </p:sp>
      <p:sp>
        <p:nvSpPr>
          <p:cNvPr id="14" name="テキスト ボックス 13"/>
          <p:cNvSpPr txBox="1"/>
          <p:nvPr/>
        </p:nvSpPr>
        <p:spPr>
          <a:xfrm>
            <a:off x="5955526" y="1463040"/>
            <a:ext cx="2971023" cy="646331"/>
          </a:xfrm>
          <a:prstGeom prst="rect">
            <a:avLst/>
          </a:prstGeom>
          <a:noFill/>
        </p:spPr>
        <p:txBody>
          <a:bodyPr wrap="square" rtlCol="0">
            <a:spAutoFit/>
          </a:bodyPr>
          <a:lstStyle/>
          <a:p>
            <a:r>
              <a:rPr kumimoji="1" lang="ja-JP" altLang="en-US" dirty="0" smtClean="0"/>
              <a:t>怪物達を投げてギミックを解こう</a:t>
            </a:r>
            <a:endParaRPr kumimoji="1" lang="ja-JP" altLang="en-US" dirty="0"/>
          </a:p>
        </p:txBody>
      </p:sp>
      <p:sp>
        <p:nvSpPr>
          <p:cNvPr id="16" name="テキスト ボックス 15"/>
          <p:cNvSpPr txBox="1"/>
          <p:nvPr/>
        </p:nvSpPr>
        <p:spPr>
          <a:xfrm>
            <a:off x="5354545" y="5575179"/>
            <a:ext cx="2255354" cy="646331"/>
          </a:xfrm>
          <a:prstGeom prst="rect">
            <a:avLst/>
          </a:prstGeom>
          <a:noFill/>
        </p:spPr>
        <p:txBody>
          <a:bodyPr wrap="square" rtlCol="0">
            <a:spAutoFit/>
          </a:bodyPr>
          <a:lstStyle/>
          <a:p>
            <a:r>
              <a:rPr kumimoji="1" lang="ja-JP" altLang="en-US" dirty="0" smtClean="0"/>
              <a:t>仲間にした怪物達は主人公の後ろに並ぶ</a:t>
            </a:r>
            <a:endParaRPr kumimoji="1" lang="ja-JP" altLang="en-US" dirty="0"/>
          </a:p>
        </p:txBody>
      </p:sp>
    </p:spTree>
    <p:extLst>
      <p:ext uri="{BB962C8B-B14F-4D97-AF65-F5344CB8AC3E}">
        <p14:creationId xmlns:p14="http://schemas.microsoft.com/office/powerpoint/2010/main" val="23036337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145</Words>
  <Application>Microsoft Office PowerPoint</Application>
  <PresentationFormat>ワイド画面</PresentationFormat>
  <Paragraphs>16</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游ゴシック Light</vt:lpstr>
      <vt:lpstr>Arial</vt:lpstr>
      <vt:lpstr>Office テーマ</vt:lpstr>
      <vt:lpstr>Creature’s Parade ～クリーチャーズ パレード～</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Creatures Parade</dc:title>
  <dc:creator>京祐</dc:creator>
  <cp:lastModifiedBy>京祐</cp:lastModifiedBy>
  <cp:revision>7</cp:revision>
  <dcterms:created xsi:type="dcterms:W3CDTF">2022-10-24T00:48:53Z</dcterms:created>
  <dcterms:modified xsi:type="dcterms:W3CDTF">2022-10-25T08:15:03Z</dcterms:modified>
</cp:coreProperties>
</file>