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61" r:id="rId5"/>
    <p:sldId id="263" r:id="rId6"/>
    <p:sldId id="264" r:id="rId7"/>
    <p:sldId id="265" r:id="rId8"/>
    <p:sldId id="262" r:id="rId9"/>
    <p:sldId id="259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63BFA-C9E5-4480-9AED-E104A731E864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3CF4-FC63-4720-A325-943197B8208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63BFA-C9E5-4480-9AED-E104A731E864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3CF4-FC63-4720-A325-943197B8208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63BFA-C9E5-4480-9AED-E104A731E864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3CF4-FC63-4720-A325-943197B8208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63BFA-C9E5-4480-9AED-E104A731E864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3CF4-FC63-4720-A325-943197B8208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63BFA-C9E5-4480-9AED-E104A731E864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3CF4-FC63-4720-A325-943197B8208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63BFA-C9E5-4480-9AED-E104A731E864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3CF4-FC63-4720-A325-943197B8208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63BFA-C9E5-4480-9AED-E104A731E864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3CF4-FC63-4720-A325-943197B8208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63BFA-C9E5-4480-9AED-E104A731E864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3CF4-FC63-4720-A325-943197B8208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63BFA-C9E5-4480-9AED-E104A731E864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3CF4-FC63-4720-A325-943197B8208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63BFA-C9E5-4480-9AED-E104A731E864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3CF4-FC63-4720-A325-943197B8208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63BFA-C9E5-4480-9AED-E104A731E864}" type="datetimeFigureOut">
              <a:rPr lang="ko-KR" altLang="en-US" smtClean="0"/>
              <a:t>2018-05-31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E73CF4-FC63-4720-A325-943197B8208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BE73CF4-FC63-4720-A325-943197B8208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F063BFA-C9E5-4480-9AED-E104A731E864}" type="datetimeFigureOut">
              <a:rPr lang="ko-KR" altLang="en-US" smtClean="0"/>
              <a:t>2018-05-31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700808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5500" dirty="0" smtClean="0"/>
              <a:t>Road Fighter</a:t>
            </a:r>
            <a:endParaRPr lang="ko-KR" altLang="en-US" sz="55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9898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tx1"/>
                </a:solidFill>
              </a:rPr>
              <a:t>게임 프로그래밍 개발 실무자 </a:t>
            </a:r>
            <a:r>
              <a:rPr lang="ko-KR" altLang="en-US" sz="2200" b="1" dirty="0">
                <a:solidFill>
                  <a:schemeClr val="tx1"/>
                </a:solidFill>
              </a:rPr>
              <a:t>과</a:t>
            </a:r>
            <a:r>
              <a:rPr lang="ko-KR" altLang="en-US" sz="2200" b="1" dirty="0" smtClean="0">
                <a:solidFill>
                  <a:schemeClr val="tx1"/>
                </a:solidFill>
              </a:rPr>
              <a:t>정</a:t>
            </a:r>
            <a:endParaRPr lang="en-US" altLang="ko-KR" sz="2200" b="1" dirty="0" smtClean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sz="2200" b="1" dirty="0" smtClean="0">
                <a:solidFill>
                  <a:schemeClr val="tx1"/>
                </a:solidFill>
              </a:rPr>
              <a:t>황교선</a:t>
            </a:r>
            <a:endParaRPr lang="ko-KR" altLang="en-US" sz="2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13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500" b="1" dirty="0" smtClean="0"/>
              <a:t>개발환경</a:t>
            </a:r>
            <a:endParaRPr lang="ko-KR" altLang="en-US" sz="35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000" dirty="0" err="1" smtClean="0"/>
              <a:t>VisualStudio</a:t>
            </a:r>
            <a:r>
              <a:rPr lang="en-US" altLang="ko-KR" sz="3000" dirty="0" smtClean="0"/>
              <a:t> 2017</a:t>
            </a:r>
          </a:p>
          <a:p>
            <a:pPr marL="0" indent="0">
              <a:buNone/>
            </a:pPr>
            <a:r>
              <a:rPr lang="en-US" altLang="ko-KR" sz="3000" dirty="0" smtClean="0"/>
              <a:t>C++</a:t>
            </a:r>
          </a:p>
          <a:p>
            <a:pPr marL="0" indent="0">
              <a:buNone/>
            </a:pPr>
            <a:r>
              <a:rPr lang="en-US" altLang="ko-KR" sz="3000" dirty="0" smtClean="0"/>
              <a:t>Win32 API</a:t>
            </a:r>
          </a:p>
          <a:p>
            <a:pPr marL="0" indent="0">
              <a:buNone/>
            </a:pPr>
            <a:r>
              <a:rPr lang="ko-KR" altLang="en-US" sz="3000" dirty="0" err="1" smtClean="0"/>
              <a:t>그림판</a:t>
            </a:r>
            <a:endParaRPr lang="en-US" altLang="ko-KR" sz="3000" dirty="0" smtClean="0"/>
          </a:p>
          <a:p>
            <a:pPr marL="0" indent="0">
              <a:buNone/>
            </a:pPr>
            <a:r>
              <a:rPr lang="ko-KR" altLang="en-US" sz="3000" dirty="0" err="1" smtClean="0"/>
              <a:t>포토샵</a:t>
            </a:r>
            <a:endParaRPr lang="en-US" altLang="ko-KR" sz="3000" dirty="0" smtClean="0"/>
          </a:p>
          <a:p>
            <a:pPr marL="0" indent="0">
              <a:buNone/>
            </a:pP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39938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500" b="1" dirty="0" smtClean="0"/>
              <a:t>게임소개</a:t>
            </a:r>
            <a:endParaRPr lang="ko-KR" altLang="en-US" sz="35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637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800" dirty="0" err="1" smtClean="0"/>
              <a:t>코나미</a:t>
            </a:r>
            <a:r>
              <a:rPr lang="ko-KR" altLang="en-US" sz="2800" dirty="0" smtClean="0"/>
              <a:t> 社가 </a:t>
            </a:r>
            <a:r>
              <a:rPr lang="en-US" altLang="ko-KR" sz="2800" dirty="0" smtClean="0"/>
              <a:t>1980</a:t>
            </a:r>
            <a:r>
              <a:rPr lang="ko-KR" altLang="en-US" sz="2800" dirty="0" smtClean="0"/>
              <a:t>년대에 만든 </a:t>
            </a:r>
            <a:r>
              <a:rPr lang="ko-KR" altLang="en-US" sz="2800" dirty="0" err="1"/>
              <a:t>레</a:t>
            </a:r>
            <a:r>
              <a:rPr lang="ko-KR" altLang="en-US" sz="2800" dirty="0" err="1" smtClean="0"/>
              <a:t>이싱</a:t>
            </a:r>
            <a:r>
              <a:rPr lang="ko-KR" altLang="en-US" sz="2800" dirty="0" smtClean="0"/>
              <a:t> 게임 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ko-KR" altLang="en-US" sz="2800" dirty="0" smtClean="0"/>
              <a:t>로드파이터를 재현해 보고자 하였습니다</a:t>
            </a:r>
            <a:r>
              <a:rPr lang="en-US" altLang="ko-KR" sz="2800" dirty="0" smtClean="0"/>
              <a:t>.</a:t>
            </a:r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 smtClean="0"/>
              <a:t>Space</a:t>
            </a:r>
            <a:r>
              <a:rPr lang="ko-KR" altLang="en-US" sz="2800" dirty="0" smtClean="0"/>
              <a:t>바를 이용하여 가속하고 방향키를 이용하여 차선을 변경하는 </a:t>
            </a:r>
            <a:r>
              <a:rPr lang="en-US" altLang="ko-KR" sz="2800" dirty="0" smtClean="0"/>
              <a:t>AI</a:t>
            </a:r>
            <a:r>
              <a:rPr lang="ko-KR" altLang="en-US" sz="2800" dirty="0" smtClean="0"/>
              <a:t>차량을 피하며 일정시간을 달리는 형식입니다</a:t>
            </a:r>
            <a:r>
              <a:rPr lang="en-US" altLang="ko-KR" sz="2800" dirty="0" smtClean="0"/>
              <a:t>.</a:t>
            </a:r>
          </a:p>
          <a:p>
            <a:pPr marL="0" indent="0">
              <a:buNone/>
            </a:pPr>
            <a:endParaRPr lang="en-US" altLang="ko-KR" sz="2800" dirty="0" smtClean="0"/>
          </a:p>
          <a:p>
            <a:pPr marL="0" indent="0">
              <a:buNone/>
            </a:pPr>
            <a:r>
              <a:rPr lang="ko-KR" altLang="en-US" sz="2800" dirty="0" smtClean="0"/>
              <a:t>해상도 </a:t>
            </a:r>
            <a:r>
              <a:rPr lang="en-US" altLang="ko-KR" sz="2800" dirty="0" smtClean="0"/>
              <a:t>1024x768</a:t>
            </a:r>
            <a:r>
              <a:rPr lang="ko-KR" altLang="en-US" sz="2800" dirty="0" smtClean="0"/>
              <a:t>이며 방향키 조작 시 일정 량만큼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ko-KR" altLang="en-US" sz="2800" dirty="0" smtClean="0"/>
              <a:t> 연료가 추가로 소모됩니다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9613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 smtClean="0"/>
              <a:t>핵심구조</a:t>
            </a:r>
            <a:endParaRPr lang="ko-KR" altLang="en-US" sz="3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96752"/>
            <a:ext cx="7416824" cy="5562618"/>
          </a:xfrm>
        </p:spPr>
      </p:pic>
    </p:spTree>
    <p:extLst>
      <p:ext uri="{BB962C8B-B14F-4D97-AF65-F5344CB8AC3E}">
        <p14:creationId xmlns:p14="http://schemas.microsoft.com/office/powerpoint/2010/main" val="47367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이미지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13" y="1600200"/>
            <a:ext cx="6384174" cy="4800600"/>
          </a:xfrm>
        </p:spPr>
      </p:pic>
    </p:spTree>
    <p:extLst>
      <p:ext uri="{BB962C8B-B14F-4D97-AF65-F5344CB8AC3E}">
        <p14:creationId xmlns:p14="http://schemas.microsoft.com/office/powerpoint/2010/main" val="39703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이미지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30" y="1600200"/>
            <a:ext cx="6377940" cy="4800600"/>
          </a:xfrm>
        </p:spPr>
      </p:pic>
    </p:spTree>
    <p:extLst>
      <p:ext uri="{BB962C8B-B14F-4D97-AF65-F5344CB8AC3E}">
        <p14:creationId xmlns:p14="http://schemas.microsoft.com/office/powerpoint/2010/main" val="395414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28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추가할 점 및 수정사항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함수들의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화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Intro</a:t>
            </a:r>
            <a:r>
              <a:rPr lang="ko-KR" altLang="en-US" dirty="0" smtClean="0"/>
              <a:t> 화면서 준비 화면으로 넘어갈 때의 </a:t>
            </a:r>
            <a:r>
              <a:rPr lang="en-US" altLang="ko-KR" dirty="0" smtClean="0"/>
              <a:t>Tick</a:t>
            </a:r>
            <a:r>
              <a:rPr lang="ko-KR" altLang="en-US" dirty="0" smtClean="0"/>
              <a:t> 동결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원본 </a:t>
            </a:r>
            <a:r>
              <a:rPr lang="en-US" altLang="ko-KR" dirty="0" smtClean="0"/>
              <a:t>Road Fighter</a:t>
            </a:r>
            <a:r>
              <a:rPr lang="ko-KR" altLang="en-US" dirty="0" smtClean="0"/>
              <a:t>처럼 각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 테마 구현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충돌체크 변경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264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03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근접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2141</TotalTime>
  <Words>93</Words>
  <Application>Microsoft Office PowerPoint</Application>
  <PresentationFormat>화면 슬라이드 쇼(4:3)</PresentationFormat>
  <Paragraphs>31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근접</vt:lpstr>
      <vt:lpstr>Road Fighter</vt:lpstr>
      <vt:lpstr>개발환경</vt:lpstr>
      <vt:lpstr>게임소개</vt:lpstr>
      <vt:lpstr>핵심구조</vt:lpstr>
      <vt:lpstr>실행 이미지 1</vt:lpstr>
      <vt:lpstr>실행 이미지 2</vt:lpstr>
      <vt:lpstr>시연</vt:lpstr>
      <vt:lpstr>추가할 점 및 수정사항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 Fighter</dc:title>
  <dc:creator>com</dc:creator>
  <cp:lastModifiedBy>com</cp:lastModifiedBy>
  <cp:revision>22</cp:revision>
  <dcterms:created xsi:type="dcterms:W3CDTF">2018-05-21T00:29:26Z</dcterms:created>
  <dcterms:modified xsi:type="dcterms:W3CDTF">2018-05-31T06:51:52Z</dcterms:modified>
</cp:coreProperties>
</file>