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4" r:id="rId6"/>
    <p:sldId id="266" r:id="rId7"/>
    <p:sldId id="260" r:id="rId8"/>
    <p:sldId id="267" r:id="rId9"/>
    <p:sldId id="268" r:id="rId10"/>
    <p:sldId id="263" r:id="rId11"/>
    <p:sldId id="270"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66" d="100"/>
          <a:sy n="66" d="100"/>
        </p:scale>
        <p:origin x="82"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undeffect-lab.info/" TargetMode="External"/><Relationship Id="rId2" Type="http://schemas.openxmlformats.org/officeDocument/2006/relationships/hyperlink" Target="http://musmus.main.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r>
              <a:rPr kumimoji="1" lang="en-US" altLang="ja-JP" dirty="0" smtClean="0"/>
              <a:t>(</a:t>
            </a:r>
            <a:r>
              <a:rPr kumimoji="1" lang="ja-JP" altLang="en-US" dirty="0" smtClean="0"/>
              <a:t>制作中</a:t>
            </a:r>
            <a:r>
              <a:rPr kumimoji="1"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Todo</a:t>
            </a:r>
            <a:r>
              <a:rPr kumimoji="1" lang="en-US" altLang="ja-JP" dirty="0" smtClean="0"/>
              <a:t> </a:t>
            </a:r>
            <a:r>
              <a:rPr kumimoji="1" lang="ja-JP" altLang="en-US" dirty="0" smtClean="0"/>
              <a:t>リスト</a:t>
            </a:r>
            <a:r>
              <a:rPr kumimoji="1" lang="en-US" altLang="ja-JP" dirty="0" smtClean="0"/>
              <a:t>(</a:t>
            </a:r>
            <a:r>
              <a:rPr kumimoji="1" lang="ja-JP" altLang="en-US" dirty="0" smtClean="0"/>
              <a:t>ゲーム側</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鍋に材料がいくつ入っているかわかるような画像を差し込む</a:t>
            </a:r>
            <a:endParaRPr kumimoji="1" lang="en-US" altLang="ja-JP" dirty="0" smtClean="0"/>
          </a:p>
          <a:p>
            <a:r>
              <a:rPr lang="ja-JP" altLang="en-US" dirty="0" smtClean="0"/>
              <a:t>ゴミ箱、消火器、鍋の火事実装</a:t>
            </a:r>
            <a:endParaRPr lang="en-US" altLang="ja-JP" dirty="0" smtClean="0"/>
          </a:p>
          <a:p>
            <a:r>
              <a:rPr kumimoji="1" lang="ja-JP" altLang="en-US" dirty="0" smtClean="0"/>
              <a:t>注文のレシピの画像を３個表示できるように</a:t>
            </a:r>
            <a:endParaRPr kumimoji="1" lang="en-US" altLang="ja-JP" dirty="0" smtClean="0"/>
          </a:p>
          <a:p>
            <a:r>
              <a:rPr lang="ja-JP" altLang="en-US" dirty="0" smtClean="0"/>
              <a:t>ステージセレクト</a:t>
            </a:r>
            <a:endParaRPr lang="en-US" altLang="ja-JP" dirty="0" smtClean="0"/>
          </a:p>
          <a:p>
            <a:r>
              <a:rPr kumimoji="1" lang="ja-JP" altLang="en-US" dirty="0" smtClean="0"/>
              <a:t>人数設定</a:t>
            </a:r>
            <a:endParaRPr kumimoji="1" lang="en-US" altLang="ja-JP" dirty="0" smtClean="0"/>
          </a:p>
          <a:p>
            <a:r>
              <a:rPr lang="ja-JP" altLang="en-US" dirty="0" smtClean="0"/>
              <a:t>チュートリアル</a:t>
            </a:r>
            <a:endParaRPr lang="en-US" altLang="ja-JP" dirty="0" smtClean="0"/>
          </a:p>
        </p:txBody>
      </p:sp>
    </p:spTree>
    <p:extLst>
      <p:ext uri="{BB962C8B-B14F-4D97-AF65-F5344CB8AC3E}">
        <p14:creationId xmlns:p14="http://schemas.microsoft.com/office/powerpoint/2010/main" val="148179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実装予定リスト</a:t>
            </a:r>
            <a:r>
              <a:rPr kumimoji="1" lang="en-US" altLang="ja-JP" dirty="0" smtClean="0"/>
              <a:t>(</a:t>
            </a:r>
            <a:r>
              <a:rPr kumimoji="1" lang="ja-JP" altLang="en-US" dirty="0" smtClean="0"/>
              <a:t>エンジンの機能</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r>
              <a:rPr lang="en-US" altLang="ja-JP" dirty="0" smtClean="0"/>
              <a:t>(</a:t>
            </a:r>
            <a:r>
              <a:rPr lang="ja-JP" altLang="en-US" dirty="0" smtClean="0"/>
              <a:t>ゲームエンジンの機能として</a:t>
            </a:r>
            <a:r>
              <a:rPr lang="en-US" altLang="ja-JP" dirty="0" smtClean="0"/>
              <a:t>)</a:t>
            </a:r>
          </a:p>
          <a:p>
            <a:r>
              <a:rPr lang="ja-JP" altLang="en-US" dirty="0" smtClean="0"/>
              <a:t>ソフトシャドウ</a:t>
            </a:r>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endParaRPr lang="en-US" altLang="ja-JP" dirty="0" smtClean="0"/>
          </a:p>
          <a:p>
            <a:endParaRPr kumimoji="1" lang="en-US" altLang="ja-JP"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normAutofit lnSpcReduction="10000"/>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smtClean="0"/>
              <a:t>3dsMax(3D</a:t>
            </a:r>
            <a:r>
              <a:rPr lang="ja-JP" altLang="en-US" dirty="0" smtClean="0"/>
              <a:t>モデル作成</a:t>
            </a:r>
            <a:r>
              <a:rPr lang="en-US" altLang="ja-JP" dirty="0" smtClean="0"/>
              <a:t>)</a:t>
            </a:r>
            <a:endParaRPr lang="en-US" altLang="ja-JP" dirty="0"/>
          </a:p>
          <a:p>
            <a:r>
              <a:rPr lang="en-US" altLang="ja-JP" dirty="0" smtClean="0"/>
              <a:t>FireAlpaca64(</a:t>
            </a:r>
            <a:r>
              <a:rPr lang="ja-JP" altLang="en-US" dirty="0" smtClean="0"/>
              <a:t>画像作成</a:t>
            </a:r>
            <a:r>
              <a:rPr lang="en-US" altLang="ja-JP" dirty="0" smtClean="0"/>
              <a:t>)</a:t>
            </a:r>
            <a:endParaRPr lang="en-US" altLang="ja-JP" dirty="0"/>
          </a:p>
          <a:p>
            <a:r>
              <a:rPr lang="en-US" altLang="ja-JP" dirty="0" err="1" smtClean="0"/>
              <a:t>Freac</a:t>
            </a:r>
            <a:r>
              <a:rPr lang="en-US" altLang="ja-JP" dirty="0" smtClean="0"/>
              <a:t>(</a:t>
            </a:r>
            <a:r>
              <a:rPr lang="ja-JP" altLang="en-US" dirty="0" smtClean="0"/>
              <a:t>サウンド</a:t>
            </a:r>
            <a:r>
              <a:rPr lang="ja-JP" altLang="en-US" dirty="0"/>
              <a:t>データ</a:t>
            </a:r>
            <a:r>
              <a:rPr lang="ja-JP" altLang="en-US" dirty="0" smtClean="0"/>
              <a:t>のファイル形式変換</a:t>
            </a:r>
            <a:r>
              <a:rPr lang="en-US" altLang="ja-JP" dirty="0" smtClean="0"/>
              <a:t>)</a:t>
            </a:r>
          </a:p>
          <a:p>
            <a:r>
              <a:rPr lang="en-US" altLang="ja-JP" dirty="0" err="1" smtClean="0"/>
              <a:t>ModLab</a:t>
            </a:r>
            <a:r>
              <a:rPr lang="en-US" altLang="ja-JP" dirty="0" smtClean="0"/>
              <a:t>(</a:t>
            </a:r>
            <a:r>
              <a:rPr lang="ja-JP" altLang="en-US" dirty="0" smtClean="0"/>
              <a:t>法線マップ作製</a:t>
            </a:r>
            <a:r>
              <a:rPr lang="en-US" altLang="ja-JP" dirty="0" smtClean="0"/>
              <a:t>)</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サイト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BGM	</a:t>
            </a:r>
            <a:r>
              <a:rPr kumimoji="1" lang="en-US" altLang="ja-JP" dirty="0" err="1" smtClean="0"/>
              <a:t>musmus</a:t>
            </a:r>
            <a:r>
              <a:rPr lang="en-US" altLang="ja-JP" dirty="0"/>
              <a:t>	</a:t>
            </a:r>
            <a:r>
              <a:rPr lang="en-US" altLang="ja-JP" dirty="0" smtClean="0">
                <a:hlinkClick r:id="rId2"/>
              </a:rPr>
              <a:t>http</a:t>
            </a:r>
            <a:r>
              <a:rPr lang="en-US" altLang="ja-JP" dirty="0">
                <a:hlinkClick r:id="rId2"/>
              </a:rPr>
              <a:t>://musmus.main.jp</a:t>
            </a:r>
            <a:r>
              <a:rPr lang="en-US" altLang="ja-JP" dirty="0" smtClean="0">
                <a:hlinkClick r:id="rId2"/>
              </a:rPr>
              <a:t>/</a:t>
            </a:r>
            <a:endParaRPr lang="en-US" altLang="ja-JP" dirty="0" smtClean="0"/>
          </a:p>
          <a:p>
            <a:r>
              <a:rPr lang="ja-JP" altLang="en-US" dirty="0" smtClean="0"/>
              <a:t>効果音</a:t>
            </a:r>
            <a:r>
              <a:rPr lang="en-US" altLang="ja-JP" dirty="0" smtClean="0"/>
              <a:t>	</a:t>
            </a:r>
            <a:r>
              <a:rPr lang="ja-JP" altLang="en-US" dirty="0" smtClean="0"/>
              <a:t>効果音ラボ</a:t>
            </a:r>
            <a:r>
              <a:rPr lang="en-US" altLang="ja-JP" dirty="0" smtClean="0"/>
              <a:t>	</a:t>
            </a:r>
            <a:r>
              <a:rPr lang="en-US" altLang="ja-JP" dirty="0" smtClean="0">
                <a:hlinkClick r:id="rId3"/>
              </a:rPr>
              <a:t>https</a:t>
            </a:r>
            <a:r>
              <a:rPr lang="en-US" altLang="ja-JP" dirty="0">
                <a:hlinkClick r:id="rId3"/>
              </a:rPr>
              <a:t>://soundeffect-lab.info/</a:t>
            </a:r>
            <a:endParaRPr lang="en-US" altLang="ja-JP" dirty="0" smtClean="0"/>
          </a:p>
          <a:p>
            <a:endParaRPr kumimoji="1" lang="ja-JP" altLang="en-US" dirty="0"/>
          </a:p>
        </p:txBody>
      </p:sp>
    </p:spTree>
    <p:extLst>
      <p:ext uri="{BB962C8B-B14F-4D97-AF65-F5344CB8AC3E}">
        <p14:creationId xmlns:p14="http://schemas.microsoft.com/office/powerpoint/2010/main" val="38938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5603" y="422998"/>
            <a:ext cx="10515600" cy="1325563"/>
          </a:xfrm>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kumimoji="1" lang="ja-JP" altLang="en-US" dirty="0" smtClean="0"/>
              <a:t>シャドウマップ</a:t>
            </a:r>
            <a:endParaRPr kumimoji="1" lang="en-US" altLang="ja-JP" dirty="0" smtClean="0"/>
          </a:p>
          <a:p>
            <a:r>
              <a:rPr lang="ja-JP" altLang="en-US" dirty="0" smtClean="0"/>
              <a:t>法線マップ</a:t>
            </a:r>
            <a:endParaRPr lang="en-US" altLang="ja-JP" dirty="0" smtClean="0"/>
          </a:p>
          <a:p>
            <a:r>
              <a:rPr kumimoji="1" lang="ja-JP" altLang="en-US" dirty="0" smtClean="0"/>
              <a:t>スペキュラマップ</a:t>
            </a:r>
            <a:endParaRPr kumimoji="1" lang="en-US" altLang="ja-JP" dirty="0" smtClean="0"/>
          </a:p>
          <a:p>
            <a:r>
              <a:rPr lang="ja-JP" altLang="en-US" dirty="0" smtClean="0"/>
              <a:t>ブルーム</a:t>
            </a:r>
            <a:r>
              <a:rPr lang="en-US" altLang="ja-JP" dirty="0" smtClean="0"/>
              <a:t>(</a:t>
            </a:r>
            <a:r>
              <a:rPr lang="ja-JP" altLang="en-US" dirty="0" smtClean="0"/>
              <a:t>川瀬式ガウシアンブラー</a:t>
            </a:r>
            <a:r>
              <a:rPr lang="en-US" altLang="ja-JP" dirty="0" smtClean="0"/>
              <a:t>)</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r>
              <a:rPr kumimoji="1" lang="en-US" altLang="ja-JP" sz="2400" dirty="0" err="1" smtClean="0"/>
              <a:t>OverCoooked</a:t>
            </a:r>
            <a:r>
              <a:rPr kumimoji="1" lang="ja-JP" altLang="en-US" sz="2400" dirty="0" smtClean="0"/>
              <a:t>では一度押したら処理が続き、もう一度押すと処理を終了するという流れでした。</a:t>
            </a:r>
            <a:r>
              <a:rPr lang="ja-JP" altLang="en-US" sz="2400" dirty="0" smtClean="0"/>
              <a:t>このゲームはこまめに作業を変える必要があるため、</a:t>
            </a:r>
            <a:r>
              <a:rPr lang="ja-JP" altLang="en-US" sz="2400" dirty="0"/>
              <a:t>長押ししている間のみ処理を</a:t>
            </a:r>
            <a:r>
              <a:rPr lang="ja-JP" altLang="en-US" sz="2400" dirty="0" smtClean="0"/>
              <a:t>するとい</a:t>
            </a:r>
            <a:r>
              <a:rPr lang="ja-JP" altLang="en-US" sz="2400" dirty="0"/>
              <a:t>う</a:t>
            </a:r>
            <a:r>
              <a:rPr lang="ja-JP" altLang="en-US" sz="2400" dirty="0" smtClean="0"/>
              <a:t>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②原作では</a:t>
            </a:r>
            <a:r>
              <a:rPr lang="ja-JP" altLang="en-US" sz="2400" dirty="0" smtClean="0"/>
              <a:t>「瞬間加速」「エモート」などの機能がありましたが、操作が多すぎると経験者と初心者のプレイヤースキルの差が開きやすく、パーティーゲームにふさわしくないと考え、必要最低限の機能だけに抑え、</a:t>
            </a:r>
            <a:r>
              <a:rPr kumimoji="1" lang="ja-JP" altLang="en-US" sz="2400" dirty="0" smtClean="0"/>
              <a:t>操作をⒶボタンとⓍボタンだけにすることにより、初心者でも操作をしやすくし、みんなで楽しく遊べるようなゲームになっています。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テンプレ</a:t>
            </a:r>
            <a:r>
              <a:rPr lang="en-US" altLang="ja-JP" dirty="0" smtClean="0"/>
              <a:t>―</a:t>
            </a:r>
            <a:r>
              <a:rPr lang="ja-JP" altLang="en-US" dirty="0" smtClean="0"/>
              <a:t>トメソッドパターン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504</Words>
  <Application>Microsoft Office PowerPoint</Application>
  <PresentationFormat>ワイド画面</PresentationFormat>
  <Paragraphs>69</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BusyCooked(制作中)</vt:lpstr>
      <vt:lpstr>制作目的</vt:lpstr>
      <vt:lpstr>開発環境</vt:lpstr>
      <vt:lpstr>サイト</vt:lpstr>
      <vt:lpstr>ゲーム概要</vt:lpstr>
      <vt:lpstr>操作方法</vt:lpstr>
      <vt:lpstr>実装したものリスト</vt:lpstr>
      <vt:lpstr>ゲーム操作における工夫点</vt:lpstr>
      <vt:lpstr>テンプレ―トメソッドパターン</vt:lpstr>
      <vt:lpstr>影</vt:lpstr>
      <vt:lpstr>Todo リスト(ゲーム側)</vt:lpstr>
      <vt:lpstr>実装予定リスト(エンジンの機能)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29</cp:revision>
  <dcterms:created xsi:type="dcterms:W3CDTF">2019-12-05T01:21:41Z</dcterms:created>
  <dcterms:modified xsi:type="dcterms:W3CDTF">2020-03-24T06:33:09Z</dcterms:modified>
</cp:coreProperties>
</file>