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6" r:id="rId7"/>
    <p:sldId id="260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82" y="4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62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37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19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09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66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84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8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51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85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2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54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CCDE6-893C-42C3-9ED9-4187FC761AF3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9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OverCooked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仮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err="1" smtClean="0"/>
              <a:t>ぽおおおおおおおおおおおお</a:t>
            </a:r>
            <a:r>
              <a:rPr kumimoji="1" lang="ja-JP" altLang="en-US" dirty="0" smtClean="0"/>
              <a:t>おおおおとふぉりお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991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ほげほげ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455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実装予定リスト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UV</a:t>
            </a:r>
            <a:r>
              <a:rPr kumimoji="1" lang="ja-JP" altLang="en-US" dirty="0" smtClean="0"/>
              <a:t>スクロール</a:t>
            </a:r>
            <a:endParaRPr kumimoji="1" lang="en-US" altLang="ja-JP" dirty="0" smtClean="0"/>
          </a:p>
          <a:p>
            <a:r>
              <a:rPr lang="ja-JP" altLang="en-US" dirty="0" smtClean="0"/>
              <a:t>インターネット通信。</a:t>
            </a:r>
            <a:endParaRPr lang="en-US" altLang="ja-JP" dirty="0" smtClean="0"/>
          </a:p>
          <a:p>
            <a:r>
              <a:rPr lang="ja-JP" altLang="en-US" dirty="0" smtClean="0"/>
              <a:t>カスケードシャドウ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OverCooked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必要ない</a:t>
            </a:r>
            <a:r>
              <a:rPr lang="en-US" altLang="ja-JP" dirty="0" smtClean="0"/>
              <a:t>)</a:t>
            </a:r>
          </a:p>
          <a:p>
            <a:r>
              <a:rPr lang="ja-JP" altLang="en-US" dirty="0"/>
              <a:t>影</a:t>
            </a:r>
            <a:r>
              <a:rPr lang="ja-JP" altLang="en-US" dirty="0" smtClean="0"/>
              <a:t>の周りぼかしてジャギを目立たなくするやつ</a:t>
            </a:r>
            <a:endParaRPr lang="en-US" altLang="ja-JP" dirty="0" smtClean="0"/>
          </a:p>
          <a:p>
            <a:r>
              <a:rPr lang="ja-JP" altLang="en-US" dirty="0"/>
              <a:t>被写界</a:t>
            </a:r>
            <a:r>
              <a:rPr lang="ja-JP" altLang="en-US" dirty="0" smtClean="0"/>
              <a:t>深度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456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制作目的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DirectX11</a:t>
            </a:r>
            <a:r>
              <a:rPr kumimoji="1" lang="ja-JP" altLang="en-US" dirty="0" smtClean="0"/>
              <a:t>を使用して、自作のエンジンを作成する。</a:t>
            </a:r>
            <a:endParaRPr kumimoji="1" lang="en-US" altLang="ja-JP" dirty="0" smtClean="0"/>
          </a:p>
          <a:p>
            <a:r>
              <a:rPr lang="ja-JP" altLang="en-US" dirty="0" smtClean="0"/>
              <a:t>技術力アピール。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438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使用</a:t>
            </a:r>
            <a:r>
              <a:rPr lang="ja-JP" altLang="en-US" dirty="0"/>
              <a:t>言語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C++</a:t>
            </a:r>
          </a:p>
          <a:p>
            <a:r>
              <a:rPr lang="en-US" altLang="ja-JP" dirty="0" smtClean="0"/>
              <a:t>HLS</a:t>
            </a:r>
            <a:r>
              <a:rPr lang="en-US" altLang="ja-JP" dirty="0"/>
              <a:t>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656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使用ツール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Visual Studio 2017</a:t>
            </a:r>
          </a:p>
          <a:p>
            <a:r>
              <a:rPr lang="en-US" altLang="ja-JP" dirty="0" smtClean="0"/>
              <a:t>3dsMax</a:t>
            </a:r>
          </a:p>
          <a:p>
            <a:r>
              <a:rPr kumimoji="1" lang="en-US" altLang="ja-JP" dirty="0" smtClean="0"/>
              <a:t>FireAlpaca64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139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既存のゲームである「</a:t>
            </a:r>
            <a:r>
              <a:rPr kumimoji="1" lang="en-US" altLang="ja-JP" dirty="0" err="1" smtClean="0"/>
              <a:t>OverCooked</a:t>
            </a:r>
            <a:r>
              <a:rPr kumimoji="1" lang="ja-JP" altLang="en-US" dirty="0" smtClean="0"/>
              <a:t>」をリスペクトして作ったゲームです。</a:t>
            </a:r>
            <a:endParaRPr kumimoji="1" lang="en-US" altLang="ja-JP" dirty="0" smtClean="0"/>
          </a:p>
          <a:p>
            <a:r>
              <a:rPr lang="ja-JP" altLang="en-US" dirty="0"/>
              <a:t>過酷</a:t>
            </a:r>
            <a:r>
              <a:rPr lang="ja-JP" altLang="en-US" dirty="0" smtClean="0"/>
              <a:t>な環境下でお客さんの注文通りに料理を作るゲームです。</a:t>
            </a:r>
            <a:endParaRPr lang="en-US" altLang="ja-JP" dirty="0" smtClean="0"/>
          </a:p>
          <a:p>
            <a:r>
              <a:rPr kumimoji="1" lang="ja-JP" altLang="en-US" dirty="0" smtClean="0"/>
              <a:t>プレイ人数　２～４人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6410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操作方法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ほげほげ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026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実装したものリスト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拡散反射光</a:t>
            </a:r>
            <a:endParaRPr kumimoji="1" lang="en-US" altLang="ja-JP" dirty="0" smtClean="0"/>
          </a:p>
          <a:p>
            <a:r>
              <a:rPr lang="ja-JP" altLang="en-US" dirty="0" smtClean="0"/>
              <a:t>鏡面反射光</a:t>
            </a:r>
            <a:endParaRPr lang="en-US" altLang="ja-JP" dirty="0" smtClean="0"/>
          </a:p>
          <a:p>
            <a:r>
              <a:rPr kumimoji="1" lang="ja-JP" altLang="en-US" dirty="0" smtClean="0"/>
              <a:t>シャドウマップ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87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拡散反射光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ほげほげ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56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鏡面反射光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ほげほげ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995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118</Words>
  <Application>Microsoft Office PowerPoint</Application>
  <PresentationFormat>ワイド画面</PresentationFormat>
  <Paragraphs>34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OverCooked(仮)</vt:lpstr>
      <vt:lpstr>制作目的</vt:lpstr>
      <vt:lpstr>使用言語</vt:lpstr>
      <vt:lpstr>使用ツール</vt:lpstr>
      <vt:lpstr>ゲーム概要</vt:lpstr>
      <vt:lpstr>操作方法</vt:lpstr>
      <vt:lpstr>実装したものリスト</vt:lpstr>
      <vt:lpstr>拡散反射光</vt:lpstr>
      <vt:lpstr>鏡面反射光</vt:lpstr>
      <vt:lpstr>影</vt:lpstr>
      <vt:lpstr>実装予定リスト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OverCooked(仮)</dc:title>
  <dc:creator>佐伯 天斗</dc:creator>
  <cp:lastModifiedBy>佐伯 天斗</cp:lastModifiedBy>
  <cp:revision>4</cp:revision>
  <dcterms:created xsi:type="dcterms:W3CDTF">2019-12-05T01:21:41Z</dcterms:created>
  <dcterms:modified xsi:type="dcterms:W3CDTF">2020-01-14T09:00:43Z</dcterms:modified>
</cp:coreProperties>
</file>