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9" r:id="rId5"/>
    <p:sldId id="271" r:id="rId6"/>
    <p:sldId id="264" r:id="rId7"/>
    <p:sldId id="266" r:id="rId8"/>
    <p:sldId id="260" r:id="rId9"/>
    <p:sldId id="267" r:id="rId10"/>
    <p:sldId id="268" r:id="rId11"/>
    <p:sldId id="263" r:id="rId12"/>
    <p:sldId id="270" r:id="rId13"/>
    <p:sldId id="265"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napToGrid="0" showGuides="1">
      <p:cViewPr varScale="1">
        <p:scale>
          <a:sx n="66" d="100"/>
          <a:sy n="66" d="100"/>
        </p:scale>
        <p:origin x="82" y="49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7CCCDE6-893C-42C3-9ED9-4187FC761AF3}" type="datetimeFigureOut">
              <a:rPr kumimoji="1" lang="ja-JP" altLang="en-US" smtClean="0"/>
              <a:t>2020/5/8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1653627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7CCCDE6-893C-42C3-9ED9-4187FC761AF3}" type="datetimeFigureOut">
              <a:rPr kumimoji="1" lang="ja-JP" altLang="en-US" smtClean="0"/>
              <a:t>2020/5/8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961371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7CCCDE6-893C-42C3-9ED9-4187FC761AF3}" type="datetimeFigureOut">
              <a:rPr kumimoji="1" lang="ja-JP" altLang="en-US" smtClean="0"/>
              <a:t>2020/5/8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267019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7CCCDE6-893C-42C3-9ED9-4187FC761AF3}" type="datetimeFigureOut">
              <a:rPr kumimoji="1" lang="ja-JP" altLang="en-US" smtClean="0"/>
              <a:t>2020/5/8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1134093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7CCCDE6-893C-42C3-9ED9-4187FC761AF3}" type="datetimeFigureOut">
              <a:rPr kumimoji="1" lang="ja-JP" altLang="en-US" smtClean="0"/>
              <a:t>2020/5/8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1708668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7CCCDE6-893C-42C3-9ED9-4187FC761AF3}" type="datetimeFigureOut">
              <a:rPr kumimoji="1" lang="ja-JP" altLang="en-US" smtClean="0"/>
              <a:t>2020/5/8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1432847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7CCCDE6-893C-42C3-9ED9-4187FC761AF3}" type="datetimeFigureOut">
              <a:rPr kumimoji="1" lang="ja-JP" altLang="en-US" smtClean="0"/>
              <a:t>2020/5/8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989800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7CCCDE6-893C-42C3-9ED9-4187FC761AF3}" type="datetimeFigureOut">
              <a:rPr kumimoji="1" lang="ja-JP" altLang="en-US" smtClean="0"/>
              <a:t>2020/5/8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2226519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7CCCDE6-893C-42C3-9ED9-4187FC761AF3}" type="datetimeFigureOut">
              <a:rPr kumimoji="1" lang="ja-JP" altLang="en-US" smtClean="0"/>
              <a:t>2020/5/8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4027857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7CCCDE6-893C-42C3-9ED9-4187FC761AF3}" type="datetimeFigureOut">
              <a:rPr kumimoji="1" lang="ja-JP" altLang="en-US" smtClean="0"/>
              <a:t>2020/5/8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72227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7CCCDE6-893C-42C3-9ED9-4187FC761AF3}" type="datetimeFigureOut">
              <a:rPr kumimoji="1" lang="ja-JP" altLang="en-US" smtClean="0"/>
              <a:t>2020/5/8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636541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CCCDE6-893C-42C3-9ED9-4187FC761AF3}" type="datetimeFigureOut">
              <a:rPr kumimoji="1" lang="ja-JP" altLang="en-US" smtClean="0"/>
              <a:t>2020/5/8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1389095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oundeffect-lab.info/" TargetMode="External"/><Relationship Id="rId2" Type="http://schemas.openxmlformats.org/officeDocument/2006/relationships/hyperlink" Target="http://musmus.main.j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1886844"/>
          </a:xfrm>
        </p:spPr>
        <p:txBody>
          <a:bodyPr/>
          <a:lstStyle/>
          <a:p>
            <a:r>
              <a:rPr lang="en-US" altLang="ja-JP" dirty="0" err="1" smtClean="0"/>
              <a:t>Busy</a:t>
            </a:r>
            <a:r>
              <a:rPr kumimoji="1" lang="en-US" altLang="ja-JP" dirty="0" err="1" smtClean="0"/>
              <a:t>Cooked</a:t>
            </a:r>
            <a:r>
              <a:rPr kumimoji="1" lang="en-US" altLang="ja-JP" dirty="0" smtClean="0"/>
              <a:t>(</a:t>
            </a:r>
            <a:r>
              <a:rPr kumimoji="1" lang="ja-JP" altLang="en-US" dirty="0" smtClean="0"/>
              <a:t>制作中</a:t>
            </a:r>
            <a:r>
              <a:rPr kumimoji="1" lang="en-US" altLang="ja-JP" dirty="0" smtClean="0"/>
              <a:t>)</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河原電子ビジネス専門学校</a:t>
            </a:r>
            <a:endParaRPr kumimoji="1" lang="en-US" altLang="ja-JP" dirty="0" smtClean="0"/>
          </a:p>
          <a:p>
            <a:r>
              <a:rPr lang="ja-JP" altLang="en-US" dirty="0" smtClean="0"/>
              <a:t>ゲームクリエイター科２年</a:t>
            </a:r>
            <a:endParaRPr lang="en-US" altLang="ja-JP" dirty="0" smtClean="0"/>
          </a:p>
          <a:p>
            <a:r>
              <a:rPr kumimoji="1" lang="ja-JP" altLang="en-US" sz="3600" dirty="0" smtClean="0"/>
              <a:t>佐伯</a:t>
            </a:r>
            <a:r>
              <a:rPr kumimoji="1" lang="ja-JP" altLang="en-US" sz="3600" dirty="0"/>
              <a:t>天斗</a:t>
            </a:r>
          </a:p>
        </p:txBody>
      </p:sp>
    </p:spTree>
    <p:extLst>
      <p:ext uri="{BB962C8B-B14F-4D97-AF65-F5344CB8AC3E}">
        <p14:creationId xmlns:p14="http://schemas.microsoft.com/office/powerpoint/2010/main" val="3109914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テンプレ</a:t>
            </a:r>
            <a:r>
              <a:rPr lang="en-US" altLang="ja-JP" dirty="0" smtClean="0"/>
              <a:t>―</a:t>
            </a:r>
            <a:r>
              <a:rPr lang="ja-JP" altLang="en-US" dirty="0" smtClean="0"/>
              <a:t>トメソッドパターン</a:t>
            </a:r>
            <a:endParaRPr kumimoji="1" lang="ja-JP" altLang="en-US" dirty="0"/>
          </a:p>
        </p:txBody>
      </p:sp>
      <p:sp>
        <p:nvSpPr>
          <p:cNvPr id="5" name="コンテンツ プレースホルダー 4"/>
          <p:cNvSpPr>
            <a:spLocks noGrp="1"/>
          </p:cNvSpPr>
          <p:nvPr>
            <p:ph idx="1"/>
          </p:nvPr>
        </p:nvSpPr>
        <p:spPr>
          <a:xfrm>
            <a:off x="838199" y="1690687"/>
            <a:ext cx="10515600" cy="4598193"/>
          </a:xfrm>
        </p:spPr>
        <p:txBody>
          <a:bodyPr/>
          <a:lstStyle/>
          <a:p>
            <a:r>
              <a:rPr kumimoji="1" lang="ja-JP" altLang="en-US" dirty="0" smtClean="0"/>
              <a:t>容易にオブジェクトを追加できるようにしました。</a:t>
            </a:r>
            <a:endParaRPr kumimoji="1" lang="ja-JP" altLang="en-US" dirty="0"/>
          </a:p>
        </p:txBody>
      </p:sp>
      <p:sp>
        <p:nvSpPr>
          <p:cNvPr id="6" name="角丸四角形 5"/>
          <p:cNvSpPr/>
          <p:nvPr/>
        </p:nvSpPr>
        <p:spPr>
          <a:xfrm>
            <a:off x="5207923" y="2319251"/>
            <a:ext cx="1776153" cy="11097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Player</a:t>
            </a:r>
            <a:endParaRPr kumimoji="1" lang="ja-JP" altLang="en-US" dirty="0"/>
          </a:p>
        </p:txBody>
      </p:sp>
      <p:sp>
        <p:nvSpPr>
          <p:cNvPr id="7" name="角丸四角形 6"/>
          <p:cNvSpPr/>
          <p:nvPr/>
        </p:nvSpPr>
        <p:spPr>
          <a:xfrm>
            <a:off x="1938250" y="2452255"/>
            <a:ext cx="2169623" cy="985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ObjectObove</a:t>
            </a:r>
            <a:endParaRPr kumimoji="1" lang="en-US" altLang="ja-JP" dirty="0" smtClean="0"/>
          </a:p>
          <a:p>
            <a:pPr algn="ctr"/>
            <a:r>
              <a:rPr lang="en-US" altLang="ja-JP" dirty="0" smtClean="0"/>
              <a:t>(</a:t>
            </a:r>
            <a:r>
              <a:rPr lang="ja-JP" altLang="en-US" dirty="0" smtClean="0"/>
              <a:t>物が置けるもの</a:t>
            </a:r>
            <a:r>
              <a:rPr lang="en-US" altLang="ja-JP" dirty="0" smtClean="0"/>
              <a:t>)</a:t>
            </a:r>
            <a:endParaRPr kumimoji="1" lang="ja-JP" altLang="en-US" dirty="0"/>
          </a:p>
        </p:txBody>
      </p:sp>
      <p:sp>
        <p:nvSpPr>
          <p:cNvPr id="8" name="角丸四角形 7"/>
          <p:cNvSpPr/>
          <p:nvPr/>
        </p:nvSpPr>
        <p:spPr>
          <a:xfrm>
            <a:off x="8055032" y="2452255"/>
            <a:ext cx="2227811" cy="976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Belongings</a:t>
            </a:r>
          </a:p>
          <a:p>
            <a:pPr algn="ctr"/>
            <a:r>
              <a:rPr lang="en-US" altLang="ja-JP" dirty="0" smtClean="0"/>
              <a:t>(</a:t>
            </a:r>
            <a:r>
              <a:rPr lang="ja-JP" altLang="en-US" dirty="0" smtClean="0"/>
              <a:t>持つことのできるもの</a:t>
            </a:r>
            <a:r>
              <a:rPr lang="en-US" altLang="ja-JP" dirty="0" smtClean="0"/>
              <a:t>)</a:t>
            </a:r>
            <a:endParaRPr kumimoji="1" lang="ja-JP" altLang="en-US" dirty="0"/>
          </a:p>
        </p:txBody>
      </p:sp>
      <p:sp>
        <p:nvSpPr>
          <p:cNvPr id="13" name="ひし形 12"/>
          <p:cNvSpPr/>
          <p:nvPr/>
        </p:nvSpPr>
        <p:spPr>
          <a:xfrm>
            <a:off x="4107873" y="2727613"/>
            <a:ext cx="430876" cy="426028"/>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ひし形 13"/>
          <p:cNvSpPr/>
          <p:nvPr/>
        </p:nvSpPr>
        <p:spPr>
          <a:xfrm>
            <a:off x="7614458" y="2727613"/>
            <a:ext cx="440574" cy="426028"/>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6" name="直線コネクタ 15"/>
          <p:cNvCxnSpPr>
            <a:stCxn id="13" idx="3"/>
            <a:endCxn id="6" idx="1"/>
          </p:cNvCxnSpPr>
          <p:nvPr/>
        </p:nvCxnSpPr>
        <p:spPr>
          <a:xfrm flipV="1">
            <a:off x="4538749" y="2874126"/>
            <a:ext cx="669174" cy="66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6" idx="3"/>
            <a:endCxn id="14" idx="1"/>
          </p:cNvCxnSpPr>
          <p:nvPr/>
        </p:nvCxnSpPr>
        <p:spPr>
          <a:xfrm>
            <a:off x="6984076" y="2874126"/>
            <a:ext cx="630382" cy="66501"/>
          </a:xfrm>
          <a:prstGeom prst="line">
            <a:avLst/>
          </a:prstGeom>
        </p:spPr>
        <p:style>
          <a:lnRef idx="1">
            <a:schemeClr val="accent1"/>
          </a:lnRef>
          <a:fillRef idx="0">
            <a:schemeClr val="accent1"/>
          </a:fillRef>
          <a:effectRef idx="0">
            <a:schemeClr val="accent1"/>
          </a:effectRef>
          <a:fontRef idx="minor">
            <a:schemeClr val="tx1"/>
          </a:fontRef>
        </p:style>
      </p:cxnSp>
      <p:sp>
        <p:nvSpPr>
          <p:cNvPr id="23" name="角丸四角形 22"/>
          <p:cNvSpPr/>
          <p:nvPr/>
        </p:nvSpPr>
        <p:spPr>
          <a:xfrm>
            <a:off x="1271847" y="4713316"/>
            <a:ext cx="1438102"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Desk</a:t>
            </a:r>
            <a:endParaRPr kumimoji="1" lang="ja-JP" altLang="en-US" dirty="0"/>
          </a:p>
        </p:txBody>
      </p:sp>
      <p:sp>
        <p:nvSpPr>
          <p:cNvPr id="24" name="角丸四角形 23"/>
          <p:cNvSpPr/>
          <p:nvPr/>
        </p:nvSpPr>
        <p:spPr>
          <a:xfrm>
            <a:off x="3100647" y="4713315"/>
            <a:ext cx="1438102"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GasStove</a:t>
            </a:r>
            <a:endParaRPr kumimoji="1" lang="ja-JP" altLang="en-US" dirty="0"/>
          </a:p>
        </p:txBody>
      </p:sp>
      <p:sp>
        <p:nvSpPr>
          <p:cNvPr id="25" name="角丸四角形 24"/>
          <p:cNvSpPr/>
          <p:nvPr/>
        </p:nvSpPr>
        <p:spPr>
          <a:xfrm>
            <a:off x="6691745" y="4713313"/>
            <a:ext cx="1438102"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Dish</a:t>
            </a:r>
            <a:endParaRPr kumimoji="1" lang="ja-JP" altLang="en-US" dirty="0"/>
          </a:p>
        </p:txBody>
      </p:sp>
      <p:sp>
        <p:nvSpPr>
          <p:cNvPr id="26" name="角丸四角形 25"/>
          <p:cNvSpPr/>
          <p:nvPr/>
        </p:nvSpPr>
        <p:spPr>
          <a:xfrm>
            <a:off x="8487294" y="4713313"/>
            <a:ext cx="1438102"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Tomato</a:t>
            </a:r>
            <a:endParaRPr kumimoji="1" lang="ja-JP" altLang="en-US" dirty="0"/>
          </a:p>
        </p:txBody>
      </p:sp>
      <p:sp>
        <p:nvSpPr>
          <p:cNvPr id="27" name="二等辺三角形 26"/>
          <p:cNvSpPr/>
          <p:nvPr/>
        </p:nvSpPr>
        <p:spPr>
          <a:xfrm>
            <a:off x="2644832" y="3429000"/>
            <a:ext cx="756458" cy="3948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p:nvSpPr>
        <p:spPr>
          <a:xfrm>
            <a:off x="8790709" y="3429000"/>
            <a:ext cx="756458" cy="3948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p:cNvCxnSpPr>
            <a:stCxn id="27" idx="3"/>
          </p:cNvCxnSpPr>
          <p:nvPr/>
        </p:nvCxnSpPr>
        <p:spPr>
          <a:xfrm>
            <a:off x="3023061" y="3823854"/>
            <a:ext cx="2772" cy="375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1990898" y="4198880"/>
            <a:ext cx="18080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p:cNvCxnSpPr>
            <a:stCxn id="23" idx="0"/>
          </p:cNvCxnSpPr>
          <p:nvPr/>
        </p:nvCxnSpPr>
        <p:spPr>
          <a:xfrm flipV="1">
            <a:off x="1990898" y="4198880"/>
            <a:ext cx="0" cy="514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flipH="1" flipV="1">
            <a:off x="3798916" y="4198880"/>
            <a:ext cx="1" cy="514435"/>
          </a:xfrm>
          <a:prstGeom prst="line">
            <a:avLst/>
          </a:prstGeom>
        </p:spPr>
        <p:style>
          <a:lnRef idx="1">
            <a:schemeClr val="accent1"/>
          </a:lnRef>
          <a:fillRef idx="0">
            <a:schemeClr val="accent1"/>
          </a:fillRef>
          <a:effectRef idx="0">
            <a:schemeClr val="accent1"/>
          </a:effectRef>
          <a:fontRef idx="minor">
            <a:schemeClr val="tx1"/>
          </a:fontRef>
        </p:style>
      </p:cxnSp>
      <p:sp>
        <p:nvSpPr>
          <p:cNvPr id="47" name="角丸四角形 46"/>
          <p:cNvSpPr/>
          <p:nvPr/>
        </p:nvSpPr>
        <p:spPr>
          <a:xfrm>
            <a:off x="4972396" y="5320144"/>
            <a:ext cx="1022465" cy="4073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e</a:t>
            </a:r>
            <a:r>
              <a:rPr kumimoji="1" lang="en-US" altLang="ja-JP" dirty="0" smtClean="0"/>
              <a:t>tc</a:t>
            </a:r>
            <a:r>
              <a:rPr lang="en-US" altLang="ja-JP" dirty="0" smtClean="0"/>
              <a:t>..</a:t>
            </a:r>
            <a:endParaRPr kumimoji="1" lang="ja-JP" altLang="en-US" dirty="0"/>
          </a:p>
        </p:txBody>
      </p:sp>
      <p:sp>
        <p:nvSpPr>
          <p:cNvPr id="48" name="角丸四角形 47"/>
          <p:cNvSpPr/>
          <p:nvPr/>
        </p:nvSpPr>
        <p:spPr>
          <a:xfrm>
            <a:off x="10282843" y="5320145"/>
            <a:ext cx="1022465" cy="4073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etc..</a:t>
            </a:r>
            <a:endParaRPr kumimoji="1" lang="ja-JP" altLang="en-US" dirty="0"/>
          </a:p>
        </p:txBody>
      </p:sp>
      <p:cxnSp>
        <p:nvCxnSpPr>
          <p:cNvPr id="50" name="直線コネクタ 49"/>
          <p:cNvCxnSpPr/>
          <p:nvPr/>
        </p:nvCxnSpPr>
        <p:spPr>
          <a:xfrm flipV="1">
            <a:off x="5483628" y="4198880"/>
            <a:ext cx="0" cy="1121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a:off x="3798916" y="4198880"/>
            <a:ext cx="1684711" cy="83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9159239" y="3812033"/>
            <a:ext cx="2772" cy="375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V="1">
            <a:off x="7401098" y="4187059"/>
            <a:ext cx="0" cy="514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flipH="1" flipV="1">
            <a:off x="9168937" y="4187841"/>
            <a:ext cx="1" cy="514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flipV="1">
            <a:off x="10794074" y="4207193"/>
            <a:ext cx="0" cy="1121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flipH="1">
            <a:off x="7408025" y="4207193"/>
            <a:ext cx="33860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1786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影</a:t>
            </a:r>
            <a:endParaRPr kumimoji="1" lang="ja-JP" altLang="en-US" dirty="0"/>
          </a:p>
        </p:txBody>
      </p:sp>
      <p:sp>
        <p:nvSpPr>
          <p:cNvPr id="3" name="コンテンツ プレースホルダー 2"/>
          <p:cNvSpPr>
            <a:spLocks noGrp="1"/>
          </p:cNvSpPr>
          <p:nvPr>
            <p:ph idx="1"/>
          </p:nvPr>
        </p:nvSpPr>
        <p:spPr>
          <a:xfrm>
            <a:off x="5494712" y="1463040"/>
            <a:ext cx="5859087" cy="4713923"/>
          </a:xfrm>
        </p:spPr>
        <p:txBody>
          <a:bodyPr/>
          <a:lstStyle/>
          <a:p>
            <a:pPr marL="0" indent="0">
              <a:buNone/>
            </a:pPr>
            <a:r>
              <a:rPr lang="ja-JP" altLang="en-US" dirty="0"/>
              <a:t>①</a:t>
            </a:r>
            <a:r>
              <a:rPr kumimoji="1" lang="ja-JP" altLang="en-US" dirty="0" smtClean="0"/>
              <a:t>ライトの座標からライトの向きから見た平行投影のモデルの深度値を書き込んで</a:t>
            </a:r>
            <a:r>
              <a:rPr lang="ja-JP" altLang="en-US" dirty="0"/>
              <a:t>「</a:t>
            </a:r>
            <a:r>
              <a:rPr kumimoji="1" lang="ja-JP" altLang="en-US" dirty="0" smtClean="0"/>
              <a:t>シャドウマップ」を作成。</a:t>
            </a:r>
            <a:endParaRPr kumimoji="1" lang="en-US" altLang="ja-JP" dirty="0" smtClean="0"/>
          </a:p>
          <a:p>
            <a:pPr marL="0" indent="0">
              <a:buNone/>
            </a:pPr>
            <a:r>
              <a:rPr lang="ja-JP" altLang="en-US" dirty="0" smtClean="0"/>
              <a:t>・描画時、ライトから見たオブジェクトと①の深度値を比較し、①のほうが大きい場合、影を落とす。</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397" y="1866031"/>
            <a:ext cx="3537242" cy="3537242"/>
          </a:xfrm>
          <a:prstGeom prst="rect">
            <a:avLst/>
          </a:prstGeom>
        </p:spPr>
      </p:pic>
    </p:spTree>
    <p:extLst>
      <p:ext uri="{BB962C8B-B14F-4D97-AF65-F5344CB8AC3E}">
        <p14:creationId xmlns:p14="http://schemas.microsoft.com/office/powerpoint/2010/main" val="30945540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Todo</a:t>
            </a:r>
            <a:r>
              <a:rPr kumimoji="1" lang="en-US" altLang="ja-JP" dirty="0" smtClean="0"/>
              <a:t> </a:t>
            </a:r>
            <a:r>
              <a:rPr kumimoji="1" lang="ja-JP" altLang="en-US" dirty="0" smtClean="0"/>
              <a:t>リスト</a:t>
            </a:r>
            <a:r>
              <a:rPr kumimoji="1" lang="en-US" altLang="ja-JP" dirty="0" smtClean="0"/>
              <a:t>(</a:t>
            </a:r>
            <a:r>
              <a:rPr kumimoji="1" lang="ja-JP" altLang="en-US" dirty="0" smtClean="0"/>
              <a:t>ゲーム側</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鍋に材料がいくつ入っているかわかるような画像を差し込む</a:t>
            </a:r>
            <a:endParaRPr kumimoji="1" lang="en-US" altLang="ja-JP" dirty="0" smtClean="0"/>
          </a:p>
          <a:p>
            <a:r>
              <a:rPr lang="ja-JP" altLang="en-US" dirty="0" smtClean="0"/>
              <a:t>ゴミ箱、消火器、鍋の火事実装</a:t>
            </a:r>
            <a:endParaRPr lang="en-US" altLang="ja-JP" dirty="0" smtClean="0"/>
          </a:p>
          <a:p>
            <a:r>
              <a:rPr kumimoji="1" lang="ja-JP" altLang="en-US" dirty="0" smtClean="0"/>
              <a:t>注文のレシピの画像を３個表示できるように</a:t>
            </a:r>
            <a:endParaRPr kumimoji="1" lang="en-US" altLang="ja-JP" dirty="0" smtClean="0"/>
          </a:p>
          <a:p>
            <a:r>
              <a:rPr lang="ja-JP" altLang="en-US" dirty="0" smtClean="0"/>
              <a:t>ステージセレクト</a:t>
            </a:r>
            <a:endParaRPr lang="en-US" altLang="ja-JP" dirty="0" smtClean="0"/>
          </a:p>
          <a:p>
            <a:r>
              <a:rPr kumimoji="1" lang="ja-JP" altLang="en-US" dirty="0" smtClean="0"/>
              <a:t>人数設定</a:t>
            </a:r>
            <a:endParaRPr kumimoji="1" lang="en-US" altLang="ja-JP" dirty="0" smtClean="0"/>
          </a:p>
          <a:p>
            <a:r>
              <a:rPr lang="ja-JP" altLang="en-US" dirty="0" smtClean="0"/>
              <a:t>チュートリアル</a:t>
            </a:r>
            <a:endParaRPr lang="en-US" altLang="ja-JP" dirty="0" smtClean="0"/>
          </a:p>
        </p:txBody>
      </p:sp>
    </p:spTree>
    <p:extLst>
      <p:ext uri="{BB962C8B-B14F-4D97-AF65-F5344CB8AC3E}">
        <p14:creationId xmlns:p14="http://schemas.microsoft.com/office/powerpoint/2010/main" val="1481798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実装予定リスト</a:t>
            </a:r>
            <a:r>
              <a:rPr kumimoji="1" lang="en-US" altLang="ja-JP" dirty="0" smtClean="0"/>
              <a:t>(</a:t>
            </a:r>
            <a:r>
              <a:rPr kumimoji="1" lang="ja-JP" altLang="en-US" dirty="0" smtClean="0"/>
              <a:t>エンジンの機能</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UV</a:t>
            </a:r>
            <a:r>
              <a:rPr kumimoji="1" lang="ja-JP" altLang="en-US" dirty="0" smtClean="0"/>
              <a:t>スクロール</a:t>
            </a:r>
            <a:endParaRPr kumimoji="1" lang="en-US" altLang="ja-JP" dirty="0" smtClean="0"/>
          </a:p>
          <a:p>
            <a:r>
              <a:rPr lang="ja-JP" altLang="en-US" dirty="0" smtClean="0"/>
              <a:t>インターネット通信。</a:t>
            </a:r>
            <a:endParaRPr lang="en-US" altLang="ja-JP" dirty="0" smtClean="0"/>
          </a:p>
          <a:p>
            <a:r>
              <a:rPr lang="ja-JP" altLang="en-US" dirty="0" smtClean="0"/>
              <a:t>カスケードシャドウ</a:t>
            </a:r>
            <a:r>
              <a:rPr lang="en-US" altLang="ja-JP" dirty="0" smtClean="0"/>
              <a:t>(</a:t>
            </a:r>
            <a:r>
              <a:rPr lang="en-US" altLang="ja-JP" dirty="0" err="1" smtClean="0"/>
              <a:t>OverCooked</a:t>
            </a:r>
            <a:r>
              <a:rPr lang="ja-JP" altLang="en-US" dirty="0" err="1" smtClean="0"/>
              <a:t>には</a:t>
            </a:r>
            <a:r>
              <a:rPr lang="ja-JP" altLang="en-US" dirty="0" smtClean="0"/>
              <a:t>必要ない</a:t>
            </a:r>
            <a:r>
              <a:rPr lang="en-US" altLang="ja-JP" dirty="0" smtClean="0"/>
              <a:t>)</a:t>
            </a:r>
          </a:p>
          <a:p>
            <a:r>
              <a:rPr lang="ja-JP" altLang="en-US" dirty="0" smtClean="0"/>
              <a:t>被</a:t>
            </a:r>
            <a:r>
              <a:rPr lang="ja-JP" altLang="en-US" dirty="0"/>
              <a:t>写界</a:t>
            </a:r>
            <a:r>
              <a:rPr lang="ja-JP" altLang="en-US" dirty="0" smtClean="0"/>
              <a:t>深度</a:t>
            </a:r>
            <a:r>
              <a:rPr lang="en-US" altLang="ja-JP" dirty="0" smtClean="0"/>
              <a:t>(</a:t>
            </a:r>
            <a:r>
              <a:rPr lang="ja-JP" altLang="en-US" dirty="0" smtClean="0"/>
              <a:t>ゲームエンジンの機能として</a:t>
            </a:r>
            <a:r>
              <a:rPr lang="en-US" altLang="ja-JP" dirty="0" smtClean="0"/>
              <a:t>)</a:t>
            </a:r>
          </a:p>
          <a:p>
            <a:r>
              <a:rPr lang="ja-JP" altLang="en-US" dirty="0" smtClean="0"/>
              <a:t>ソフトシャドウ</a:t>
            </a:r>
            <a:endParaRPr kumimoji="1" lang="ja-JP" altLang="en-US" dirty="0"/>
          </a:p>
        </p:txBody>
      </p:sp>
    </p:spTree>
    <p:extLst>
      <p:ext uri="{BB962C8B-B14F-4D97-AF65-F5344CB8AC3E}">
        <p14:creationId xmlns:p14="http://schemas.microsoft.com/office/powerpoint/2010/main" val="9345653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制作目的</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DirectX11</a:t>
            </a:r>
            <a:r>
              <a:rPr kumimoji="1" lang="ja-JP" altLang="en-US" dirty="0" smtClean="0"/>
              <a:t>を使用して、自作のエンジンを作成する。</a:t>
            </a:r>
            <a:endParaRPr kumimoji="1" lang="en-US" altLang="ja-JP" dirty="0" smtClean="0"/>
          </a:p>
          <a:p>
            <a:r>
              <a:rPr lang="ja-JP" altLang="en-US" dirty="0" smtClean="0"/>
              <a:t>プログラムの基礎を復習するため。</a:t>
            </a:r>
            <a:endParaRPr lang="en-US" altLang="ja-JP" dirty="0" smtClean="0"/>
          </a:p>
          <a:p>
            <a:r>
              <a:rPr lang="ja-JP" altLang="en-US" dirty="0" smtClean="0"/>
              <a:t>遊んで楽しいパーティーゲームを作る。</a:t>
            </a:r>
            <a:endParaRPr lang="en-US" altLang="ja-JP" dirty="0" smtClean="0"/>
          </a:p>
          <a:p>
            <a:endParaRPr kumimoji="1" lang="en-US" altLang="ja-JP" dirty="0"/>
          </a:p>
        </p:txBody>
      </p:sp>
    </p:spTree>
    <p:extLst>
      <p:ext uri="{BB962C8B-B14F-4D97-AF65-F5344CB8AC3E}">
        <p14:creationId xmlns:p14="http://schemas.microsoft.com/office/powerpoint/2010/main" val="1514389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開発環境</a:t>
            </a:r>
            <a:endParaRPr kumimoji="1" lang="ja-JP" altLang="en-US" dirty="0"/>
          </a:p>
        </p:txBody>
      </p:sp>
      <p:sp>
        <p:nvSpPr>
          <p:cNvPr id="3" name="コンテンツ プレースホルダー 2"/>
          <p:cNvSpPr>
            <a:spLocks noGrp="1"/>
          </p:cNvSpPr>
          <p:nvPr>
            <p:ph idx="1"/>
          </p:nvPr>
        </p:nvSpPr>
        <p:spPr>
          <a:xfrm>
            <a:off x="838200" y="1130531"/>
            <a:ext cx="10515600" cy="5046432"/>
          </a:xfrm>
        </p:spPr>
        <p:txBody>
          <a:bodyPr>
            <a:normAutofit lnSpcReduction="10000"/>
          </a:bodyPr>
          <a:lstStyle/>
          <a:p>
            <a:pPr marL="0" indent="0">
              <a:buNone/>
            </a:pPr>
            <a:endParaRPr lang="en-US" altLang="ja-JP" dirty="0" smtClean="0"/>
          </a:p>
          <a:p>
            <a:pPr marL="0" indent="0">
              <a:buNone/>
            </a:pPr>
            <a:r>
              <a:rPr lang="ja-JP" altLang="en-US" sz="4000" dirty="0" smtClean="0"/>
              <a:t>・使用ツール</a:t>
            </a:r>
            <a:endParaRPr lang="en-US" altLang="ja-JP" sz="4000" dirty="0" smtClean="0"/>
          </a:p>
          <a:p>
            <a:r>
              <a:rPr lang="en-US" altLang="ja-JP" dirty="0" smtClean="0"/>
              <a:t>VisualStudio2017</a:t>
            </a:r>
          </a:p>
          <a:p>
            <a:r>
              <a:rPr lang="en-US" altLang="ja-JP" dirty="0" smtClean="0"/>
              <a:t>3dsMax(3D</a:t>
            </a:r>
            <a:r>
              <a:rPr lang="ja-JP" altLang="en-US" dirty="0" smtClean="0"/>
              <a:t>モデル作成</a:t>
            </a:r>
            <a:r>
              <a:rPr lang="en-US" altLang="ja-JP" dirty="0" smtClean="0"/>
              <a:t>)</a:t>
            </a:r>
            <a:endParaRPr lang="en-US" altLang="ja-JP" dirty="0"/>
          </a:p>
          <a:p>
            <a:r>
              <a:rPr lang="en-US" altLang="ja-JP" dirty="0" smtClean="0"/>
              <a:t>FireAlpaca64(</a:t>
            </a:r>
            <a:r>
              <a:rPr lang="ja-JP" altLang="en-US" dirty="0" smtClean="0"/>
              <a:t>画像作成</a:t>
            </a:r>
            <a:r>
              <a:rPr lang="en-US" altLang="ja-JP" dirty="0" smtClean="0"/>
              <a:t>)</a:t>
            </a:r>
            <a:endParaRPr lang="en-US" altLang="ja-JP" dirty="0"/>
          </a:p>
          <a:p>
            <a:r>
              <a:rPr lang="en-US" altLang="ja-JP" dirty="0" err="1" smtClean="0"/>
              <a:t>Freac</a:t>
            </a:r>
            <a:r>
              <a:rPr lang="en-US" altLang="ja-JP" dirty="0" smtClean="0"/>
              <a:t>(</a:t>
            </a:r>
            <a:r>
              <a:rPr lang="ja-JP" altLang="en-US" dirty="0" smtClean="0"/>
              <a:t>サウンド</a:t>
            </a:r>
            <a:r>
              <a:rPr lang="ja-JP" altLang="en-US" dirty="0"/>
              <a:t>データ</a:t>
            </a:r>
            <a:r>
              <a:rPr lang="ja-JP" altLang="en-US" dirty="0" smtClean="0"/>
              <a:t>のファイル形式変換</a:t>
            </a:r>
            <a:r>
              <a:rPr lang="en-US" altLang="ja-JP" dirty="0" smtClean="0"/>
              <a:t>)</a:t>
            </a:r>
          </a:p>
          <a:p>
            <a:r>
              <a:rPr lang="en-US" altLang="ja-JP" dirty="0" err="1" smtClean="0"/>
              <a:t>ModLab</a:t>
            </a:r>
            <a:r>
              <a:rPr lang="en-US" altLang="ja-JP" dirty="0" smtClean="0"/>
              <a:t>(</a:t>
            </a:r>
            <a:r>
              <a:rPr lang="ja-JP" altLang="en-US" dirty="0" smtClean="0"/>
              <a:t>法線マップ作製</a:t>
            </a:r>
            <a:r>
              <a:rPr lang="en-US" altLang="ja-JP" dirty="0" smtClean="0"/>
              <a:t>)</a:t>
            </a:r>
            <a:endParaRPr lang="ja-JP" altLang="en-US" dirty="0"/>
          </a:p>
          <a:p>
            <a:pPr marL="0" indent="0">
              <a:buNone/>
            </a:pPr>
            <a:r>
              <a:rPr lang="ja-JP" altLang="en-US" sz="4000" dirty="0" smtClean="0"/>
              <a:t>・使用言語</a:t>
            </a:r>
            <a:endParaRPr lang="en-US" altLang="ja-JP" sz="4000" dirty="0" smtClean="0"/>
          </a:p>
          <a:p>
            <a:pPr marL="0" indent="0">
              <a:buNone/>
            </a:pPr>
            <a:r>
              <a:rPr lang="ja-JP" altLang="en-US" sz="2400" dirty="0" smtClean="0"/>
              <a:t>・</a:t>
            </a:r>
            <a:r>
              <a:rPr lang="en-US" altLang="ja-JP" sz="2400" dirty="0" smtClean="0"/>
              <a:t>C++</a:t>
            </a:r>
          </a:p>
          <a:p>
            <a:pPr marL="0" indent="0">
              <a:buNone/>
            </a:pPr>
            <a:r>
              <a:rPr lang="ja-JP" altLang="en-US" sz="2400" dirty="0" smtClean="0"/>
              <a:t>・</a:t>
            </a:r>
            <a:r>
              <a:rPr lang="en-US" altLang="ja-JP" sz="2400" dirty="0" smtClean="0"/>
              <a:t>HLSL</a:t>
            </a:r>
            <a:endParaRPr lang="en-US" altLang="ja-JP" sz="2400" dirty="0"/>
          </a:p>
        </p:txBody>
      </p:sp>
    </p:spTree>
    <p:extLst>
      <p:ext uri="{BB962C8B-B14F-4D97-AF65-F5344CB8AC3E}">
        <p14:creationId xmlns:p14="http://schemas.microsoft.com/office/powerpoint/2010/main" val="1536562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サイト</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BGM	</a:t>
            </a:r>
            <a:r>
              <a:rPr kumimoji="1" lang="en-US" altLang="ja-JP" dirty="0" err="1" smtClean="0"/>
              <a:t>musmus</a:t>
            </a:r>
            <a:r>
              <a:rPr lang="en-US" altLang="ja-JP" dirty="0"/>
              <a:t>	</a:t>
            </a:r>
            <a:r>
              <a:rPr lang="en-US" altLang="ja-JP" dirty="0" smtClean="0">
                <a:hlinkClick r:id="rId2"/>
              </a:rPr>
              <a:t>http</a:t>
            </a:r>
            <a:r>
              <a:rPr lang="en-US" altLang="ja-JP" dirty="0">
                <a:hlinkClick r:id="rId2"/>
              </a:rPr>
              <a:t>://musmus.main.jp</a:t>
            </a:r>
            <a:r>
              <a:rPr lang="en-US" altLang="ja-JP" dirty="0" smtClean="0">
                <a:hlinkClick r:id="rId2"/>
              </a:rPr>
              <a:t>/</a:t>
            </a:r>
            <a:endParaRPr lang="en-US" altLang="ja-JP" dirty="0" smtClean="0"/>
          </a:p>
          <a:p>
            <a:r>
              <a:rPr lang="ja-JP" altLang="en-US" dirty="0" smtClean="0"/>
              <a:t>効果音</a:t>
            </a:r>
            <a:r>
              <a:rPr lang="en-US" altLang="ja-JP" dirty="0" smtClean="0"/>
              <a:t>	</a:t>
            </a:r>
            <a:r>
              <a:rPr lang="ja-JP" altLang="en-US" dirty="0" smtClean="0"/>
              <a:t>効果音ラボ</a:t>
            </a:r>
            <a:r>
              <a:rPr lang="en-US" altLang="ja-JP" dirty="0" smtClean="0"/>
              <a:t>	</a:t>
            </a:r>
            <a:r>
              <a:rPr lang="en-US" altLang="ja-JP" dirty="0" smtClean="0">
                <a:hlinkClick r:id="rId3"/>
              </a:rPr>
              <a:t>https</a:t>
            </a:r>
            <a:r>
              <a:rPr lang="en-US" altLang="ja-JP" dirty="0">
                <a:hlinkClick r:id="rId3"/>
              </a:rPr>
              <a:t>://soundeffect-lab.info/</a:t>
            </a:r>
            <a:endParaRPr lang="en-US" altLang="ja-JP" dirty="0" smtClean="0"/>
          </a:p>
          <a:p>
            <a:pPr marL="0" indent="0">
              <a:buNone/>
            </a:pPr>
            <a:endParaRPr kumimoji="1" lang="ja-JP" altLang="en-US" dirty="0"/>
          </a:p>
        </p:txBody>
      </p:sp>
    </p:spTree>
    <p:extLst>
      <p:ext uri="{BB962C8B-B14F-4D97-AF65-F5344CB8AC3E}">
        <p14:creationId xmlns:p14="http://schemas.microsoft.com/office/powerpoint/2010/main" val="3893882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ライブラリ</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Bullet</a:t>
            </a:r>
            <a:r>
              <a:rPr kumimoji="1" lang="ja-JP" altLang="en-US" dirty="0" smtClean="0"/>
              <a:t> </a:t>
            </a:r>
            <a:r>
              <a:rPr kumimoji="1" lang="en-US" altLang="ja-JP" dirty="0" smtClean="0"/>
              <a:t>Physics</a:t>
            </a:r>
          </a:p>
          <a:p>
            <a:r>
              <a:rPr lang="en-US" altLang="ja-JP" dirty="0" err="1" smtClean="0"/>
              <a:t>DirectXTK</a:t>
            </a:r>
            <a:endParaRPr lang="en-US" altLang="ja-JP" dirty="0" smtClean="0"/>
          </a:p>
          <a:p>
            <a:r>
              <a:rPr kumimoji="1" lang="en-US" altLang="ja-JP" dirty="0" err="1" smtClean="0"/>
              <a:t>Effeksee</a:t>
            </a:r>
            <a:r>
              <a:rPr kumimoji="1" lang="en-US" altLang="ja-JP" dirty="0" err="1"/>
              <a:t>r</a:t>
            </a:r>
            <a:endParaRPr kumimoji="1" lang="ja-JP" altLang="en-US" dirty="0"/>
          </a:p>
        </p:txBody>
      </p:sp>
    </p:spTree>
    <p:extLst>
      <p:ext uri="{BB962C8B-B14F-4D97-AF65-F5344CB8AC3E}">
        <p14:creationId xmlns:p14="http://schemas.microsoft.com/office/powerpoint/2010/main" val="2529335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5603" y="422998"/>
            <a:ext cx="10515600" cy="1325563"/>
          </a:xfrm>
        </p:spPr>
        <p:txBody>
          <a:bodyPr/>
          <a:lstStyle/>
          <a:p>
            <a:r>
              <a:rPr kumimoji="1" lang="ja-JP" altLang="en-US" dirty="0" smtClean="0"/>
              <a:t>ゲーム概要</a:t>
            </a:r>
            <a:endParaRPr kumimoji="1" lang="ja-JP" altLang="en-US" dirty="0"/>
          </a:p>
        </p:txBody>
      </p:sp>
      <p:sp>
        <p:nvSpPr>
          <p:cNvPr id="3" name="コンテンツ プレースホルダー 2"/>
          <p:cNvSpPr>
            <a:spLocks noGrp="1"/>
          </p:cNvSpPr>
          <p:nvPr>
            <p:ph idx="1"/>
          </p:nvPr>
        </p:nvSpPr>
        <p:spPr>
          <a:xfrm>
            <a:off x="838200" y="2044931"/>
            <a:ext cx="10515600" cy="4132032"/>
          </a:xfrm>
        </p:spPr>
        <p:txBody>
          <a:bodyPr>
            <a:normAutofit/>
          </a:bodyPr>
          <a:lstStyle/>
          <a:p>
            <a:r>
              <a:rPr kumimoji="1" lang="ja-JP" altLang="en-US" dirty="0" smtClean="0"/>
              <a:t>既存のゲームである「</a:t>
            </a:r>
            <a:r>
              <a:rPr kumimoji="1" lang="en-US" altLang="ja-JP" dirty="0" err="1" smtClean="0"/>
              <a:t>OverCooked</a:t>
            </a:r>
            <a:r>
              <a:rPr kumimoji="1" lang="ja-JP" altLang="en-US" dirty="0" smtClean="0"/>
              <a:t>」「</a:t>
            </a:r>
            <a:r>
              <a:rPr kumimoji="1" lang="en-US" altLang="ja-JP" dirty="0" smtClean="0"/>
              <a:t>OverCooked2</a:t>
            </a:r>
            <a:r>
              <a:rPr kumimoji="1" lang="ja-JP" altLang="en-US" dirty="0" smtClean="0"/>
              <a:t>」をリスペクトして作ったゲームです。</a:t>
            </a:r>
            <a:endParaRPr kumimoji="1" lang="en-US" altLang="ja-JP" dirty="0" smtClean="0"/>
          </a:p>
          <a:p>
            <a:r>
              <a:rPr lang="ja-JP" altLang="en-US" dirty="0"/>
              <a:t>過酷</a:t>
            </a:r>
            <a:r>
              <a:rPr lang="ja-JP" altLang="en-US" dirty="0" smtClean="0"/>
              <a:t>な環境下でお客さんの注文通りに料理を作るゲームです。</a:t>
            </a:r>
            <a:endParaRPr lang="en-US" altLang="ja-JP" dirty="0" smtClean="0"/>
          </a:p>
          <a:p>
            <a:r>
              <a:rPr kumimoji="1" lang="ja-JP" altLang="en-US" dirty="0" smtClean="0"/>
              <a:t>プレイ人数　２～４人</a:t>
            </a:r>
            <a:endParaRPr kumimoji="1" lang="en-US" altLang="ja-JP" dirty="0" smtClean="0"/>
          </a:p>
          <a:p>
            <a:endParaRPr lang="en-US" altLang="ja-JP" dirty="0"/>
          </a:p>
        </p:txBody>
      </p:sp>
    </p:spTree>
    <p:extLst>
      <p:ext uri="{BB962C8B-B14F-4D97-AF65-F5344CB8AC3E}">
        <p14:creationId xmlns:p14="http://schemas.microsoft.com/office/powerpoint/2010/main" val="1464100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操作方法</a:t>
            </a:r>
            <a:endParaRPr kumimoji="1" lang="ja-JP" altLang="en-US" dirty="0"/>
          </a:p>
        </p:txBody>
      </p:sp>
      <p:sp>
        <p:nvSpPr>
          <p:cNvPr id="3" name="コンテンツ プレースホルダー 2"/>
          <p:cNvSpPr>
            <a:spLocks noGrp="1"/>
          </p:cNvSpPr>
          <p:nvPr>
            <p:ph idx="1"/>
          </p:nvPr>
        </p:nvSpPr>
        <p:spPr/>
        <p:txBody>
          <a:bodyPr/>
          <a:lstStyle/>
          <a:p>
            <a:r>
              <a:rPr lang="ja-JP" altLang="en-US" dirty="0"/>
              <a:t>移動</a:t>
            </a:r>
            <a:r>
              <a:rPr lang="en-US" altLang="ja-JP" dirty="0"/>
              <a:t>	</a:t>
            </a:r>
            <a:r>
              <a:rPr lang="ja-JP" altLang="en-US" dirty="0"/>
              <a:t>　：　左スティック</a:t>
            </a:r>
            <a:endParaRPr lang="en-US" altLang="ja-JP" dirty="0"/>
          </a:p>
          <a:p>
            <a:r>
              <a:rPr lang="ja-JP" altLang="en-US" dirty="0"/>
              <a:t>切る、洗う　：　Ⓐ</a:t>
            </a:r>
            <a:endParaRPr lang="en-US" altLang="ja-JP" dirty="0"/>
          </a:p>
          <a:p>
            <a:r>
              <a:rPr lang="ja-JP" altLang="en-US" dirty="0"/>
              <a:t>持つ、置く　：　</a:t>
            </a:r>
            <a:r>
              <a:rPr lang="ja-JP" altLang="en-US" dirty="0" smtClean="0"/>
              <a:t>Ⓧ</a:t>
            </a:r>
          </a:p>
          <a:p>
            <a:pPr marL="0" indent="0">
              <a:buNone/>
            </a:pPr>
            <a:endParaRPr kumimoji="1" lang="en-US" altLang="ja-JP" dirty="0" smtClean="0"/>
          </a:p>
          <a:p>
            <a:pPr marL="0" indent="0">
              <a:buNone/>
            </a:pPr>
            <a:r>
              <a:rPr kumimoji="1" lang="ja-JP" altLang="en-US" dirty="0" smtClean="0"/>
              <a:t>動作確認済コントローラー</a:t>
            </a:r>
            <a:endParaRPr kumimoji="1" lang="en-US" altLang="ja-JP" dirty="0" smtClean="0"/>
          </a:p>
          <a:p>
            <a:pPr marL="0" indent="0">
              <a:buNone/>
            </a:pPr>
            <a:r>
              <a:rPr lang="ja-JP" altLang="en-US" dirty="0" smtClean="0"/>
              <a:t>・</a:t>
            </a:r>
            <a:r>
              <a:rPr lang="en-US" altLang="ja-JP" dirty="0" err="1" smtClean="0"/>
              <a:t>Logicool</a:t>
            </a:r>
            <a:r>
              <a:rPr lang="ja-JP" altLang="en-US" dirty="0" smtClean="0"/>
              <a:t> </a:t>
            </a:r>
            <a:r>
              <a:rPr lang="en-US" altLang="ja-JP" dirty="0" smtClean="0"/>
              <a:t>Gamepad</a:t>
            </a:r>
            <a:r>
              <a:rPr lang="ja-JP" altLang="en-US" dirty="0" smtClean="0"/>
              <a:t> </a:t>
            </a:r>
            <a:r>
              <a:rPr lang="en-US" altLang="ja-JP" dirty="0" smtClean="0"/>
              <a:t>F310</a:t>
            </a:r>
            <a:endParaRPr lang="en-US" altLang="ja-JP" dirty="0"/>
          </a:p>
        </p:txBody>
      </p:sp>
      <p:pic>
        <p:nvPicPr>
          <p:cNvPr id="1026" name="Picture 2" descr="「Xboxコントローラー」の画像検索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2179" y="1825625"/>
            <a:ext cx="4286250" cy="431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266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実装したものリスト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拡散反射光</a:t>
            </a:r>
            <a:endParaRPr kumimoji="1" lang="en-US" altLang="ja-JP" dirty="0" smtClean="0"/>
          </a:p>
          <a:p>
            <a:r>
              <a:rPr kumimoji="1" lang="ja-JP" altLang="en-US" dirty="0" smtClean="0"/>
              <a:t>シャドウマップ</a:t>
            </a:r>
            <a:endParaRPr kumimoji="1" lang="en-US" altLang="ja-JP" dirty="0" smtClean="0"/>
          </a:p>
          <a:p>
            <a:r>
              <a:rPr lang="ja-JP" altLang="en-US" dirty="0" smtClean="0"/>
              <a:t>法線マップ</a:t>
            </a:r>
            <a:endParaRPr lang="en-US" altLang="ja-JP" dirty="0" smtClean="0"/>
          </a:p>
          <a:p>
            <a:r>
              <a:rPr kumimoji="1" lang="ja-JP" altLang="en-US" dirty="0" smtClean="0"/>
              <a:t>スペキュラマップ</a:t>
            </a:r>
            <a:endParaRPr kumimoji="1" lang="en-US" altLang="ja-JP" dirty="0" smtClean="0"/>
          </a:p>
          <a:p>
            <a:r>
              <a:rPr lang="ja-JP" altLang="en-US" dirty="0" smtClean="0"/>
              <a:t>ブルーム</a:t>
            </a:r>
            <a:r>
              <a:rPr lang="en-US" altLang="ja-JP" dirty="0" smtClean="0"/>
              <a:t>(</a:t>
            </a:r>
            <a:r>
              <a:rPr lang="ja-JP" altLang="en-US" dirty="0" smtClean="0"/>
              <a:t>川瀬式ガウシアンブラー</a:t>
            </a:r>
            <a:r>
              <a:rPr lang="en-US" altLang="ja-JP" dirty="0" smtClean="0"/>
              <a:t>)</a:t>
            </a:r>
            <a:endParaRPr kumimoji="1" lang="ja-JP" altLang="en-US" dirty="0"/>
          </a:p>
        </p:txBody>
      </p:sp>
    </p:spTree>
    <p:extLst>
      <p:ext uri="{BB962C8B-B14F-4D97-AF65-F5344CB8AC3E}">
        <p14:creationId xmlns:p14="http://schemas.microsoft.com/office/powerpoint/2010/main" val="12298711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ゲーム</a:t>
            </a:r>
            <a:r>
              <a:rPr lang="ja-JP" altLang="en-US" dirty="0"/>
              <a:t>操作</a:t>
            </a:r>
            <a:r>
              <a:rPr lang="ja-JP" altLang="en-US" dirty="0" smtClean="0"/>
              <a:t>における工夫点</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sz="2400" dirty="0"/>
              <a:t>①</a:t>
            </a:r>
            <a:r>
              <a:rPr lang="ja-JP" altLang="en-US" sz="2400" dirty="0" smtClean="0"/>
              <a:t>「食べ物を切るとき」「お皿を洗う時」の処理を長押しにしています。</a:t>
            </a:r>
            <a:r>
              <a:rPr kumimoji="1" lang="en-US" altLang="ja-JP" sz="2400" dirty="0" err="1" smtClean="0"/>
              <a:t>OverCoooked</a:t>
            </a:r>
            <a:r>
              <a:rPr kumimoji="1" lang="ja-JP" altLang="en-US" sz="2400" dirty="0" smtClean="0"/>
              <a:t>では一度押したら処理が続き、もう一度押すと処理を終了するという流れでした。</a:t>
            </a:r>
            <a:r>
              <a:rPr lang="ja-JP" altLang="en-US" sz="2400" dirty="0" smtClean="0"/>
              <a:t>このゲームはこまめに作業を変える必要があるため、</a:t>
            </a:r>
            <a:r>
              <a:rPr lang="ja-JP" altLang="en-US" sz="2400" dirty="0"/>
              <a:t>長押ししている間のみ処理を</a:t>
            </a:r>
            <a:r>
              <a:rPr lang="ja-JP" altLang="en-US" sz="2400" dirty="0" smtClean="0"/>
              <a:t>するとい</a:t>
            </a:r>
            <a:r>
              <a:rPr lang="ja-JP" altLang="en-US" sz="2400" dirty="0"/>
              <a:t>う</a:t>
            </a:r>
            <a:r>
              <a:rPr lang="ja-JP" altLang="en-US" sz="2400" dirty="0" smtClean="0"/>
              <a:t>仕様がより感覚的に操作できると考え、長押し処理にしました。</a:t>
            </a:r>
            <a:endParaRPr lang="en-US" altLang="ja-JP" sz="2400" dirty="0" smtClean="0"/>
          </a:p>
          <a:p>
            <a:pPr marL="0" indent="0">
              <a:buNone/>
            </a:pPr>
            <a:endParaRPr lang="en-US" altLang="ja-JP" sz="2400" dirty="0" smtClean="0"/>
          </a:p>
          <a:p>
            <a:pPr marL="0" indent="0">
              <a:buNone/>
            </a:pPr>
            <a:r>
              <a:rPr kumimoji="1" lang="ja-JP" altLang="en-US" sz="2400" dirty="0" smtClean="0"/>
              <a:t>②原作では</a:t>
            </a:r>
            <a:r>
              <a:rPr lang="ja-JP" altLang="en-US" sz="2400" dirty="0" smtClean="0"/>
              <a:t>「瞬間加速」「エモート」などの機能がありましたが、操作が多すぎると経験者と初心者のプレイヤースキルの差が開きやすく、パーティーゲームにふさわしくないと考え、必要最低限の機能だけに抑え、</a:t>
            </a:r>
            <a:r>
              <a:rPr kumimoji="1" lang="ja-JP" altLang="en-US" sz="2400" dirty="0" smtClean="0"/>
              <a:t>操作をⒶボタンとⓍボタンだけにすることにより、初心者でも操作をしやすくし、みんなで楽しく遊べるようなゲームになっています。</a:t>
            </a:r>
            <a:endParaRPr kumimoji="1" lang="ja-JP" altLang="en-US" sz="2400" dirty="0"/>
          </a:p>
        </p:txBody>
      </p:sp>
    </p:spTree>
    <p:extLst>
      <p:ext uri="{BB962C8B-B14F-4D97-AF65-F5344CB8AC3E}">
        <p14:creationId xmlns:p14="http://schemas.microsoft.com/office/powerpoint/2010/main" val="11225446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907</TotalTime>
  <Words>516</Words>
  <Application>Microsoft Office PowerPoint</Application>
  <PresentationFormat>ワイド画面</PresentationFormat>
  <Paragraphs>76</Paragraphs>
  <Slides>13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游ゴシック</vt:lpstr>
      <vt:lpstr>游ゴシック Light</vt:lpstr>
      <vt:lpstr>Arial</vt:lpstr>
      <vt:lpstr>Office テーマ</vt:lpstr>
      <vt:lpstr>BusyCooked(制作中)</vt:lpstr>
      <vt:lpstr>制作目的</vt:lpstr>
      <vt:lpstr>開発環境</vt:lpstr>
      <vt:lpstr>サイト</vt:lpstr>
      <vt:lpstr>ライブラリ</vt:lpstr>
      <vt:lpstr>ゲーム概要</vt:lpstr>
      <vt:lpstr>操作方法</vt:lpstr>
      <vt:lpstr>実装したものリスト</vt:lpstr>
      <vt:lpstr>ゲーム操作における工夫点</vt:lpstr>
      <vt:lpstr>テンプレ―トメソッドパターン</vt:lpstr>
      <vt:lpstr>影</vt:lpstr>
      <vt:lpstr>Todo リスト(ゲーム側)</vt:lpstr>
      <vt:lpstr>実装予定リスト(エンジンの機能)</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OverCooked(仮)</dc:title>
  <dc:creator>佐伯 天斗</dc:creator>
  <cp:lastModifiedBy>佐伯 天斗</cp:lastModifiedBy>
  <cp:revision>30</cp:revision>
  <dcterms:created xsi:type="dcterms:W3CDTF">2019-12-05T01:21:41Z</dcterms:created>
  <dcterms:modified xsi:type="dcterms:W3CDTF">2020-05-08T05:00:25Z</dcterms:modified>
</cp:coreProperties>
</file>