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6" r:id="rId6"/>
    <p:sldId id="260" r:id="rId7"/>
    <p:sldId id="267" r:id="rId8"/>
    <p:sldId id="268" r:id="rId9"/>
    <p:sldId id="263"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showGuides="1">
      <p:cViewPr varScale="1">
        <p:scale>
          <a:sx n="92" d="100"/>
          <a:sy n="92" d="100"/>
        </p:scale>
        <p:origin x="106"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65362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6137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67019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13409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70866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43284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898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2265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402785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722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63654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CCDE6-893C-42C3-9ED9-4187FC761AF3}" type="datetimeFigureOut">
              <a:rPr kumimoji="1" lang="ja-JP" altLang="en-US" smtClean="0"/>
              <a:t>2020/1/22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38909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1886844"/>
          </a:xfrm>
        </p:spPr>
        <p:txBody>
          <a:bodyPr/>
          <a:lstStyle/>
          <a:p>
            <a:r>
              <a:rPr lang="en-US" altLang="ja-JP" dirty="0" err="1" smtClean="0"/>
              <a:t>Busy</a:t>
            </a:r>
            <a:r>
              <a:rPr kumimoji="1" lang="en-US" altLang="ja-JP" dirty="0" err="1" smtClean="0"/>
              <a:t>Cooked</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河原電子ビジネス専門学校</a:t>
            </a:r>
            <a:endParaRPr kumimoji="1" lang="en-US" altLang="ja-JP" dirty="0" smtClean="0"/>
          </a:p>
          <a:p>
            <a:r>
              <a:rPr lang="ja-JP" altLang="en-US" dirty="0" smtClean="0"/>
              <a:t>ゲームクリエイター科２年</a:t>
            </a:r>
            <a:endParaRPr lang="en-US" altLang="ja-JP" dirty="0" smtClean="0"/>
          </a:p>
          <a:p>
            <a:r>
              <a:rPr kumimoji="1" lang="ja-JP" altLang="en-US" sz="3600" dirty="0" smtClean="0"/>
              <a:t>佐伯</a:t>
            </a:r>
            <a:r>
              <a:rPr kumimoji="1" lang="ja-JP" altLang="en-US" sz="3600" dirty="0"/>
              <a:t>天斗</a:t>
            </a:r>
          </a:p>
        </p:txBody>
      </p:sp>
    </p:spTree>
    <p:extLst>
      <p:ext uri="{BB962C8B-B14F-4D97-AF65-F5344CB8AC3E}">
        <p14:creationId xmlns:p14="http://schemas.microsoft.com/office/powerpoint/2010/main" val="310991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実装予定リスト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UV</a:t>
            </a:r>
            <a:r>
              <a:rPr kumimoji="1" lang="ja-JP" altLang="en-US" dirty="0" smtClean="0"/>
              <a:t>スクロール</a:t>
            </a:r>
            <a:endParaRPr kumimoji="1" lang="en-US" altLang="ja-JP" dirty="0" smtClean="0"/>
          </a:p>
          <a:p>
            <a:r>
              <a:rPr lang="ja-JP" altLang="en-US" dirty="0" smtClean="0"/>
              <a:t>インターネット通信。</a:t>
            </a:r>
            <a:endParaRPr lang="en-US" altLang="ja-JP" dirty="0" smtClean="0"/>
          </a:p>
          <a:p>
            <a:r>
              <a:rPr lang="ja-JP" altLang="en-US" dirty="0" smtClean="0"/>
              <a:t>カスケードシャドウ</a:t>
            </a:r>
            <a:r>
              <a:rPr lang="en-US" altLang="ja-JP" dirty="0" smtClean="0"/>
              <a:t>(</a:t>
            </a:r>
            <a:r>
              <a:rPr lang="en-US" altLang="ja-JP" dirty="0" err="1" smtClean="0"/>
              <a:t>OverCooked</a:t>
            </a:r>
            <a:r>
              <a:rPr lang="ja-JP" altLang="en-US" dirty="0" err="1" smtClean="0"/>
              <a:t>には</a:t>
            </a:r>
            <a:r>
              <a:rPr lang="ja-JP" altLang="en-US" dirty="0" smtClean="0"/>
              <a:t>必要ない</a:t>
            </a:r>
            <a:r>
              <a:rPr lang="en-US" altLang="ja-JP" dirty="0" smtClean="0"/>
              <a:t>)</a:t>
            </a:r>
          </a:p>
          <a:p>
            <a:r>
              <a:rPr lang="ja-JP" altLang="en-US" dirty="0" smtClean="0"/>
              <a:t>被</a:t>
            </a:r>
            <a:r>
              <a:rPr lang="ja-JP" altLang="en-US" dirty="0"/>
              <a:t>写界</a:t>
            </a:r>
            <a:r>
              <a:rPr lang="ja-JP" altLang="en-US" dirty="0" smtClean="0"/>
              <a:t>深度</a:t>
            </a:r>
            <a:endParaRPr lang="en-US" altLang="ja-JP" dirty="0" smtClean="0"/>
          </a:p>
          <a:p>
            <a:r>
              <a:rPr lang="ja-JP" altLang="en-US" dirty="0" smtClean="0"/>
              <a:t>ソフトシャドウ</a:t>
            </a:r>
            <a:endParaRPr lang="en-US" altLang="ja-JP" dirty="0" smtClean="0"/>
          </a:p>
          <a:p>
            <a:r>
              <a:rPr lang="ja-JP" altLang="en-US" dirty="0" smtClean="0"/>
              <a:t>ブラーをかける（ガウシアンブラー）</a:t>
            </a:r>
            <a:endParaRPr lang="en-US" altLang="ja-JP" dirty="0" smtClean="0"/>
          </a:p>
          <a:p>
            <a:endParaRPr kumimoji="1" lang="ja-JP" altLang="en-US" dirty="0"/>
          </a:p>
        </p:txBody>
      </p:sp>
    </p:spTree>
    <p:extLst>
      <p:ext uri="{BB962C8B-B14F-4D97-AF65-F5344CB8AC3E}">
        <p14:creationId xmlns:p14="http://schemas.microsoft.com/office/powerpoint/2010/main" val="934565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制作目的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DirectX11</a:t>
            </a:r>
            <a:r>
              <a:rPr kumimoji="1" lang="ja-JP" altLang="en-US" dirty="0" smtClean="0"/>
              <a:t>を使用して、自作のエンジンを作成する。</a:t>
            </a:r>
            <a:endParaRPr kumimoji="1" lang="en-US" altLang="ja-JP" dirty="0" smtClean="0"/>
          </a:p>
          <a:p>
            <a:r>
              <a:rPr lang="ja-JP" altLang="en-US" dirty="0" smtClean="0"/>
              <a:t>プログラムの基礎を復習するため。</a:t>
            </a:r>
            <a:endParaRPr lang="en-US" altLang="ja-JP" dirty="0" smtClean="0"/>
          </a:p>
          <a:p>
            <a:r>
              <a:rPr lang="ja-JP" altLang="en-US" dirty="0" smtClean="0"/>
              <a:t>遊んで楽しいパーティーゲームを作る。</a:t>
            </a:r>
            <a:endParaRPr kumimoji="1" lang="ja-JP" altLang="en-US" dirty="0"/>
          </a:p>
        </p:txBody>
      </p:sp>
    </p:spTree>
    <p:extLst>
      <p:ext uri="{BB962C8B-B14F-4D97-AF65-F5344CB8AC3E}">
        <p14:creationId xmlns:p14="http://schemas.microsoft.com/office/powerpoint/2010/main" val="1514389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開発環境</a:t>
            </a:r>
            <a:endParaRPr kumimoji="1" lang="ja-JP" altLang="en-US" dirty="0"/>
          </a:p>
        </p:txBody>
      </p:sp>
      <p:sp>
        <p:nvSpPr>
          <p:cNvPr id="3" name="コンテンツ プレースホルダー 2"/>
          <p:cNvSpPr>
            <a:spLocks noGrp="1"/>
          </p:cNvSpPr>
          <p:nvPr>
            <p:ph idx="1"/>
          </p:nvPr>
        </p:nvSpPr>
        <p:spPr>
          <a:xfrm>
            <a:off x="838200" y="1130531"/>
            <a:ext cx="10515600" cy="5046432"/>
          </a:xfrm>
        </p:spPr>
        <p:txBody>
          <a:bodyPr/>
          <a:lstStyle/>
          <a:p>
            <a:pPr marL="0" indent="0">
              <a:buNone/>
            </a:pPr>
            <a:endParaRPr lang="en-US" altLang="ja-JP" dirty="0" smtClean="0"/>
          </a:p>
          <a:p>
            <a:pPr marL="0" indent="0">
              <a:buNone/>
            </a:pPr>
            <a:r>
              <a:rPr lang="ja-JP" altLang="en-US" sz="4000" dirty="0" smtClean="0"/>
              <a:t>・使用ツール</a:t>
            </a:r>
            <a:endParaRPr lang="en-US" altLang="ja-JP" sz="4000" dirty="0" smtClean="0"/>
          </a:p>
          <a:p>
            <a:r>
              <a:rPr lang="en-US" altLang="ja-JP" dirty="0" smtClean="0"/>
              <a:t>VisualStudio2017</a:t>
            </a:r>
          </a:p>
          <a:p>
            <a:r>
              <a:rPr lang="en-US" altLang="ja-JP" dirty="0"/>
              <a:t>3dsMax</a:t>
            </a:r>
          </a:p>
          <a:p>
            <a:r>
              <a:rPr lang="en-US" altLang="ja-JP" dirty="0"/>
              <a:t>FireAlpaca64</a:t>
            </a:r>
          </a:p>
          <a:p>
            <a:r>
              <a:rPr lang="en-US" altLang="ja-JP" dirty="0" err="1"/>
              <a:t>freac</a:t>
            </a:r>
            <a:endParaRPr lang="ja-JP" altLang="en-US" dirty="0"/>
          </a:p>
          <a:p>
            <a:pPr marL="0" indent="0">
              <a:buNone/>
            </a:pPr>
            <a:r>
              <a:rPr lang="ja-JP" altLang="en-US" sz="4000" dirty="0" smtClean="0"/>
              <a:t>・使用言語</a:t>
            </a:r>
            <a:endParaRPr lang="en-US" altLang="ja-JP" sz="4000" dirty="0" smtClean="0"/>
          </a:p>
          <a:p>
            <a:pPr marL="0" indent="0">
              <a:buNone/>
            </a:pPr>
            <a:r>
              <a:rPr lang="ja-JP" altLang="en-US" sz="2400" dirty="0" smtClean="0"/>
              <a:t>・</a:t>
            </a:r>
            <a:r>
              <a:rPr lang="en-US" altLang="ja-JP" sz="2400" dirty="0" smtClean="0"/>
              <a:t>C++</a:t>
            </a:r>
          </a:p>
          <a:p>
            <a:pPr marL="0" indent="0">
              <a:buNone/>
            </a:pPr>
            <a:r>
              <a:rPr lang="ja-JP" altLang="en-US" sz="2400" dirty="0" smtClean="0"/>
              <a:t>・</a:t>
            </a:r>
            <a:r>
              <a:rPr lang="en-US" altLang="ja-JP" sz="2400" dirty="0" smtClean="0"/>
              <a:t>HLSL</a:t>
            </a:r>
            <a:endParaRPr lang="en-US" altLang="ja-JP" sz="2400" dirty="0"/>
          </a:p>
        </p:txBody>
      </p:sp>
    </p:spTree>
    <p:extLst>
      <p:ext uri="{BB962C8B-B14F-4D97-AF65-F5344CB8AC3E}">
        <p14:creationId xmlns:p14="http://schemas.microsoft.com/office/powerpoint/2010/main" val="1536562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ゲーム概要</a:t>
            </a:r>
            <a:endParaRPr kumimoji="1" lang="ja-JP" altLang="en-US" dirty="0"/>
          </a:p>
        </p:txBody>
      </p:sp>
      <p:sp>
        <p:nvSpPr>
          <p:cNvPr id="3" name="コンテンツ プレースホルダー 2"/>
          <p:cNvSpPr>
            <a:spLocks noGrp="1"/>
          </p:cNvSpPr>
          <p:nvPr>
            <p:ph idx="1"/>
          </p:nvPr>
        </p:nvSpPr>
        <p:spPr>
          <a:xfrm>
            <a:off x="838200" y="2044931"/>
            <a:ext cx="10515600" cy="4132032"/>
          </a:xfrm>
        </p:spPr>
        <p:txBody>
          <a:bodyPr>
            <a:normAutofit/>
          </a:bodyPr>
          <a:lstStyle/>
          <a:p>
            <a:r>
              <a:rPr kumimoji="1" lang="ja-JP" altLang="en-US" dirty="0" smtClean="0"/>
              <a:t>既存のゲームである「</a:t>
            </a:r>
            <a:r>
              <a:rPr kumimoji="1" lang="en-US" altLang="ja-JP" dirty="0" err="1" smtClean="0"/>
              <a:t>OverCooked</a:t>
            </a:r>
            <a:r>
              <a:rPr kumimoji="1" lang="ja-JP" altLang="en-US" dirty="0" smtClean="0"/>
              <a:t>」「</a:t>
            </a:r>
            <a:r>
              <a:rPr kumimoji="1" lang="en-US" altLang="ja-JP" dirty="0" smtClean="0"/>
              <a:t>OverCooked2</a:t>
            </a:r>
            <a:r>
              <a:rPr kumimoji="1" lang="ja-JP" altLang="en-US" dirty="0" smtClean="0"/>
              <a:t>」をリスペクトして作ったゲームです。</a:t>
            </a:r>
            <a:endParaRPr kumimoji="1" lang="en-US" altLang="ja-JP" dirty="0" smtClean="0"/>
          </a:p>
          <a:p>
            <a:r>
              <a:rPr lang="ja-JP" altLang="en-US" dirty="0"/>
              <a:t>過酷</a:t>
            </a:r>
            <a:r>
              <a:rPr lang="ja-JP" altLang="en-US" dirty="0" smtClean="0"/>
              <a:t>な環境下でお客さんの注文通りに料理を作るゲームです。</a:t>
            </a:r>
            <a:endParaRPr lang="en-US" altLang="ja-JP" dirty="0" smtClean="0"/>
          </a:p>
          <a:p>
            <a:r>
              <a:rPr kumimoji="1" lang="ja-JP" altLang="en-US" dirty="0" smtClean="0"/>
              <a:t>プレイ人数　２～４人</a:t>
            </a:r>
            <a:endParaRPr kumimoji="1" lang="en-US" altLang="ja-JP" dirty="0" smtClean="0"/>
          </a:p>
          <a:p>
            <a:endParaRPr lang="en-US" altLang="ja-JP" dirty="0"/>
          </a:p>
        </p:txBody>
      </p:sp>
    </p:spTree>
    <p:extLst>
      <p:ext uri="{BB962C8B-B14F-4D97-AF65-F5344CB8AC3E}">
        <p14:creationId xmlns:p14="http://schemas.microsoft.com/office/powerpoint/2010/main" val="1464100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移動</a:t>
            </a:r>
            <a:r>
              <a:rPr lang="en-US" altLang="ja-JP" dirty="0"/>
              <a:t>	</a:t>
            </a:r>
            <a:r>
              <a:rPr lang="ja-JP" altLang="en-US" dirty="0"/>
              <a:t>　：　左スティック</a:t>
            </a:r>
            <a:endParaRPr lang="en-US" altLang="ja-JP" dirty="0"/>
          </a:p>
          <a:p>
            <a:r>
              <a:rPr lang="ja-JP" altLang="en-US" dirty="0"/>
              <a:t>切る、洗う　：　Ⓐ</a:t>
            </a:r>
            <a:endParaRPr lang="en-US" altLang="ja-JP" dirty="0"/>
          </a:p>
          <a:p>
            <a:r>
              <a:rPr lang="ja-JP" altLang="en-US" dirty="0"/>
              <a:t>持つ、置く　：　</a:t>
            </a:r>
            <a:r>
              <a:rPr lang="ja-JP" altLang="en-US" dirty="0" smtClean="0"/>
              <a:t>Ⓧ</a:t>
            </a:r>
          </a:p>
          <a:p>
            <a:pPr marL="0" indent="0">
              <a:buNone/>
            </a:pPr>
            <a:endParaRPr kumimoji="1" lang="ja-JP" altLang="en-US" dirty="0"/>
          </a:p>
        </p:txBody>
      </p:sp>
      <p:pic>
        <p:nvPicPr>
          <p:cNvPr id="1026" name="Picture 2" descr="「Xboxコントローラー」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179" y="1825625"/>
            <a:ext cx="428625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266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実装したものリスト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拡散反射光</a:t>
            </a:r>
            <a:endParaRPr kumimoji="1" lang="en-US" altLang="ja-JP" dirty="0" smtClean="0"/>
          </a:p>
          <a:p>
            <a:r>
              <a:rPr lang="ja-JP" altLang="en-US" dirty="0" smtClean="0"/>
              <a:t>鏡面反射光</a:t>
            </a:r>
            <a:endParaRPr lang="en-US" altLang="ja-JP" dirty="0" smtClean="0"/>
          </a:p>
          <a:p>
            <a:r>
              <a:rPr kumimoji="1" lang="ja-JP" altLang="en-US" dirty="0" smtClean="0"/>
              <a:t>シャドウマップ</a:t>
            </a:r>
            <a:endParaRPr kumimoji="1" lang="ja-JP" altLang="en-US" dirty="0"/>
          </a:p>
        </p:txBody>
      </p:sp>
    </p:spTree>
    <p:extLst>
      <p:ext uri="{BB962C8B-B14F-4D97-AF65-F5344CB8AC3E}">
        <p14:creationId xmlns:p14="http://schemas.microsoft.com/office/powerpoint/2010/main" val="1229871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ゲーム</a:t>
            </a:r>
            <a:r>
              <a:rPr lang="ja-JP" altLang="en-US" dirty="0"/>
              <a:t>操作</a:t>
            </a:r>
            <a:r>
              <a:rPr lang="ja-JP" altLang="en-US" dirty="0" smtClean="0"/>
              <a:t>における工夫点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a:t>①</a:t>
            </a:r>
            <a:r>
              <a:rPr lang="ja-JP" altLang="en-US" sz="2400" dirty="0" smtClean="0"/>
              <a:t>「食べ物を切るとき」「お皿を洗う時」の処理を長押しにしています。</a:t>
            </a:r>
            <a:endParaRPr lang="en-US" altLang="ja-JP" sz="2400" dirty="0" smtClean="0"/>
          </a:p>
          <a:p>
            <a:pPr marL="0" indent="0">
              <a:buNone/>
            </a:pPr>
            <a:r>
              <a:rPr kumimoji="1" lang="en-US" altLang="ja-JP" sz="2400" dirty="0" err="1" smtClean="0"/>
              <a:t>OverCoooked</a:t>
            </a:r>
            <a:r>
              <a:rPr kumimoji="1" lang="ja-JP" altLang="en-US" sz="2400" dirty="0" smtClean="0"/>
              <a:t>では一度押したら処理が続き、もう一度押すと処理を終了するという流れでした。しかし</a:t>
            </a:r>
            <a:r>
              <a:rPr kumimoji="1" lang="en-US" altLang="ja-JP" sz="2400" dirty="0" smtClean="0"/>
              <a:t>OverCooked2</a:t>
            </a:r>
            <a:r>
              <a:rPr kumimoji="1" lang="ja-JP" altLang="en-US" sz="2400" dirty="0" smtClean="0"/>
              <a:t>では、長押ししている間のみ処理をするようになっていました。</a:t>
            </a:r>
            <a:endParaRPr kumimoji="1" lang="en-US" altLang="ja-JP" sz="2400" dirty="0" smtClean="0"/>
          </a:p>
          <a:p>
            <a:pPr marL="0" indent="0">
              <a:buNone/>
            </a:pPr>
            <a:r>
              <a:rPr lang="ja-JP" altLang="en-US" sz="2400" dirty="0" smtClean="0"/>
              <a:t>どちらを</a:t>
            </a:r>
            <a:r>
              <a:rPr lang="ja-JP" altLang="en-US" sz="2400" dirty="0"/>
              <a:t>採用</a:t>
            </a:r>
            <a:r>
              <a:rPr lang="ja-JP" altLang="en-US" sz="2400" dirty="0" smtClean="0"/>
              <a:t>するか非常に迷いましたが、このゲームはこまめに作業を変える必要があるため、</a:t>
            </a:r>
            <a:r>
              <a:rPr lang="en-US" altLang="ja-JP" sz="2400" dirty="0" smtClean="0"/>
              <a:t>OverCooked2</a:t>
            </a:r>
            <a:r>
              <a:rPr lang="ja-JP" altLang="en-US" sz="2400" dirty="0" smtClean="0"/>
              <a:t>の仕様がより感覚的に操作できると考え、長押し処理にしました。</a:t>
            </a:r>
            <a:endParaRPr lang="en-US" altLang="ja-JP" sz="2400" dirty="0" smtClean="0"/>
          </a:p>
          <a:p>
            <a:pPr marL="0" indent="0">
              <a:buNone/>
            </a:pPr>
            <a:endParaRPr lang="en-US" altLang="ja-JP" sz="2400" dirty="0" smtClean="0"/>
          </a:p>
          <a:p>
            <a:pPr marL="0" indent="0">
              <a:buNone/>
            </a:pPr>
            <a:r>
              <a:rPr kumimoji="1" lang="ja-JP" altLang="en-US" sz="2400" dirty="0" smtClean="0"/>
              <a:t>②　操作をⒶボタンとⓍボタンだけにすることにより、初心者でも操作をしやすくしています。</a:t>
            </a:r>
            <a:endParaRPr kumimoji="1" lang="ja-JP" altLang="en-US" sz="2400" dirty="0"/>
          </a:p>
        </p:txBody>
      </p:sp>
    </p:spTree>
    <p:extLst>
      <p:ext uri="{BB962C8B-B14F-4D97-AF65-F5344CB8AC3E}">
        <p14:creationId xmlns:p14="http://schemas.microsoft.com/office/powerpoint/2010/main" val="1122544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ストラテジーバターン</a:t>
            </a:r>
            <a:endParaRPr kumimoji="1" lang="ja-JP" altLang="en-US" dirty="0"/>
          </a:p>
        </p:txBody>
      </p:sp>
      <p:sp>
        <p:nvSpPr>
          <p:cNvPr id="5" name="コンテンツ プレースホルダー 4"/>
          <p:cNvSpPr>
            <a:spLocks noGrp="1"/>
          </p:cNvSpPr>
          <p:nvPr>
            <p:ph idx="1"/>
          </p:nvPr>
        </p:nvSpPr>
        <p:spPr>
          <a:xfrm>
            <a:off x="838199" y="1690687"/>
            <a:ext cx="10515600" cy="4598193"/>
          </a:xfrm>
        </p:spPr>
        <p:txBody>
          <a:bodyPr/>
          <a:lstStyle/>
          <a:p>
            <a:r>
              <a:rPr kumimoji="1" lang="ja-JP" altLang="en-US" dirty="0" smtClean="0"/>
              <a:t>容易にオブジェクトを追加できるようにしました。</a:t>
            </a:r>
            <a:endParaRPr kumimoji="1" lang="ja-JP" altLang="en-US" dirty="0"/>
          </a:p>
        </p:txBody>
      </p:sp>
      <p:sp>
        <p:nvSpPr>
          <p:cNvPr id="6" name="角丸四角形 5"/>
          <p:cNvSpPr/>
          <p:nvPr/>
        </p:nvSpPr>
        <p:spPr>
          <a:xfrm>
            <a:off x="5207923" y="2319251"/>
            <a:ext cx="1776153" cy="1109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Player</a:t>
            </a:r>
            <a:endParaRPr kumimoji="1" lang="ja-JP" altLang="en-US" dirty="0"/>
          </a:p>
        </p:txBody>
      </p:sp>
      <p:sp>
        <p:nvSpPr>
          <p:cNvPr id="7" name="角丸四角形 6"/>
          <p:cNvSpPr/>
          <p:nvPr/>
        </p:nvSpPr>
        <p:spPr>
          <a:xfrm>
            <a:off x="1938250" y="2452255"/>
            <a:ext cx="2169623" cy="985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ObjectObove</a:t>
            </a:r>
            <a:endParaRPr kumimoji="1" lang="en-US" altLang="ja-JP" dirty="0" smtClean="0"/>
          </a:p>
          <a:p>
            <a:pPr algn="ctr"/>
            <a:r>
              <a:rPr lang="en-US" altLang="ja-JP" dirty="0" smtClean="0"/>
              <a:t>(</a:t>
            </a:r>
            <a:r>
              <a:rPr lang="ja-JP" altLang="en-US" dirty="0" smtClean="0"/>
              <a:t>物が置けるもの</a:t>
            </a:r>
            <a:r>
              <a:rPr lang="en-US" altLang="ja-JP" dirty="0" smtClean="0"/>
              <a:t>)</a:t>
            </a:r>
            <a:endParaRPr kumimoji="1" lang="ja-JP" altLang="en-US" dirty="0"/>
          </a:p>
        </p:txBody>
      </p:sp>
      <p:sp>
        <p:nvSpPr>
          <p:cNvPr id="8" name="角丸四角形 7"/>
          <p:cNvSpPr/>
          <p:nvPr/>
        </p:nvSpPr>
        <p:spPr>
          <a:xfrm>
            <a:off x="8055032" y="2452255"/>
            <a:ext cx="2227811" cy="976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Belongings</a:t>
            </a:r>
          </a:p>
          <a:p>
            <a:pPr algn="ctr"/>
            <a:r>
              <a:rPr lang="en-US" altLang="ja-JP" dirty="0" smtClean="0"/>
              <a:t>(</a:t>
            </a:r>
            <a:r>
              <a:rPr lang="ja-JP" altLang="en-US" dirty="0" smtClean="0"/>
              <a:t>持つことのできるもの</a:t>
            </a:r>
            <a:r>
              <a:rPr lang="en-US" altLang="ja-JP" dirty="0" smtClean="0"/>
              <a:t>)</a:t>
            </a:r>
            <a:endParaRPr kumimoji="1" lang="ja-JP" altLang="en-US" dirty="0"/>
          </a:p>
        </p:txBody>
      </p:sp>
      <p:sp>
        <p:nvSpPr>
          <p:cNvPr id="13" name="ひし形 12"/>
          <p:cNvSpPr/>
          <p:nvPr/>
        </p:nvSpPr>
        <p:spPr>
          <a:xfrm>
            <a:off x="4107873" y="2727613"/>
            <a:ext cx="430876"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ひし形 13"/>
          <p:cNvSpPr/>
          <p:nvPr/>
        </p:nvSpPr>
        <p:spPr>
          <a:xfrm>
            <a:off x="7614458" y="2727613"/>
            <a:ext cx="440574"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6" name="直線コネクタ 15"/>
          <p:cNvCxnSpPr>
            <a:stCxn id="13" idx="3"/>
            <a:endCxn id="6" idx="1"/>
          </p:cNvCxnSpPr>
          <p:nvPr/>
        </p:nvCxnSpPr>
        <p:spPr>
          <a:xfrm flipV="1">
            <a:off x="4538749" y="2874126"/>
            <a:ext cx="669174" cy="66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6" idx="3"/>
            <a:endCxn id="14" idx="1"/>
          </p:cNvCxnSpPr>
          <p:nvPr/>
        </p:nvCxnSpPr>
        <p:spPr>
          <a:xfrm>
            <a:off x="6984076" y="2874126"/>
            <a:ext cx="630382" cy="66501"/>
          </a:xfrm>
          <a:prstGeom prst="line">
            <a:avLst/>
          </a:prstGeom>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1271847" y="4713316"/>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Desk</a:t>
            </a:r>
            <a:endParaRPr kumimoji="1" lang="ja-JP" altLang="en-US" dirty="0"/>
          </a:p>
        </p:txBody>
      </p:sp>
      <p:sp>
        <p:nvSpPr>
          <p:cNvPr id="24" name="角丸四角形 23"/>
          <p:cNvSpPr/>
          <p:nvPr/>
        </p:nvSpPr>
        <p:spPr>
          <a:xfrm>
            <a:off x="3100647" y="4713315"/>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GasStove</a:t>
            </a:r>
            <a:endParaRPr kumimoji="1" lang="ja-JP" altLang="en-US" dirty="0"/>
          </a:p>
        </p:txBody>
      </p:sp>
      <p:sp>
        <p:nvSpPr>
          <p:cNvPr id="25" name="角丸四角形 24"/>
          <p:cNvSpPr/>
          <p:nvPr/>
        </p:nvSpPr>
        <p:spPr>
          <a:xfrm>
            <a:off x="6691745"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Dish</a:t>
            </a:r>
            <a:endParaRPr kumimoji="1" lang="ja-JP" altLang="en-US" dirty="0"/>
          </a:p>
        </p:txBody>
      </p:sp>
      <p:sp>
        <p:nvSpPr>
          <p:cNvPr id="26" name="角丸四角形 25"/>
          <p:cNvSpPr/>
          <p:nvPr/>
        </p:nvSpPr>
        <p:spPr>
          <a:xfrm>
            <a:off x="8487294"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Tomato</a:t>
            </a:r>
            <a:endParaRPr kumimoji="1" lang="ja-JP" altLang="en-US" dirty="0"/>
          </a:p>
        </p:txBody>
      </p:sp>
      <p:sp>
        <p:nvSpPr>
          <p:cNvPr id="27" name="二等辺三角形 26"/>
          <p:cNvSpPr/>
          <p:nvPr/>
        </p:nvSpPr>
        <p:spPr>
          <a:xfrm>
            <a:off x="2644832"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8790709"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7" idx="3"/>
          </p:cNvCxnSpPr>
          <p:nvPr/>
        </p:nvCxnSpPr>
        <p:spPr>
          <a:xfrm>
            <a:off x="3023061" y="3823854"/>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990898" y="4198880"/>
            <a:ext cx="18080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23" idx="0"/>
          </p:cNvCxnSpPr>
          <p:nvPr/>
        </p:nvCxnSpPr>
        <p:spPr>
          <a:xfrm flipV="1">
            <a:off x="1990898" y="4198880"/>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flipV="1">
            <a:off x="3798916" y="4198880"/>
            <a:ext cx="1" cy="514435"/>
          </a:xfrm>
          <a:prstGeom prst="line">
            <a:avLst/>
          </a:prstGeom>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4972396" y="5320144"/>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en-US" altLang="ja-JP" dirty="0" smtClean="0"/>
              <a:t>tc</a:t>
            </a:r>
            <a:r>
              <a:rPr lang="en-US" altLang="ja-JP" dirty="0" smtClean="0"/>
              <a:t>..</a:t>
            </a:r>
            <a:endParaRPr kumimoji="1" lang="ja-JP" altLang="en-US" dirty="0"/>
          </a:p>
        </p:txBody>
      </p:sp>
      <p:sp>
        <p:nvSpPr>
          <p:cNvPr id="48" name="角丸四角形 47"/>
          <p:cNvSpPr/>
          <p:nvPr/>
        </p:nvSpPr>
        <p:spPr>
          <a:xfrm>
            <a:off x="10282843" y="5320145"/>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etc..</a:t>
            </a:r>
            <a:endParaRPr kumimoji="1" lang="ja-JP" altLang="en-US" dirty="0"/>
          </a:p>
        </p:txBody>
      </p:sp>
      <p:cxnSp>
        <p:nvCxnSpPr>
          <p:cNvPr id="50" name="直線コネクタ 49"/>
          <p:cNvCxnSpPr/>
          <p:nvPr/>
        </p:nvCxnSpPr>
        <p:spPr>
          <a:xfrm flipV="1">
            <a:off x="5483628" y="4198880"/>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3798916" y="4198880"/>
            <a:ext cx="1684711" cy="8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9159239" y="3812033"/>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V="1">
            <a:off x="7401098" y="4187059"/>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flipV="1">
            <a:off x="9168937" y="4187841"/>
            <a:ext cx="1" cy="514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10794074" y="4207193"/>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H="1">
            <a:off x="7408025" y="4207193"/>
            <a:ext cx="33860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178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影</a:t>
            </a:r>
            <a:endParaRPr kumimoji="1" lang="ja-JP" altLang="en-US" dirty="0"/>
          </a:p>
        </p:txBody>
      </p:sp>
      <p:sp>
        <p:nvSpPr>
          <p:cNvPr id="3" name="コンテンツ プレースホルダー 2"/>
          <p:cNvSpPr>
            <a:spLocks noGrp="1"/>
          </p:cNvSpPr>
          <p:nvPr>
            <p:ph idx="1"/>
          </p:nvPr>
        </p:nvSpPr>
        <p:spPr>
          <a:xfrm>
            <a:off x="5494712" y="1463040"/>
            <a:ext cx="5859087" cy="4713923"/>
          </a:xfrm>
        </p:spPr>
        <p:txBody>
          <a:bodyPr/>
          <a:lstStyle/>
          <a:p>
            <a:pPr marL="0" indent="0">
              <a:buNone/>
            </a:pPr>
            <a:r>
              <a:rPr lang="ja-JP" altLang="en-US" dirty="0"/>
              <a:t>①</a:t>
            </a:r>
            <a:r>
              <a:rPr kumimoji="1" lang="ja-JP" altLang="en-US" dirty="0" smtClean="0"/>
              <a:t>ライトの座標からライトの向きから見た平行投影のモデルの深度値を書き込んで</a:t>
            </a:r>
            <a:r>
              <a:rPr lang="ja-JP" altLang="en-US" dirty="0"/>
              <a:t>「</a:t>
            </a:r>
            <a:r>
              <a:rPr kumimoji="1" lang="ja-JP" altLang="en-US" dirty="0" smtClean="0"/>
              <a:t>シャドウマップ」を作成。</a:t>
            </a:r>
            <a:endParaRPr kumimoji="1" lang="en-US" altLang="ja-JP" dirty="0" smtClean="0"/>
          </a:p>
          <a:p>
            <a:pPr marL="0" indent="0">
              <a:buNone/>
            </a:pPr>
            <a:r>
              <a:rPr lang="ja-JP" altLang="en-US" dirty="0" smtClean="0"/>
              <a:t>・描画時、ライトから見たオブジェクトと①の深度値を比較し、①のほうが大きい場合、影を落とす。</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397" y="1866031"/>
            <a:ext cx="3537242" cy="3537242"/>
          </a:xfrm>
          <a:prstGeom prst="rect">
            <a:avLst/>
          </a:prstGeom>
        </p:spPr>
      </p:pic>
    </p:spTree>
    <p:extLst>
      <p:ext uri="{BB962C8B-B14F-4D97-AF65-F5344CB8AC3E}">
        <p14:creationId xmlns:p14="http://schemas.microsoft.com/office/powerpoint/2010/main" val="3094554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370</Words>
  <Application>Microsoft Office PowerPoint</Application>
  <PresentationFormat>ワイド画面</PresentationFormat>
  <Paragraphs>59</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BusyCooked</vt:lpstr>
      <vt:lpstr>制作目的</vt:lpstr>
      <vt:lpstr>開発環境</vt:lpstr>
      <vt:lpstr>ゲーム概要</vt:lpstr>
      <vt:lpstr>操作方法</vt:lpstr>
      <vt:lpstr>実装したものリスト</vt:lpstr>
      <vt:lpstr>ゲーム操作における工夫点</vt:lpstr>
      <vt:lpstr>ストラテジーバターン</vt:lpstr>
      <vt:lpstr>影</vt:lpstr>
      <vt:lpstr>実装予定リスト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OverCooked(仮)</dc:title>
  <dc:creator>佐伯 天斗</dc:creator>
  <cp:lastModifiedBy>佐伯 天斗</cp:lastModifiedBy>
  <cp:revision>20</cp:revision>
  <dcterms:created xsi:type="dcterms:W3CDTF">2019-12-05T01:21:41Z</dcterms:created>
  <dcterms:modified xsi:type="dcterms:W3CDTF">2020-01-22T08:45:18Z</dcterms:modified>
</cp:coreProperties>
</file>