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933A-C466-485A-8635-30FF71EC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6FF64-745C-4519-832C-288771C5A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2AE0-ABA5-4DEF-AE1E-24E77D27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2533-9654-4886-BA52-C6EFC81B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BF75-5177-4B25-9F12-2800C649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B6B-94C9-4716-B6CA-B2922941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02D4-CCFA-4EF7-A29A-104C3B06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A808-FC71-49D2-8A7D-FCB39DB0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604E-C357-44C9-B9A0-152F2D8E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7313-29A7-4A9E-A82A-CA8CE8A7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C5644-7369-4660-89EE-BC289E652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735A0-32BD-4EF6-99E2-15835798C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13FF-D469-4D13-8EE5-129AF88A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7057-2F01-4989-8E7A-A1895CA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B79B-390B-4D8E-8374-6D57BFF2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8DE1-3202-4473-9C73-9D4226F3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41CF-911B-4EA4-A180-AE4BF24B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C8A0-B13E-4444-B3BE-14FBFFB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8BBF-CE2D-4ED7-90FD-8E13E783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9E36-2BA7-4293-87F1-1EF954B5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D7AC-3C8C-456C-9540-939320C8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06EB-F79C-497A-8A6A-2A2C06C7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8FEB-E41C-4B87-A98B-EC4EFA9F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C1F8-B667-4A24-9D82-B20DB415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49A4-4580-478E-8D7A-B27751A0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160D-DD9D-4EDB-8A9C-6F53F6F7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02FB-8E8C-4859-B557-B4A738D4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D34C-E10E-4DA4-956A-1E4B4295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4122-342C-4C6C-B23D-09FE19CD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E6C8-0D91-4A60-B3AB-692F737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B268-E9CD-44DA-B339-7AD0BEF9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9C02-073A-4DA7-BD12-94FBE3D7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1D27-A7EA-4C98-9773-15899774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66DA-B2A2-46AD-B721-772540CE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9C398-1F94-4920-8D7D-96D03BC25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17206-3243-472D-BFE0-C06849386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C1648-91A8-457E-8DE3-1B15DECA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CF44D-1FC2-4401-9CA5-6C1493CB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6F240-788F-45E3-843E-03E86458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0FB0-8072-4D83-BB85-86A98045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3FAA-8A74-4329-A9DC-6B004FCC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BD12F-4911-4D28-9786-E42962FF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7BFFE-7D8E-4A6A-8739-AA5CB9F8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39E55-E193-4F5C-8A99-24CA9CCB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76F45-0869-4EA8-AE73-CAEF8B4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9DE16-3BF0-4323-89A3-60E284D8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8B4-7B93-4686-8BA5-2D9B09C2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F095-466A-48F1-8E67-08542B15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A6BC-8167-4896-B956-C5BAB71F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F9A87-F0B1-4872-BD89-FF38CBF6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94EC-2C5E-4FD3-8667-918880F5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5ADC-3B76-4249-B034-DA4FC7C1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FCD4-E1C8-4043-90B7-FCCA555F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9324-C98F-41AB-A7F5-5537EC006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DC21-51E4-459D-83F5-20BF6DF3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E516-993A-4957-8701-514140EC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630C-826C-4C32-AC0A-077A3B0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CFFC-004B-4EBE-AE8E-EC828BB7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96769-BCA4-4BCB-BD34-BDC7EF86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E842-296A-426B-A104-5F14728F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B7CF-1088-43BB-9C07-4A37C825B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D6B3-0E70-4BA0-B92B-BA02A849E5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3383-16C2-464D-B1B0-F900D80A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5FD0-583F-495E-BE2A-EB38050F9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B76E-CBB1-4EC5-BD02-1C580762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0DEC4-26D7-4EAF-9EF4-822B1A133BF5}"/>
              </a:ext>
            </a:extLst>
          </p:cNvPr>
          <p:cNvSpPr/>
          <p:nvPr/>
        </p:nvSpPr>
        <p:spPr>
          <a:xfrm>
            <a:off x="5522940" y="1266371"/>
            <a:ext cx="4325257" cy="432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eve | Hexxit Wiki | Fandom">
            <a:extLst>
              <a:ext uri="{FF2B5EF4-FFF2-40B4-BE49-F238E27FC236}">
                <a16:creationId xmlns:a16="http://schemas.microsoft.com/office/drawing/2014/main" id="{4782658A-1FED-41C7-A351-01B269BAF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7" t="5238" r="69449" b="5238"/>
          <a:stretch/>
        </p:blipFill>
        <p:spPr bwMode="auto">
          <a:xfrm>
            <a:off x="6781925" y="1266371"/>
            <a:ext cx="1807285" cy="43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B86EA-40D9-47EE-B72C-23A979787C54}"/>
              </a:ext>
            </a:extLst>
          </p:cNvPr>
          <p:cNvSpPr/>
          <p:nvPr/>
        </p:nvSpPr>
        <p:spPr>
          <a:xfrm>
            <a:off x="-2719341" y="1400629"/>
            <a:ext cx="1524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6A309-3C6B-47F0-ABC5-AA2FCE4B3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9342" y="1400629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8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虚</dc:creator>
  <cp:lastModifiedBy>虚</cp:lastModifiedBy>
  <cp:revision>3</cp:revision>
  <dcterms:created xsi:type="dcterms:W3CDTF">2024-11-30T19:25:32Z</dcterms:created>
  <dcterms:modified xsi:type="dcterms:W3CDTF">2024-11-30T19:38:11Z</dcterms:modified>
</cp:coreProperties>
</file>