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7" r:id="rId2"/>
    <p:sldId id="258" r:id="rId3"/>
    <p:sldId id="260" r:id="rId4"/>
    <p:sldId id="268" r:id="rId5"/>
    <p:sldId id="269" r:id="rId6"/>
    <p:sldId id="270" r:id="rId7"/>
    <p:sldId id="272" r:id="rId8"/>
    <p:sldId id="271" r:id="rId9"/>
    <p:sldId id="273" r:id="rId10"/>
    <p:sldId id="267" r:id="rId11"/>
  </p:sldIdLst>
  <p:sldSz cx="6858000" cy="9906000" type="A4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나눔고딕 Light" charset="-127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alibri Light" pitchFamily="34" charset="0"/>
      <p:regular r:id="rId19"/>
      <p:italic r:id="rId20"/>
    </p:embeddedFont>
    <p:embeddedFont>
      <p:font typeface="나눔고딕" pitchFamily="50" charset="-127"/>
      <p:regular r:id="rId21"/>
      <p:bold r:id="rId22"/>
    </p:embeddedFont>
    <p:embeddedFont>
      <p:font typeface="Ink Free" charset="0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58FA"/>
    <a:srgbClr val="0066FF"/>
    <a:srgbClr val="ABF1F1"/>
    <a:srgbClr val="2ED6FE"/>
    <a:srgbClr val="97B2DD"/>
    <a:srgbClr val="EF6384"/>
    <a:srgbClr val="F6A7B9"/>
    <a:srgbClr val="F3676D"/>
    <a:srgbClr val="F1464C"/>
    <a:srgbClr val="E5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58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1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3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8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4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7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1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68BA9-E96A-4FE2-95D8-B2E04EDB933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3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ED7D2F02-EFB5-463B-965C-57EFD8991D14}"/>
              </a:ext>
            </a:extLst>
          </p:cNvPr>
          <p:cNvCxnSpPr>
            <a:cxnSpLocks/>
          </p:cNvCxnSpPr>
          <p:nvPr/>
        </p:nvCxnSpPr>
        <p:spPr>
          <a:xfrm>
            <a:off x="2932628" y="4494641"/>
            <a:ext cx="3589471" cy="0"/>
          </a:xfrm>
          <a:prstGeom prst="line">
            <a:avLst/>
          </a:prstGeom>
          <a:ln w="15875">
            <a:solidFill>
              <a:srgbClr val="D2B7D2">
                <a:alpha val="2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C3A225DF-7030-4B92-9E68-FFD2A149E988}"/>
              </a:ext>
            </a:extLst>
          </p:cNvPr>
          <p:cNvSpPr/>
          <p:nvPr/>
        </p:nvSpPr>
        <p:spPr>
          <a:xfrm>
            <a:off x="365586" y="1625602"/>
            <a:ext cx="3589471" cy="82803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AC52FD5-A64A-4FF2-BFE5-A666FD573CDC}"/>
              </a:ext>
            </a:extLst>
          </p:cNvPr>
          <p:cNvSpPr txBox="1"/>
          <p:nvPr/>
        </p:nvSpPr>
        <p:spPr>
          <a:xfrm>
            <a:off x="318020" y="3901742"/>
            <a:ext cx="186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2019</a:t>
            </a:r>
            <a:endParaRPr lang="ko-KR" altLang="en-US" sz="1200" dirty="0">
              <a:ln>
                <a:solidFill>
                  <a:srgbClr val="DA6969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0A5E889-C162-4E71-BF67-EFAEF0DF2BDE}"/>
              </a:ext>
            </a:extLst>
          </p:cNvPr>
          <p:cNvSpPr txBox="1"/>
          <p:nvPr/>
        </p:nvSpPr>
        <p:spPr>
          <a:xfrm>
            <a:off x="483038" y="4110143"/>
            <a:ext cx="306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Portfolio</a:t>
            </a:r>
            <a:endParaRPr lang="ko-KR" altLang="en-US" sz="2400" dirty="0">
              <a:ln>
                <a:solidFill>
                  <a:srgbClr val="DA6969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D07A4957-E4F7-4786-A5F4-5DF78ABEFE75}"/>
              </a:ext>
            </a:extLst>
          </p:cNvPr>
          <p:cNvSpPr/>
          <p:nvPr/>
        </p:nvSpPr>
        <p:spPr>
          <a:xfrm>
            <a:off x="3129641" y="4788224"/>
            <a:ext cx="1196604" cy="1196603"/>
          </a:xfrm>
          <a:prstGeom prst="ellipse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9A20DBF4-5969-4FE8-8FDA-2D2E8D0FCF90}"/>
              </a:ext>
            </a:extLst>
          </p:cNvPr>
          <p:cNvSpPr/>
          <p:nvPr/>
        </p:nvSpPr>
        <p:spPr>
          <a:xfrm>
            <a:off x="3194051" y="4849458"/>
            <a:ext cx="1070961" cy="1070960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EC824C2D-9030-49F1-8355-A5ADEC8D8025}"/>
              </a:ext>
            </a:extLst>
          </p:cNvPr>
          <p:cNvCxnSpPr>
            <a:cxnSpLocks/>
          </p:cNvCxnSpPr>
          <p:nvPr/>
        </p:nvCxnSpPr>
        <p:spPr>
          <a:xfrm flipH="1">
            <a:off x="2120404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5458BA7C-89C1-4844-A465-D6A9E5955697}"/>
              </a:ext>
            </a:extLst>
          </p:cNvPr>
          <p:cNvCxnSpPr>
            <a:cxnSpLocks/>
          </p:cNvCxnSpPr>
          <p:nvPr/>
        </p:nvCxnSpPr>
        <p:spPr>
          <a:xfrm flipH="1">
            <a:off x="2249526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C158D0F1-E8E8-41EF-8CEE-00271C55AC2C}"/>
              </a:ext>
            </a:extLst>
          </p:cNvPr>
          <p:cNvCxnSpPr>
            <a:cxnSpLocks/>
          </p:cNvCxnSpPr>
          <p:nvPr/>
        </p:nvCxnSpPr>
        <p:spPr>
          <a:xfrm flipH="1">
            <a:off x="2378648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3151A62-21B6-4E49-A686-78BF9BA42C1A}"/>
              </a:ext>
            </a:extLst>
          </p:cNvPr>
          <p:cNvCxnSpPr>
            <a:cxnSpLocks/>
          </p:cNvCxnSpPr>
          <p:nvPr/>
        </p:nvCxnSpPr>
        <p:spPr>
          <a:xfrm flipH="1">
            <a:off x="2507770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3E372547-67AC-4248-81F6-86F056E576B6}"/>
              </a:ext>
            </a:extLst>
          </p:cNvPr>
          <p:cNvCxnSpPr>
            <a:cxnSpLocks/>
          </p:cNvCxnSpPr>
          <p:nvPr/>
        </p:nvCxnSpPr>
        <p:spPr>
          <a:xfrm flipH="1">
            <a:off x="2636893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95B42EDA-1DEF-43BE-9588-9BB611E1205B}"/>
              </a:ext>
            </a:extLst>
          </p:cNvPr>
          <p:cNvCxnSpPr>
            <a:cxnSpLocks/>
          </p:cNvCxnSpPr>
          <p:nvPr/>
        </p:nvCxnSpPr>
        <p:spPr>
          <a:xfrm flipH="1">
            <a:off x="2766015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DD17C5B4-0665-47F2-820C-A8F2D00FE0FB}"/>
              </a:ext>
            </a:extLst>
          </p:cNvPr>
          <p:cNvCxnSpPr>
            <a:cxnSpLocks/>
          </p:cNvCxnSpPr>
          <p:nvPr/>
        </p:nvCxnSpPr>
        <p:spPr>
          <a:xfrm flipH="1">
            <a:off x="2895137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D2BE6-0562-4998-BC97-4964C615710B}"/>
              </a:ext>
            </a:extLst>
          </p:cNvPr>
          <p:cNvCxnSpPr>
            <a:cxnSpLocks/>
          </p:cNvCxnSpPr>
          <p:nvPr/>
        </p:nvCxnSpPr>
        <p:spPr>
          <a:xfrm flipH="1">
            <a:off x="3024261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84FC13A3-694C-475A-AD7C-37499C479B49}"/>
              </a:ext>
            </a:extLst>
          </p:cNvPr>
          <p:cNvSpPr/>
          <p:nvPr/>
        </p:nvSpPr>
        <p:spPr>
          <a:xfrm>
            <a:off x="1967853" y="5413035"/>
            <a:ext cx="63400" cy="6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7BE97FB2-9913-4D52-9451-05ABC984F200}"/>
              </a:ext>
            </a:extLst>
          </p:cNvPr>
          <p:cNvSpPr/>
          <p:nvPr/>
        </p:nvSpPr>
        <p:spPr>
          <a:xfrm>
            <a:off x="1967853" y="5547427"/>
            <a:ext cx="63400" cy="6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9D09FF45-5923-43AA-A7EF-F1BC9787939C}"/>
              </a:ext>
            </a:extLst>
          </p:cNvPr>
          <p:cNvSpPr/>
          <p:nvPr/>
        </p:nvSpPr>
        <p:spPr>
          <a:xfrm>
            <a:off x="1967853" y="5835260"/>
            <a:ext cx="63400" cy="6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676B86A-8EEC-437C-A862-0CB3B1B28635}"/>
              </a:ext>
            </a:extLst>
          </p:cNvPr>
          <p:cNvSpPr txBox="1"/>
          <p:nvPr/>
        </p:nvSpPr>
        <p:spPr>
          <a:xfrm>
            <a:off x="4218821" y="5226280"/>
            <a:ext cx="207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KIM KYUNG WON</a:t>
            </a:r>
            <a:endParaRPr lang="ko-KR" altLang="en-US" sz="900" dirty="0">
              <a:ln>
                <a:solidFill>
                  <a:srgbClr val="FFC000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80516BAC-0718-45C0-8251-F577B29A29BB}"/>
              </a:ext>
            </a:extLst>
          </p:cNvPr>
          <p:cNvSpPr txBox="1"/>
          <p:nvPr/>
        </p:nvSpPr>
        <p:spPr>
          <a:xfrm>
            <a:off x="4209033" y="5396729"/>
            <a:ext cx="2071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en-US" altLang="ko-KR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050" dirty="0" smtClean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dirty="0" smtClean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김경원</a:t>
            </a:r>
            <a:r>
              <a:rPr lang="en-US" altLang="ko-KR" sz="1050" dirty="0" smtClean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dirty="0">
              <a:ln>
                <a:solidFill>
                  <a:srgbClr val="FFC00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6E8F7538-4A01-4CB6-8487-37E4F1975296}"/>
              </a:ext>
            </a:extLst>
          </p:cNvPr>
          <p:cNvCxnSpPr>
            <a:cxnSpLocks/>
          </p:cNvCxnSpPr>
          <p:nvPr/>
        </p:nvCxnSpPr>
        <p:spPr>
          <a:xfrm>
            <a:off x="1307389" y="375776"/>
            <a:ext cx="5214710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D5BD95A7-9452-4854-B774-56D54E598DF0}"/>
              </a:ext>
            </a:extLst>
          </p:cNvPr>
          <p:cNvCxnSpPr>
            <a:cxnSpLocks/>
          </p:cNvCxnSpPr>
          <p:nvPr/>
        </p:nvCxnSpPr>
        <p:spPr>
          <a:xfrm>
            <a:off x="181947" y="4329433"/>
            <a:ext cx="979715" cy="0"/>
          </a:xfrm>
          <a:prstGeom prst="line">
            <a:avLst/>
          </a:prstGeom>
          <a:ln w="15875">
            <a:solidFill>
              <a:schemeClr val="accent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7DC60D45-B783-4EE8-8AB4-96EA9CC78C3B}"/>
              </a:ext>
            </a:extLst>
          </p:cNvPr>
          <p:cNvSpPr txBox="1"/>
          <p:nvPr/>
        </p:nvSpPr>
        <p:spPr>
          <a:xfrm>
            <a:off x="2814067" y="6255969"/>
            <a:ext cx="85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n>
                  <a:solidFill>
                    <a:srgbClr val="F6A7B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WHO</a:t>
            </a:r>
            <a:endParaRPr lang="ko-KR" altLang="en-US" b="1" dirty="0">
              <a:ln>
                <a:solidFill>
                  <a:srgbClr val="F6A7B9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DBCC3A67-6AC8-42CB-9AEE-6D445C02DF94}"/>
              </a:ext>
            </a:extLst>
          </p:cNvPr>
          <p:cNvSpPr txBox="1"/>
          <p:nvPr/>
        </p:nvSpPr>
        <p:spPr>
          <a:xfrm>
            <a:off x="4081950" y="6066095"/>
            <a:ext cx="64008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이름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C16A50FB-AB37-45E3-81FE-7A5CD0BBB0F5}"/>
              </a:ext>
            </a:extLst>
          </p:cNvPr>
          <p:cNvSpPr txBox="1"/>
          <p:nvPr/>
        </p:nvSpPr>
        <p:spPr>
          <a:xfrm>
            <a:off x="4081950" y="6298280"/>
            <a:ext cx="64008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생일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93689398-5AF0-4856-9B4B-DF93BCA732D6}"/>
              </a:ext>
            </a:extLst>
          </p:cNvPr>
          <p:cNvSpPr txBox="1"/>
          <p:nvPr/>
        </p:nvSpPr>
        <p:spPr>
          <a:xfrm>
            <a:off x="4082234" y="6530465"/>
            <a:ext cx="89125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b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핸드폰</a:t>
            </a:r>
            <a:endParaRPr lang="ko-KR" altLang="en-US" sz="825" b="1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BAACDDA-4EFD-41B9-AF64-27FA0D9AC215}"/>
              </a:ext>
            </a:extLst>
          </p:cNvPr>
          <p:cNvSpPr txBox="1"/>
          <p:nvPr/>
        </p:nvSpPr>
        <p:spPr>
          <a:xfrm>
            <a:off x="4081950" y="6762650"/>
            <a:ext cx="89125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b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이메일</a:t>
            </a:r>
            <a:endParaRPr lang="ko-KR" altLang="en-US" sz="825" b="1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E6D7A389-79DF-4FAF-B906-BD43E3D5E753}"/>
              </a:ext>
            </a:extLst>
          </p:cNvPr>
          <p:cNvSpPr txBox="1"/>
          <p:nvPr/>
        </p:nvSpPr>
        <p:spPr>
          <a:xfrm>
            <a:off x="4081950" y="6994835"/>
            <a:ext cx="72008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b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블로그</a:t>
            </a:r>
            <a:endParaRPr lang="ko-KR" altLang="en-US" sz="825" b="1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6A09D0C0-370D-4990-A842-DCA8617C8FC2}"/>
              </a:ext>
            </a:extLst>
          </p:cNvPr>
          <p:cNvSpPr txBox="1"/>
          <p:nvPr/>
        </p:nvSpPr>
        <p:spPr>
          <a:xfrm>
            <a:off x="4081949" y="7227018"/>
            <a:ext cx="64008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주소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F98B981A-AB7B-499E-9F96-CCB79ADD75BD}"/>
              </a:ext>
            </a:extLst>
          </p:cNvPr>
          <p:cNvSpPr txBox="1"/>
          <p:nvPr/>
        </p:nvSpPr>
        <p:spPr>
          <a:xfrm>
            <a:off x="4504577" y="6066095"/>
            <a:ext cx="150904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김경원</a:t>
            </a:r>
            <a:endParaRPr lang="ko-KR" altLang="en-US" sz="825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3A4164B2-ADA6-4E08-AB2A-E270573B30CB}"/>
              </a:ext>
            </a:extLst>
          </p:cNvPr>
          <p:cNvSpPr txBox="1"/>
          <p:nvPr/>
        </p:nvSpPr>
        <p:spPr>
          <a:xfrm>
            <a:off x="4504577" y="6298280"/>
            <a:ext cx="150904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1994. 06. 14</a:t>
            </a:r>
            <a:endParaRPr lang="ko-KR" altLang="en-US" sz="825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5A0F0AA6-42C7-40F4-9F39-3F4F62582C2D}"/>
              </a:ext>
            </a:extLst>
          </p:cNvPr>
          <p:cNvSpPr txBox="1"/>
          <p:nvPr/>
        </p:nvSpPr>
        <p:spPr>
          <a:xfrm>
            <a:off x="4504861" y="6530465"/>
            <a:ext cx="210120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010 – 2393 - 9888</a:t>
            </a:r>
            <a:endParaRPr lang="ko-KR" altLang="en-US" sz="825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7B54B09E-DB53-456A-8169-E874B53EE6D4}"/>
              </a:ext>
            </a:extLst>
          </p:cNvPr>
          <p:cNvSpPr txBox="1"/>
          <p:nvPr/>
        </p:nvSpPr>
        <p:spPr>
          <a:xfrm>
            <a:off x="4504577" y="6762650"/>
            <a:ext cx="210120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kyougen79@gmail.com</a:t>
            </a:r>
            <a:endParaRPr lang="ko-KR" altLang="en-US" sz="825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B87EA349-1AAB-4D15-A812-7D30C430E7B3}"/>
              </a:ext>
            </a:extLst>
          </p:cNvPr>
          <p:cNvSpPr txBox="1"/>
          <p:nvPr/>
        </p:nvSpPr>
        <p:spPr>
          <a:xfrm>
            <a:off x="4504577" y="6994835"/>
            <a:ext cx="169766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Blog.naver.com/</a:t>
            </a:r>
            <a:endParaRPr lang="ko-KR" altLang="en-US" sz="825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54C473C1-71C5-4083-BE11-C9851040A5F3}"/>
              </a:ext>
            </a:extLst>
          </p:cNvPr>
          <p:cNvSpPr txBox="1"/>
          <p:nvPr/>
        </p:nvSpPr>
        <p:spPr>
          <a:xfrm>
            <a:off x="4504577" y="7227018"/>
            <a:ext cx="16976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세종특별자치시</a:t>
            </a:r>
            <a:r>
              <a:rPr lang="ko-KR" altLang="en-US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825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새롬중앙로</a:t>
            </a:r>
            <a:r>
              <a:rPr lang="ko-KR" altLang="en-US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89 </a:t>
            </a:r>
            <a:r>
              <a:rPr lang="ko-KR" altLang="en-US" sz="825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새뜸마을</a:t>
            </a:r>
            <a:r>
              <a:rPr lang="ko-KR" altLang="en-US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7</a:t>
            </a:r>
            <a:r>
              <a:rPr lang="ko-KR" altLang="en-US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단지 </a:t>
            </a:r>
            <a:r>
              <a:rPr lang="en-US" altLang="ko-KR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709</a:t>
            </a:r>
            <a:r>
              <a:rPr lang="ko-KR" altLang="en-US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동 </a:t>
            </a:r>
            <a:r>
              <a:rPr lang="en-US" altLang="ko-KR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807</a:t>
            </a:r>
            <a:r>
              <a:rPr lang="ko-KR" altLang="en-US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호</a:t>
            </a:r>
            <a:endParaRPr lang="ko-KR" altLang="en-US" sz="825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3EA2EDA5-8750-4621-8374-520180147340}"/>
              </a:ext>
            </a:extLst>
          </p:cNvPr>
          <p:cNvSpPr txBox="1"/>
          <p:nvPr/>
        </p:nvSpPr>
        <p:spPr>
          <a:xfrm>
            <a:off x="3198502" y="6577983"/>
            <a:ext cx="6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n>
                  <a:solidFill>
                    <a:srgbClr val="F6A7B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AM</a:t>
            </a:r>
            <a:endParaRPr lang="ko-KR" altLang="en-US" b="1" dirty="0">
              <a:ln>
                <a:solidFill>
                  <a:srgbClr val="F6A7B9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F57A9EED-AB3A-4FAA-AB7A-08B504D6D535}"/>
              </a:ext>
            </a:extLst>
          </p:cNvPr>
          <p:cNvSpPr txBox="1"/>
          <p:nvPr/>
        </p:nvSpPr>
        <p:spPr>
          <a:xfrm>
            <a:off x="3266989" y="6967332"/>
            <a:ext cx="7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n>
                  <a:solidFill>
                    <a:srgbClr val="F6A7B9">
                      <a:alpha val="0"/>
                    </a:srgbClr>
                  </a:solidFill>
                </a:ln>
                <a:solidFill>
                  <a:srgbClr val="DA6969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I</a:t>
            </a:r>
            <a:endParaRPr lang="ko-KR" altLang="en-US" b="1" dirty="0">
              <a:ln>
                <a:solidFill>
                  <a:srgbClr val="F6A7B9">
                    <a:alpha val="0"/>
                  </a:srgbClr>
                </a:solidFill>
              </a:ln>
              <a:solidFill>
                <a:srgbClr val="DA6969"/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="" xmlns:a16="http://schemas.microsoft.com/office/drawing/2014/main" id="{34AB23AB-34D4-456A-BCCC-F4C7FB91CEF0}"/>
              </a:ext>
            </a:extLst>
          </p:cNvPr>
          <p:cNvSpPr/>
          <p:nvPr/>
        </p:nvSpPr>
        <p:spPr>
          <a:xfrm>
            <a:off x="3242809" y="4893822"/>
            <a:ext cx="999061" cy="99906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00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ED7D2F02-EFB5-463B-965C-57EFD8991D14}"/>
              </a:ext>
            </a:extLst>
          </p:cNvPr>
          <p:cNvCxnSpPr>
            <a:cxnSpLocks/>
          </p:cNvCxnSpPr>
          <p:nvPr/>
        </p:nvCxnSpPr>
        <p:spPr>
          <a:xfrm>
            <a:off x="2932628" y="4494641"/>
            <a:ext cx="3589471" cy="0"/>
          </a:xfrm>
          <a:prstGeom prst="line">
            <a:avLst/>
          </a:prstGeom>
          <a:ln w="15875">
            <a:solidFill>
              <a:srgbClr val="D2B7D2">
                <a:alpha val="2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C3A225DF-7030-4B92-9E68-FFD2A149E988}"/>
              </a:ext>
            </a:extLst>
          </p:cNvPr>
          <p:cNvSpPr/>
          <p:nvPr/>
        </p:nvSpPr>
        <p:spPr>
          <a:xfrm>
            <a:off x="365586" y="1625602"/>
            <a:ext cx="3589471" cy="82803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AC52FD5-A64A-4FF2-BFE5-A666FD573CDC}"/>
              </a:ext>
            </a:extLst>
          </p:cNvPr>
          <p:cNvSpPr txBox="1"/>
          <p:nvPr/>
        </p:nvSpPr>
        <p:spPr>
          <a:xfrm>
            <a:off x="318020" y="3901742"/>
            <a:ext cx="186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2019</a:t>
            </a:r>
            <a:endParaRPr lang="ko-KR" altLang="en-US" sz="1200" dirty="0">
              <a:ln>
                <a:solidFill>
                  <a:srgbClr val="DA6969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0A5E889-C162-4E71-BF67-EFAEF0DF2BDE}"/>
              </a:ext>
            </a:extLst>
          </p:cNvPr>
          <p:cNvSpPr txBox="1"/>
          <p:nvPr/>
        </p:nvSpPr>
        <p:spPr>
          <a:xfrm>
            <a:off x="483038" y="4110143"/>
            <a:ext cx="306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Portfolio</a:t>
            </a:r>
            <a:endParaRPr lang="ko-KR" altLang="en-US" sz="2400" dirty="0">
              <a:ln>
                <a:solidFill>
                  <a:srgbClr val="DA6969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D07A4957-E4F7-4786-A5F4-5DF78ABEFE75}"/>
              </a:ext>
            </a:extLst>
          </p:cNvPr>
          <p:cNvSpPr/>
          <p:nvPr/>
        </p:nvSpPr>
        <p:spPr>
          <a:xfrm>
            <a:off x="3129641" y="4788224"/>
            <a:ext cx="1196604" cy="1196603"/>
          </a:xfrm>
          <a:prstGeom prst="ellipse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9A20DBF4-5969-4FE8-8FDA-2D2E8D0FCF90}"/>
              </a:ext>
            </a:extLst>
          </p:cNvPr>
          <p:cNvSpPr/>
          <p:nvPr/>
        </p:nvSpPr>
        <p:spPr>
          <a:xfrm>
            <a:off x="3194051" y="4849458"/>
            <a:ext cx="1070961" cy="1070960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EC824C2D-9030-49F1-8355-A5ADEC8D8025}"/>
              </a:ext>
            </a:extLst>
          </p:cNvPr>
          <p:cNvCxnSpPr>
            <a:cxnSpLocks/>
          </p:cNvCxnSpPr>
          <p:nvPr/>
        </p:nvCxnSpPr>
        <p:spPr>
          <a:xfrm flipH="1">
            <a:off x="2120404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5458BA7C-89C1-4844-A465-D6A9E5955697}"/>
              </a:ext>
            </a:extLst>
          </p:cNvPr>
          <p:cNvCxnSpPr>
            <a:cxnSpLocks/>
          </p:cNvCxnSpPr>
          <p:nvPr/>
        </p:nvCxnSpPr>
        <p:spPr>
          <a:xfrm flipH="1">
            <a:off x="2249526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C158D0F1-E8E8-41EF-8CEE-00271C55AC2C}"/>
              </a:ext>
            </a:extLst>
          </p:cNvPr>
          <p:cNvCxnSpPr>
            <a:cxnSpLocks/>
          </p:cNvCxnSpPr>
          <p:nvPr/>
        </p:nvCxnSpPr>
        <p:spPr>
          <a:xfrm flipH="1">
            <a:off x="2378648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3151A62-21B6-4E49-A686-78BF9BA42C1A}"/>
              </a:ext>
            </a:extLst>
          </p:cNvPr>
          <p:cNvCxnSpPr>
            <a:cxnSpLocks/>
          </p:cNvCxnSpPr>
          <p:nvPr/>
        </p:nvCxnSpPr>
        <p:spPr>
          <a:xfrm flipH="1">
            <a:off x="2507770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3E372547-67AC-4248-81F6-86F056E576B6}"/>
              </a:ext>
            </a:extLst>
          </p:cNvPr>
          <p:cNvCxnSpPr>
            <a:cxnSpLocks/>
          </p:cNvCxnSpPr>
          <p:nvPr/>
        </p:nvCxnSpPr>
        <p:spPr>
          <a:xfrm flipH="1">
            <a:off x="2636893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95B42EDA-1DEF-43BE-9588-9BB611E1205B}"/>
              </a:ext>
            </a:extLst>
          </p:cNvPr>
          <p:cNvCxnSpPr>
            <a:cxnSpLocks/>
          </p:cNvCxnSpPr>
          <p:nvPr/>
        </p:nvCxnSpPr>
        <p:spPr>
          <a:xfrm flipH="1">
            <a:off x="2766015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DD17C5B4-0665-47F2-820C-A8F2D00FE0FB}"/>
              </a:ext>
            </a:extLst>
          </p:cNvPr>
          <p:cNvCxnSpPr>
            <a:cxnSpLocks/>
          </p:cNvCxnSpPr>
          <p:nvPr/>
        </p:nvCxnSpPr>
        <p:spPr>
          <a:xfrm flipH="1">
            <a:off x="2895137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D2BE6-0562-4998-BC97-4964C615710B}"/>
              </a:ext>
            </a:extLst>
          </p:cNvPr>
          <p:cNvCxnSpPr>
            <a:cxnSpLocks/>
          </p:cNvCxnSpPr>
          <p:nvPr/>
        </p:nvCxnSpPr>
        <p:spPr>
          <a:xfrm flipH="1">
            <a:off x="3024261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84FC13A3-694C-475A-AD7C-37499C479B49}"/>
              </a:ext>
            </a:extLst>
          </p:cNvPr>
          <p:cNvSpPr/>
          <p:nvPr/>
        </p:nvSpPr>
        <p:spPr>
          <a:xfrm>
            <a:off x="1967853" y="5413035"/>
            <a:ext cx="63400" cy="6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7BE97FB2-9913-4D52-9451-05ABC984F200}"/>
              </a:ext>
            </a:extLst>
          </p:cNvPr>
          <p:cNvSpPr/>
          <p:nvPr/>
        </p:nvSpPr>
        <p:spPr>
          <a:xfrm>
            <a:off x="1967853" y="5547427"/>
            <a:ext cx="63400" cy="6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9D09FF45-5923-43AA-A7EF-F1BC9787939C}"/>
              </a:ext>
            </a:extLst>
          </p:cNvPr>
          <p:cNvSpPr/>
          <p:nvPr/>
        </p:nvSpPr>
        <p:spPr>
          <a:xfrm>
            <a:off x="1967853" y="5835260"/>
            <a:ext cx="63400" cy="6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676B86A-8EEC-437C-A862-0CB3B1B28635}"/>
              </a:ext>
            </a:extLst>
          </p:cNvPr>
          <p:cNvSpPr txBox="1"/>
          <p:nvPr/>
        </p:nvSpPr>
        <p:spPr>
          <a:xfrm>
            <a:off x="4218821" y="5226280"/>
            <a:ext cx="207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KIM KYUNG WON</a:t>
            </a:r>
            <a:endParaRPr lang="ko-KR" altLang="en-US" sz="900" dirty="0">
              <a:ln>
                <a:solidFill>
                  <a:srgbClr val="FFC000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80516BAC-0718-45C0-8251-F577B29A29BB}"/>
              </a:ext>
            </a:extLst>
          </p:cNvPr>
          <p:cNvSpPr txBox="1"/>
          <p:nvPr/>
        </p:nvSpPr>
        <p:spPr>
          <a:xfrm>
            <a:off x="4209033" y="5396729"/>
            <a:ext cx="22019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 </a:t>
            </a:r>
            <a:endParaRPr lang="en-US" altLang="ko-KR" sz="1050" dirty="0">
              <a:ln>
                <a:solidFill>
                  <a:srgbClr val="FFC00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dirty="0" smtClean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김경원 이었습니다</a:t>
            </a:r>
            <a:r>
              <a:rPr lang="en-US" altLang="ko-KR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dirty="0">
              <a:ln>
                <a:solidFill>
                  <a:srgbClr val="FFC00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6E8F7538-4A01-4CB6-8487-37E4F1975296}"/>
              </a:ext>
            </a:extLst>
          </p:cNvPr>
          <p:cNvCxnSpPr/>
          <p:nvPr/>
        </p:nvCxnSpPr>
        <p:spPr>
          <a:xfrm>
            <a:off x="2932628" y="4329433"/>
            <a:ext cx="3746842" cy="0"/>
          </a:xfrm>
          <a:prstGeom prst="line">
            <a:avLst/>
          </a:prstGeom>
          <a:ln w="15875">
            <a:solidFill>
              <a:schemeClr val="accent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D5BD95A7-9452-4854-B774-56D54E598DF0}"/>
              </a:ext>
            </a:extLst>
          </p:cNvPr>
          <p:cNvCxnSpPr>
            <a:cxnSpLocks/>
          </p:cNvCxnSpPr>
          <p:nvPr/>
        </p:nvCxnSpPr>
        <p:spPr>
          <a:xfrm>
            <a:off x="181947" y="4329433"/>
            <a:ext cx="979715" cy="0"/>
          </a:xfrm>
          <a:prstGeom prst="line">
            <a:avLst/>
          </a:prstGeom>
          <a:ln w="15875">
            <a:solidFill>
              <a:schemeClr val="accent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7DC60D45-B783-4EE8-8AB4-96EA9CC78C3B}"/>
              </a:ext>
            </a:extLst>
          </p:cNvPr>
          <p:cNvSpPr txBox="1"/>
          <p:nvPr/>
        </p:nvSpPr>
        <p:spPr>
          <a:xfrm>
            <a:off x="2472351" y="5914880"/>
            <a:ext cx="85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n>
                  <a:solidFill>
                    <a:srgbClr val="F6A7B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THIS</a:t>
            </a:r>
            <a:endParaRPr lang="ko-KR" altLang="en-US" b="1" dirty="0">
              <a:ln>
                <a:solidFill>
                  <a:srgbClr val="F6A7B9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3EA2EDA5-8750-4621-8374-520180147340}"/>
              </a:ext>
            </a:extLst>
          </p:cNvPr>
          <p:cNvSpPr txBox="1"/>
          <p:nvPr/>
        </p:nvSpPr>
        <p:spPr>
          <a:xfrm>
            <a:off x="2856786" y="6236894"/>
            <a:ext cx="6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n>
                  <a:solidFill>
                    <a:srgbClr val="F6A7B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IS</a:t>
            </a:r>
            <a:endParaRPr lang="ko-KR" altLang="en-US" b="1" dirty="0">
              <a:ln>
                <a:solidFill>
                  <a:srgbClr val="F6A7B9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F57A9EED-AB3A-4FAA-AB7A-08B504D6D535}"/>
              </a:ext>
            </a:extLst>
          </p:cNvPr>
          <p:cNvSpPr txBox="1"/>
          <p:nvPr/>
        </p:nvSpPr>
        <p:spPr>
          <a:xfrm>
            <a:off x="3085767" y="6626243"/>
            <a:ext cx="71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n>
                  <a:solidFill>
                    <a:srgbClr val="F6A7B9">
                      <a:alpha val="0"/>
                    </a:srgbClr>
                  </a:solidFill>
                </a:ln>
                <a:solidFill>
                  <a:srgbClr val="DA6969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ME</a:t>
            </a:r>
            <a:endParaRPr lang="ko-KR" altLang="en-US" b="1" dirty="0">
              <a:ln>
                <a:solidFill>
                  <a:srgbClr val="F6A7B9">
                    <a:alpha val="0"/>
                  </a:srgbClr>
                </a:solidFill>
              </a:ln>
              <a:solidFill>
                <a:srgbClr val="DA6969"/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F20F41D-BDDC-401D-9183-09680A356302}"/>
              </a:ext>
            </a:extLst>
          </p:cNvPr>
          <p:cNvSpPr txBox="1"/>
          <p:nvPr/>
        </p:nvSpPr>
        <p:spPr>
          <a:xfrm>
            <a:off x="2856786" y="7146748"/>
            <a:ext cx="30603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rgbClr val="002060">
                    <a:alpha val="63000"/>
                  </a:srgb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THANK YOU!</a:t>
            </a:r>
            <a:endParaRPr lang="ko-KR" altLang="en-US" sz="2400" dirty="0">
              <a:ln>
                <a:solidFill>
                  <a:srgbClr val="DA6969">
                    <a:alpha val="0"/>
                  </a:srgbClr>
                </a:solidFill>
              </a:ln>
              <a:solidFill>
                <a:srgbClr val="002060">
                  <a:alpha val="63000"/>
                </a:srgb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04385013-2721-43D3-BF96-702DBD6565E0}"/>
              </a:ext>
            </a:extLst>
          </p:cNvPr>
          <p:cNvCxnSpPr>
            <a:cxnSpLocks/>
          </p:cNvCxnSpPr>
          <p:nvPr/>
        </p:nvCxnSpPr>
        <p:spPr>
          <a:xfrm>
            <a:off x="1307389" y="375776"/>
            <a:ext cx="521471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645A3DDD-D03B-4AB6-B3F7-1C79CD112DF5}"/>
              </a:ext>
            </a:extLst>
          </p:cNvPr>
          <p:cNvSpPr/>
          <p:nvPr/>
        </p:nvSpPr>
        <p:spPr>
          <a:xfrm>
            <a:off x="3242809" y="4893822"/>
            <a:ext cx="999061" cy="99906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8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A7BEA513-9247-417E-AB87-C811FC432A90}"/>
              </a:ext>
            </a:extLst>
          </p:cNvPr>
          <p:cNvGrpSpPr/>
          <p:nvPr/>
        </p:nvGrpSpPr>
        <p:grpSpPr>
          <a:xfrm>
            <a:off x="1898808" y="288459"/>
            <a:ext cx="3060384" cy="987552"/>
            <a:chOff x="2531743" y="471838"/>
            <a:chExt cx="4080512" cy="1316736"/>
          </a:xfrm>
        </p:grpSpPr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82B67E30-D55B-4B70-8510-AAEDB7BFC8A4}"/>
                </a:ext>
              </a:extLst>
            </p:cNvPr>
            <p:cNvSpPr/>
            <p:nvPr/>
          </p:nvSpPr>
          <p:spPr>
            <a:xfrm>
              <a:off x="3913630" y="471838"/>
              <a:ext cx="1316736" cy="13167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E4EA510-F92F-403F-B3CB-DDC65F7DD3E9}"/>
                </a:ext>
              </a:extLst>
            </p:cNvPr>
            <p:cNvSpPr txBox="1"/>
            <p:nvPr/>
          </p:nvSpPr>
          <p:spPr>
            <a:xfrm>
              <a:off x="3327399" y="765305"/>
              <a:ext cx="2489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2019</a:t>
              </a:r>
              <a:endParaRPr lang="ko-KR" altLang="en-US" sz="5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A33AD3B-6CBF-4829-A46B-17E3CAC64746}"/>
                </a:ext>
              </a:extLst>
            </p:cNvPr>
            <p:cNvSpPr txBox="1"/>
            <p:nvPr/>
          </p:nvSpPr>
          <p:spPr>
            <a:xfrm>
              <a:off x="2531743" y="868597"/>
              <a:ext cx="40805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Portfolio</a:t>
              </a:r>
              <a:endParaRPr lang="ko-KR" altLang="en-US" sz="8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316D9933-A69C-4FA6-9277-6C851585098E}"/>
                </a:ext>
              </a:extLst>
            </p:cNvPr>
            <p:cNvCxnSpPr>
              <a:cxnSpLocks/>
            </p:cNvCxnSpPr>
            <p:nvPr/>
          </p:nvCxnSpPr>
          <p:spPr>
            <a:xfrm>
              <a:off x="4188895" y="1130206"/>
              <a:ext cx="7662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35A5BCD3-725B-4682-84AA-FF7E2D34F938}"/>
                </a:ext>
              </a:extLst>
            </p:cNvPr>
            <p:cNvSpPr txBox="1"/>
            <p:nvPr/>
          </p:nvSpPr>
          <p:spPr>
            <a:xfrm>
              <a:off x="3327399" y="1179725"/>
              <a:ext cx="2489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1</a:t>
              </a:r>
              <a:endParaRPr lang="ko-KR" altLang="en-US" sz="135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30F94B84-AD5E-4067-A563-53BD4311162A}"/>
              </a:ext>
            </a:extLst>
          </p:cNvPr>
          <p:cNvCxnSpPr>
            <a:cxnSpLocks/>
          </p:cNvCxnSpPr>
          <p:nvPr/>
        </p:nvCxnSpPr>
        <p:spPr>
          <a:xfrm>
            <a:off x="373038" y="3154488"/>
            <a:ext cx="6133454" cy="0"/>
          </a:xfrm>
          <a:prstGeom prst="line">
            <a:avLst/>
          </a:prstGeom>
          <a:ln w="412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AD54F0CE-8854-4240-8CB1-6AB59449B677}"/>
              </a:ext>
            </a:extLst>
          </p:cNvPr>
          <p:cNvSpPr/>
          <p:nvPr/>
        </p:nvSpPr>
        <p:spPr>
          <a:xfrm>
            <a:off x="337795" y="3119246"/>
            <a:ext cx="70485" cy="7048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4D92E51-65C3-49C6-B9C3-FB2E0DACFAB5}"/>
              </a:ext>
            </a:extLst>
          </p:cNvPr>
          <p:cNvSpPr txBox="1"/>
          <p:nvPr/>
        </p:nvSpPr>
        <p:spPr>
          <a:xfrm>
            <a:off x="121564" y="3196478"/>
            <a:ext cx="5029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 smtClean="0">
                <a:ln>
                  <a:solidFill>
                    <a:schemeClr val="bg2">
                      <a:lumMod val="50000"/>
                      <a:alpha val="0"/>
                    </a:schemeClr>
                  </a:solidFill>
                </a:ln>
                <a:latin typeface="Ink Free" panose="03080402000500000000" pitchFamily="66" charset="0"/>
              </a:rPr>
              <a:t>2012</a:t>
            </a:r>
            <a:endParaRPr lang="ko-KR" altLang="en-US" sz="788" dirty="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36E8448B-E386-4440-83CD-664B3E585706}"/>
              </a:ext>
            </a:extLst>
          </p:cNvPr>
          <p:cNvSpPr/>
          <p:nvPr/>
        </p:nvSpPr>
        <p:spPr>
          <a:xfrm>
            <a:off x="6469628" y="3119246"/>
            <a:ext cx="70485" cy="7048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DAC7B005-60B3-4385-9F66-93C21367FB02}"/>
              </a:ext>
            </a:extLst>
          </p:cNvPr>
          <p:cNvSpPr/>
          <p:nvPr/>
        </p:nvSpPr>
        <p:spPr>
          <a:xfrm>
            <a:off x="1564161" y="3119246"/>
            <a:ext cx="70485" cy="7048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C2378FA0-2549-4E8C-A9AD-3BC6ECBFCB7E}"/>
              </a:ext>
            </a:extLst>
          </p:cNvPr>
          <p:cNvSpPr/>
          <p:nvPr/>
        </p:nvSpPr>
        <p:spPr>
          <a:xfrm>
            <a:off x="2790528" y="3127105"/>
            <a:ext cx="70485" cy="7048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81C3598D-2679-4818-BE51-50A91EED3530}"/>
              </a:ext>
            </a:extLst>
          </p:cNvPr>
          <p:cNvSpPr/>
          <p:nvPr/>
        </p:nvSpPr>
        <p:spPr>
          <a:xfrm>
            <a:off x="4016894" y="3127105"/>
            <a:ext cx="70485" cy="7048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8110066-C606-47B1-AAB7-2D08E5F56B91}"/>
              </a:ext>
            </a:extLst>
          </p:cNvPr>
          <p:cNvSpPr/>
          <p:nvPr/>
        </p:nvSpPr>
        <p:spPr>
          <a:xfrm>
            <a:off x="5243260" y="3127966"/>
            <a:ext cx="70485" cy="7048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85AC59D-980D-485E-BA8E-091516B5D232}"/>
              </a:ext>
            </a:extLst>
          </p:cNvPr>
          <p:cNvSpPr txBox="1"/>
          <p:nvPr/>
        </p:nvSpPr>
        <p:spPr>
          <a:xfrm>
            <a:off x="5027029" y="3196478"/>
            <a:ext cx="5029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 smtClean="0">
                <a:ln>
                  <a:solidFill>
                    <a:schemeClr val="bg2">
                      <a:lumMod val="50000"/>
                      <a:alpha val="0"/>
                    </a:schemeClr>
                  </a:solidFill>
                </a:ln>
                <a:latin typeface="Ink Free" panose="03080402000500000000" pitchFamily="66" charset="0"/>
              </a:rPr>
              <a:t>2019</a:t>
            </a:r>
            <a:endParaRPr lang="ko-KR" altLang="en-US" sz="788" dirty="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6BB761B-4FF3-48F1-9280-00EF0FA7E509}"/>
              </a:ext>
            </a:extLst>
          </p:cNvPr>
          <p:cNvSpPr txBox="1"/>
          <p:nvPr/>
        </p:nvSpPr>
        <p:spPr>
          <a:xfrm>
            <a:off x="3800663" y="3196478"/>
            <a:ext cx="5029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 smtClean="0">
                <a:ln>
                  <a:solidFill>
                    <a:schemeClr val="bg2">
                      <a:lumMod val="50000"/>
                      <a:alpha val="0"/>
                    </a:schemeClr>
                  </a:solidFill>
                </a:ln>
                <a:latin typeface="Ink Free" panose="03080402000500000000" pitchFamily="66" charset="0"/>
              </a:rPr>
              <a:t>2018</a:t>
            </a:r>
            <a:endParaRPr lang="ko-KR" altLang="en-US" sz="788" dirty="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C016CBF-6334-4A7B-80B7-7EE730E6DFEA}"/>
              </a:ext>
            </a:extLst>
          </p:cNvPr>
          <p:cNvSpPr txBox="1"/>
          <p:nvPr/>
        </p:nvSpPr>
        <p:spPr>
          <a:xfrm>
            <a:off x="2574297" y="3196478"/>
            <a:ext cx="5029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 smtClean="0">
                <a:ln>
                  <a:solidFill>
                    <a:schemeClr val="bg2">
                      <a:lumMod val="50000"/>
                      <a:alpha val="0"/>
                    </a:schemeClr>
                  </a:solidFill>
                </a:ln>
                <a:latin typeface="Ink Free" panose="03080402000500000000" pitchFamily="66" charset="0"/>
              </a:rPr>
              <a:t>2017</a:t>
            </a:r>
            <a:endParaRPr lang="ko-KR" altLang="en-US" sz="788" dirty="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710FF6A-8295-4C63-B08D-289250B7CE59}"/>
              </a:ext>
            </a:extLst>
          </p:cNvPr>
          <p:cNvSpPr txBox="1"/>
          <p:nvPr/>
        </p:nvSpPr>
        <p:spPr>
          <a:xfrm>
            <a:off x="1347930" y="3196478"/>
            <a:ext cx="5029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>
                <a:ln>
                  <a:solidFill>
                    <a:schemeClr val="bg2">
                      <a:lumMod val="50000"/>
                      <a:alpha val="0"/>
                    </a:schemeClr>
                  </a:solidFill>
                </a:ln>
                <a:latin typeface="Ink Free" panose="03080402000500000000" pitchFamily="66" charset="0"/>
              </a:rPr>
              <a:t>2015</a:t>
            </a:r>
            <a:endParaRPr lang="ko-KR" altLang="en-US" sz="788" dirty="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06367E09-B0BF-4A0C-8973-FA56AEA2BE97}"/>
              </a:ext>
            </a:extLst>
          </p:cNvPr>
          <p:cNvCxnSpPr/>
          <p:nvPr/>
        </p:nvCxnSpPr>
        <p:spPr>
          <a:xfrm>
            <a:off x="965170" y="3111836"/>
            <a:ext cx="0" cy="81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67E387DE-2074-4266-B5BF-1B8F971E7177}"/>
              </a:ext>
            </a:extLst>
          </p:cNvPr>
          <p:cNvCxnSpPr/>
          <p:nvPr/>
        </p:nvCxnSpPr>
        <p:spPr>
          <a:xfrm>
            <a:off x="2208183" y="3111836"/>
            <a:ext cx="0" cy="81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E0FA8A3D-99EB-43F3-9621-2790C652E404}"/>
              </a:ext>
            </a:extLst>
          </p:cNvPr>
          <p:cNvCxnSpPr>
            <a:cxnSpLocks/>
          </p:cNvCxnSpPr>
          <p:nvPr/>
        </p:nvCxnSpPr>
        <p:spPr>
          <a:xfrm>
            <a:off x="5937220" y="3111836"/>
            <a:ext cx="0" cy="81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EF27551B-397E-47FB-876B-D368027EF9A7}"/>
              </a:ext>
            </a:extLst>
          </p:cNvPr>
          <p:cNvCxnSpPr>
            <a:cxnSpLocks/>
          </p:cNvCxnSpPr>
          <p:nvPr/>
        </p:nvCxnSpPr>
        <p:spPr>
          <a:xfrm>
            <a:off x="4694208" y="3111836"/>
            <a:ext cx="0" cy="81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0687A066-022E-48F8-A9C1-A61F1A5FBFBF}"/>
              </a:ext>
            </a:extLst>
          </p:cNvPr>
          <p:cNvCxnSpPr>
            <a:cxnSpLocks/>
          </p:cNvCxnSpPr>
          <p:nvPr/>
        </p:nvCxnSpPr>
        <p:spPr>
          <a:xfrm>
            <a:off x="3451195" y="3111836"/>
            <a:ext cx="0" cy="81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2C79D531-C648-4423-963B-018A5059B6BF}"/>
              </a:ext>
            </a:extLst>
          </p:cNvPr>
          <p:cNvSpPr/>
          <p:nvPr/>
        </p:nvSpPr>
        <p:spPr>
          <a:xfrm>
            <a:off x="373038" y="2901195"/>
            <a:ext cx="1772943" cy="73373"/>
          </a:xfrm>
          <a:prstGeom prst="rect">
            <a:avLst/>
          </a:prstGeom>
          <a:solidFill>
            <a:schemeClr val="accent1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9A16A7D-404D-4AB1-8E58-7EA9B1784604}"/>
              </a:ext>
            </a:extLst>
          </p:cNvPr>
          <p:cNvSpPr txBox="1"/>
          <p:nvPr/>
        </p:nvSpPr>
        <p:spPr>
          <a:xfrm>
            <a:off x="372786" y="2403231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㈜</a:t>
            </a:r>
            <a:r>
              <a:rPr lang="ko-KR" altLang="en-US" sz="75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써밋트시스템</a:t>
            </a:r>
            <a:endParaRPr lang="ko-KR" altLang="en-US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F9814BD-9B3D-4ABF-8B62-8FEBD8090F30}"/>
              </a:ext>
            </a:extLst>
          </p:cNvPr>
          <p:cNvSpPr txBox="1"/>
          <p:nvPr/>
        </p:nvSpPr>
        <p:spPr>
          <a:xfrm>
            <a:off x="387316" y="2573514"/>
            <a:ext cx="1702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2012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12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입사</a:t>
            </a:r>
            <a:endParaRPr lang="en-US" altLang="ko-KR" sz="65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2015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07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퇴사</a:t>
            </a:r>
            <a:endParaRPr lang="ko-KR" altLang="en-US" sz="6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69C3D7A-3968-4BA6-902F-557B1EE8B55D}"/>
              </a:ext>
            </a:extLst>
          </p:cNvPr>
          <p:cNvSpPr/>
          <p:nvPr/>
        </p:nvSpPr>
        <p:spPr>
          <a:xfrm>
            <a:off x="11837" y="3424510"/>
            <a:ext cx="593003" cy="74046"/>
          </a:xfrm>
          <a:prstGeom prst="rect">
            <a:avLst/>
          </a:prstGeom>
          <a:solidFill>
            <a:schemeClr val="accent1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4EDBF67-A6E7-4C28-8C33-7C3546F5C48C}"/>
              </a:ext>
            </a:extLst>
          </p:cNvPr>
          <p:cNvSpPr txBox="1"/>
          <p:nvPr/>
        </p:nvSpPr>
        <p:spPr>
          <a:xfrm>
            <a:off x="25574" y="3583749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대전여자상업고등학교</a:t>
            </a:r>
            <a:endParaRPr lang="ko-KR" altLang="en-US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5821158D-061A-4BC1-9AD0-B798ACADEDE0}"/>
              </a:ext>
            </a:extLst>
          </p:cNvPr>
          <p:cNvSpPr/>
          <p:nvPr/>
        </p:nvSpPr>
        <p:spPr>
          <a:xfrm>
            <a:off x="2275596" y="2903276"/>
            <a:ext cx="1010529" cy="71292"/>
          </a:xfrm>
          <a:prstGeom prst="rect">
            <a:avLst/>
          </a:prstGeom>
          <a:solidFill>
            <a:schemeClr val="accent1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F9FCD0D-9B0D-4FCE-AF34-7E4053C11507}"/>
              </a:ext>
            </a:extLst>
          </p:cNvPr>
          <p:cNvSpPr txBox="1"/>
          <p:nvPr/>
        </p:nvSpPr>
        <p:spPr>
          <a:xfrm>
            <a:off x="25574" y="3742824"/>
            <a:ext cx="17021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2013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ko-KR" altLang="en-US" sz="65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멀티미디어과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졸업</a:t>
            </a:r>
            <a:endParaRPr lang="ko-KR" altLang="en-US" sz="6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2180259-43CA-43C3-9FB7-B9A05485AB48}"/>
              </a:ext>
            </a:extLst>
          </p:cNvPr>
          <p:cNvSpPr txBox="1"/>
          <p:nvPr/>
        </p:nvSpPr>
        <p:spPr>
          <a:xfrm>
            <a:off x="2283177" y="2175600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청벽마루가든</a:t>
            </a:r>
            <a:endParaRPr lang="ko-KR" altLang="en-US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7FFE6DC-01C3-40C9-8877-391CCD96652E}"/>
              </a:ext>
            </a:extLst>
          </p:cNvPr>
          <p:cNvSpPr txBox="1"/>
          <p:nvPr/>
        </p:nvSpPr>
        <p:spPr>
          <a:xfrm>
            <a:off x="2283176" y="2326092"/>
            <a:ext cx="1702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2016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ko-KR" altLang="en-US" sz="65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청벽마루가든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사업</a:t>
            </a:r>
            <a:endParaRPr lang="en-US" altLang="ko-KR" sz="65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정리 </a:t>
            </a:r>
            <a:endParaRPr lang="ko-KR" altLang="en-US" sz="6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1073DB59-2503-4065-8E6D-7E3776381A78}"/>
              </a:ext>
            </a:extLst>
          </p:cNvPr>
          <p:cNvSpPr/>
          <p:nvPr/>
        </p:nvSpPr>
        <p:spPr>
          <a:xfrm>
            <a:off x="2252330" y="3428071"/>
            <a:ext cx="305469" cy="70485"/>
          </a:xfrm>
          <a:prstGeom prst="rect">
            <a:avLst/>
          </a:prstGeom>
          <a:solidFill>
            <a:schemeClr val="accent1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53447EC-BE5D-4760-A6E5-6EE4F4E2598F}"/>
              </a:ext>
            </a:extLst>
          </p:cNvPr>
          <p:cNvSpPr txBox="1"/>
          <p:nvPr/>
        </p:nvSpPr>
        <p:spPr>
          <a:xfrm>
            <a:off x="2314771" y="3553897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자동차 운전면허</a:t>
            </a:r>
            <a:endParaRPr lang="ko-KR" altLang="en-US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93350760-B171-4372-923A-A2DFF88024DC}"/>
              </a:ext>
            </a:extLst>
          </p:cNvPr>
          <p:cNvSpPr txBox="1"/>
          <p:nvPr/>
        </p:nvSpPr>
        <p:spPr>
          <a:xfrm>
            <a:off x="2314771" y="3690286"/>
            <a:ext cx="17021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 취득</a:t>
            </a:r>
            <a:r>
              <a:rPr lang="en-US" altLang="ko-KR" sz="6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 취득</a:t>
            </a:r>
            <a:endParaRPr lang="ko-KR" altLang="en-US" sz="6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586C265-826D-4A16-A9CB-C445D98663BD}"/>
              </a:ext>
            </a:extLst>
          </p:cNvPr>
          <p:cNvSpPr/>
          <p:nvPr/>
        </p:nvSpPr>
        <p:spPr>
          <a:xfrm>
            <a:off x="3356049" y="2901063"/>
            <a:ext cx="947561" cy="70617"/>
          </a:xfrm>
          <a:prstGeom prst="rect">
            <a:avLst/>
          </a:prstGeom>
          <a:solidFill>
            <a:schemeClr val="accent1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43531CB-1DA9-45C5-825D-DD259D341A5A}"/>
              </a:ext>
            </a:extLst>
          </p:cNvPr>
          <p:cNvSpPr txBox="1"/>
          <p:nvPr/>
        </p:nvSpPr>
        <p:spPr>
          <a:xfrm>
            <a:off x="3364260" y="2569386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카페 </a:t>
            </a:r>
            <a:r>
              <a:rPr lang="en-US" altLang="ko-KR" sz="7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endParaRPr lang="ko-KR" altLang="en-US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6EC5577-EAD7-4A9E-B830-9BDC3EA76440}"/>
              </a:ext>
            </a:extLst>
          </p:cNvPr>
          <p:cNvSpPr txBox="1"/>
          <p:nvPr/>
        </p:nvSpPr>
        <p:spPr>
          <a:xfrm>
            <a:off x="3364260" y="2704854"/>
            <a:ext cx="1702123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~ 2018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아르바이트</a:t>
            </a:r>
            <a:endParaRPr lang="ko-KR" altLang="en-US" sz="6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21BBEA22-2AD6-4454-8BB7-4AF68F7BCFB4}"/>
              </a:ext>
            </a:extLst>
          </p:cNvPr>
          <p:cNvSpPr/>
          <p:nvPr/>
        </p:nvSpPr>
        <p:spPr>
          <a:xfrm>
            <a:off x="4922289" y="3428070"/>
            <a:ext cx="1221336" cy="70486"/>
          </a:xfrm>
          <a:prstGeom prst="rect">
            <a:avLst/>
          </a:prstGeom>
          <a:solidFill>
            <a:schemeClr val="accent1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CDBD2BE-0821-4BE5-AE55-F7F92E793BF8}"/>
              </a:ext>
            </a:extLst>
          </p:cNvPr>
          <p:cNvSpPr txBox="1"/>
          <p:nvPr/>
        </p:nvSpPr>
        <p:spPr>
          <a:xfrm>
            <a:off x="4936286" y="3546548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취업성공패키지참</a:t>
            </a:r>
            <a:r>
              <a:rPr lang="ko-KR" altLang="en-US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7245B350-8162-40B6-B5DC-E7E85D3117C8}"/>
              </a:ext>
            </a:extLst>
          </p:cNvPr>
          <p:cNvCxnSpPr>
            <a:cxnSpLocks/>
          </p:cNvCxnSpPr>
          <p:nvPr/>
        </p:nvCxnSpPr>
        <p:spPr>
          <a:xfrm flipV="1">
            <a:off x="367323" y="2403231"/>
            <a:ext cx="0" cy="568449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56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0CB8D634-9D4C-48D2-A5FF-CA6492974F34}"/>
              </a:ext>
            </a:extLst>
          </p:cNvPr>
          <p:cNvCxnSpPr>
            <a:cxnSpLocks/>
          </p:cNvCxnSpPr>
          <p:nvPr/>
        </p:nvCxnSpPr>
        <p:spPr>
          <a:xfrm flipH="1" flipV="1">
            <a:off x="13296" y="3424509"/>
            <a:ext cx="3488" cy="750893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56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4952F409-1EB0-474A-A631-301ACD9C4496}"/>
              </a:ext>
            </a:extLst>
          </p:cNvPr>
          <p:cNvCxnSpPr>
            <a:cxnSpLocks/>
          </p:cNvCxnSpPr>
          <p:nvPr/>
        </p:nvCxnSpPr>
        <p:spPr>
          <a:xfrm flipH="1" flipV="1">
            <a:off x="2251239" y="3428071"/>
            <a:ext cx="3488" cy="435339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56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2FEE48A4-4F24-4B3F-B558-5F7C11BBC944}"/>
              </a:ext>
            </a:extLst>
          </p:cNvPr>
          <p:cNvCxnSpPr>
            <a:cxnSpLocks/>
          </p:cNvCxnSpPr>
          <p:nvPr/>
        </p:nvCxnSpPr>
        <p:spPr>
          <a:xfrm flipV="1">
            <a:off x="4922942" y="3426341"/>
            <a:ext cx="0" cy="34349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56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31831D97-E27C-4DB5-BBEA-A448EC1FF96D}"/>
              </a:ext>
            </a:extLst>
          </p:cNvPr>
          <p:cNvCxnSpPr>
            <a:cxnSpLocks/>
          </p:cNvCxnSpPr>
          <p:nvPr/>
        </p:nvCxnSpPr>
        <p:spPr>
          <a:xfrm flipH="1" flipV="1">
            <a:off x="2275596" y="2128193"/>
            <a:ext cx="653" cy="846375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56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372974DD-61DF-4631-A5D0-F925732675B1}"/>
              </a:ext>
            </a:extLst>
          </p:cNvPr>
          <p:cNvCxnSpPr>
            <a:cxnSpLocks/>
          </p:cNvCxnSpPr>
          <p:nvPr/>
        </p:nvCxnSpPr>
        <p:spPr>
          <a:xfrm flipH="1" flipV="1">
            <a:off x="3356049" y="2551380"/>
            <a:ext cx="1283" cy="42131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56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8F90BF9C-D736-4EAD-ACA5-96C4DCDD99F3}"/>
              </a:ext>
            </a:extLst>
          </p:cNvPr>
          <p:cNvSpPr txBox="1"/>
          <p:nvPr/>
        </p:nvSpPr>
        <p:spPr>
          <a:xfrm>
            <a:off x="4928205" y="3745201"/>
            <a:ext cx="1702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스마트웹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65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콘텐츠서비스개발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65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하이브리드웹앱</a:t>
            </a:r>
            <a:endParaRPr lang="ko-KR" altLang="en-US" sz="6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93047237-ED79-4A2B-AACC-7FAE574C8DDE}"/>
              </a:ext>
            </a:extLst>
          </p:cNvPr>
          <p:cNvGrpSpPr/>
          <p:nvPr/>
        </p:nvGrpSpPr>
        <p:grpSpPr>
          <a:xfrm>
            <a:off x="1995047" y="1423079"/>
            <a:ext cx="2881878" cy="495449"/>
            <a:chOff x="2672604" y="305595"/>
            <a:chExt cx="3842507" cy="660598"/>
          </a:xfrm>
        </p:grpSpPr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B92C09CD-9F8A-496A-928A-7E7E29222EFE}"/>
                </a:ext>
              </a:extLst>
            </p:cNvPr>
            <p:cNvSpPr txBox="1"/>
            <p:nvPr/>
          </p:nvSpPr>
          <p:spPr>
            <a:xfrm>
              <a:off x="2680516" y="617380"/>
              <a:ext cx="3834595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지금까지 걸어온 길과 현재의 나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AD458E31-AD5F-4F39-A020-3EE210E15F9D}"/>
                </a:ext>
              </a:extLst>
            </p:cNvPr>
            <p:cNvSpPr txBox="1"/>
            <p:nvPr/>
          </p:nvSpPr>
          <p:spPr>
            <a:xfrm>
              <a:off x="2672604" y="305595"/>
              <a:ext cx="38345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rgbClr val="DA6969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저는 이런 사람이에요</a:t>
              </a:r>
              <a:r>
                <a:rPr lang="en-US" altLang="ko-KR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rgbClr val="DA6969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.</a:t>
              </a:r>
              <a:endParaRPr lang="ko-KR" altLang="en-US" sz="1200" b="1" dirty="0">
                <a:ln>
                  <a:solidFill>
                    <a:srgbClr val="D2B7D2">
                      <a:alpha val="0"/>
                    </a:srgbClr>
                  </a:solidFill>
                </a:ln>
                <a:solidFill>
                  <a:srgbClr val="DA6969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673F49E-453C-47DB-85D9-7C6D01915AFB}"/>
              </a:ext>
            </a:extLst>
          </p:cNvPr>
          <p:cNvGrpSpPr/>
          <p:nvPr/>
        </p:nvGrpSpPr>
        <p:grpSpPr>
          <a:xfrm>
            <a:off x="782076" y="5589150"/>
            <a:ext cx="448251" cy="422462"/>
            <a:chOff x="1101199" y="5906587"/>
            <a:chExt cx="546107" cy="514688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8A38E0A-AAE6-4C31-948E-A77F663DA942}"/>
                </a:ext>
              </a:extLst>
            </p:cNvPr>
            <p:cNvSpPr/>
            <p:nvPr/>
          </p:nvSpPr>
          <p:spPr>
            <a:xfrm>
              <a:off x="1110004" y="5906587"/>
              <a:ext cx="514688" cy="514688"/>
            </a:xfrm>
            <a:prstGeom prst="rect">
              <a:avLst/>
            </a:prstGeom>
            <a:noFill/>
            <a:ln w="41275">
              <a:gradFill flip="none" rotWithShape="1">
                <a:gsLst>
                  <a:gs pos="0">
                    <a:srgbClr val="6F58FA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B9F7F92-09B3-4D48-B9FE-72AC44CC0157}"/>
                </a:ext>
              </a:extLst>
            </p:cNvPr>
            <p:cNvSpPr txBox="1"/>
            <p:nvPr/>
          </p:nvSpPr>
          <p:spPr>
            <a:xfrm>
              <a:off x="1101199" y="5990045"/>
              <a:ext cx="546107" cy="318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err="1" smtClean="0">
                  <a:ln>
                    <a:solidFill>
                      <a:srgbClr val="E59797">
                        <a:alpha val="0"/>
                      </a:srgbClr>
                    </a:solidFill>
                  </a:ln>
                  <a:solidFill>
                    <a:srgbClr val="DA696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Css</a:t>
              </a:r>
              <a:endParaRPr lang="ko-KR" altLang="en-US" sz="1100" b="1" dirty="0">
                <a:ln>
                  <a:solidFill>
                    <a:srgbClr val="E59797">
                      <a:alpha val="0"/>
                    </a:srgbClr>
                  </a:solidFill>
                </a:ln>
                <a:solidFill>
                  <a:srgbClr val="DA696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58573C5A-5C24-434F-BCA6-FF3F07496A80}"/>
              </a:ext>
            </a:extLst>
          </p:cNvPr>
          <p:cNvGrpSpPr/>
          <p:nvPr/>
        </p:nvGrpSpPr>
        <p:grpSpPr>
          <a:xfrm>
            <a:off x="781806" y="4981671"/>
            <a:ext cx="439695" cy="422464"/>
            <a:chOff x="1101200" y="5906587"/>
            <a:chExt cx="535683" cy="514688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95C6CEC9-93D9-4FEA-BCC3-0541A9822262}"/>
                </a:ext>
              </a:extLst>
            </p:cNvPr>
            <p:cNvSpPr/>
            <p:nvPr/>
          </p:nvSpPr>
          <p:spPr>
            <a:xfrm>
              <a:off x="1110004" y="5906587"/>
              <a:ext cx="514688" cy="514688"/>
            </a:xfrm>
            <a:prstGeom prst="rect">
              <a:avLst/>
            </a:prstGeom>
            <a:noFill/>
            <a:ln w="41275">
              <a:gradFill flip="none" rotWithShape="1">
                <a:gsLst>
                  <a:gs pos="0">
                    <a:srgbClr val="6F58FA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222B8824-0711-40A9-B3C1-674CCD2868FC}"/>
                </a:ext>
              </a:extLst>
            </p:cNvPr>
            <p:cNvSpPr txBox="1"/>
            <p:nvPr/>
          </p:nvSpPr>
          <p:spPr>
            <a:xfrm>
              <a:off x="1101200" y="5942080"/>
              <a:ext cx="535683" cy="449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ln>
                    <a:solidFill>
                      <a:srgbClr val="E59797">
                        <a:alpha val="0"/>
                      </a:srgbClr>
                    </a:solidFill>
                  </a:ln>
                  <a:solidFill>
                    <a:srgbClr val="DA696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Html5</a:t>
              </a:r>
              <a:endParaRPr lang="ko-KR" altLang="en-US" sz="900" b="1" dirty="0">
                <a:ln>
                  <a:solidFill>
                    <a:srgbClr val="E59797">
                      <a:alpha val="0"/>
                    </a:srgbClr>
                  </a:solidFill>
                </a:ln>
                <a:solidFill>
                  <a:srgbClr val="DA696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6DF063E7-1ECF-43FD-ACA3-366F6B31B9DF}"/>
              </a:ext>
            </a:extLst>
          </p:cNvPr>
          <p:cNvSpPr/>
          <p:nvPr/>
        </p:nvSpPr>
        <p:spPr>
          <a:xfrm>
            <a:off x="789032" y="6792142"/>
            <a:ext cx="422462" cy="422462"/>
          </a:xfrm>
          <a:prstGeom prst="rect">
            <a:avLst/>
          </a:prstGeom>
          <a:noFill/>
          <a:ln w="41275">
            <a:gradFill flip="none" rotWithShape="1">
              <a:gsLst>
                <a:gs pos="0">
                  <a:srgbClr val="6F58FA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522883D0-89CC-431C-91F8-17A0F167E27E}"/>
              </a:ext>
            </a:extLst>
          </p:cNvPr>
          <p:cNvGrpSpPr/>
          <p:nvPr/>
        </p:nvGrpSpPr>
        <p:grpSpPr>
          <a:xfrm>
            <a:off x="780626" y="6193021"/>
            <a:ext cx="439695" cy="422462"/>
            <a:chOff x="1101200" y="5906587"/>
            <a:chExt cx="535683" cy="514688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4A91D01B-A1FC-4643-93B7-44BE55A90B47}"/>
                </a:ext>
              </a:extLst>
            </p:cNvPr>
            <p:cNvSpPr/>
            <p:nvPr/>
          </p:nvSpPr>
          <p:spPr>
            <a:xfrm>
              <a:off x="1110004" y="5906587"/>
              <a:ext cx="514688" cy="514688"/>
            </a:xfrm>
            <a:prstGeom prst="rect">
              <a:avLst/>
            </a:prstGeom>
            <a:noFill/>
            <a:ln w="41275">
              <a:gradFill flip="none" rotWithShape="1">
                <a:gsLst>
                  <a:gs pos="0">
                    <a:srgbClr val="6F58FA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896279F-0D34-4E92-A541-7C2408ACA712}"/>
                </a:ext>
              </a:extLst>
            </p:cNvPr>
            <p:cNvSpPr txBox="1"/>
            <p:nvPr/>
          </p:nvSpPr>
          <p:spPr>
            <a:xfrm>
              <a:off x="1101200" y="5940919"/>
              <a:ext cx="535683" cy="412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ln>
                    <a:solidFill>
                      <a:srgbClr val="E59797">
                        <a:alpha val="0"/>
                      </a:srgbClr>
                    </a:solidFill>
                  </a:ln>
                  <a:solidFill>
                    <a:srgbClr val="DA696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Java</a:t>
              </a:r>
            </a:p>
            <a:p>
              <a:pPr algn="ctr"/>
              <a:r>
                <a:rPr lang="en-US" altLang="ko-KR" sz="700" b="1" dirty="0" smtClean="0">
                  <a:ln>
                    <a:solidFill>
                      <a:srgbClr val="E59797">
                        <a:alpha val="0"/>
                      </a:srgbClr>
                    </a:solidFill>
                  </a:ln>
                  <a:solidFill>
                    <a:srgbClr val="DA696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script</a:t>
              </a:r>
              <a:endParaRPr lang="ko-KR" altLang="en-US" sz="700" b="1" dirty="0">
                <a:ln>
                  <a:solidFill>
                    <a:srgbClr val="E59797">
                      <a:alpha val="0"/>
                    </a:srgbClr>
                  </a:solidFill>
                </a:ln>
                <a:solidFill>
                  <a:srgbClr val="DA696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FCF4BA7F-3504-409B-A989-4D8A872829D6}"/>
              </a:ext>
            </a:extLst>
          </p:cNvPr>
          <p:cNvSpPr txBox="1"/>
          <p:nvPr/>
        </p:nvSpPr>
        <p:spPr>
          <a:xfrm>
            <a:off x="1284913" y="4986555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Visual Studio Code</a:t>
            </a:r>
            <a:endParaRPr lang="en-US" altLang="ko-KR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1B3069D7-7039-4F29-8C25-D8201BC7EBE8}"/>
              </a:ext>
            </a:extLst>
          </p:cNvPr>
          <p:cNvSpPr txBox="1"/>
          <p:nvPr/>
        </p:nvSpPr>
        <p:spPr>
          <a:xfrm>
            <a:off x="1294920" y="5124498"/>
            <a:ext cx="170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90%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7D6F0971-2288-46DC-963E-4D32E627F321}"/>
              </a:ext>
            </a:extLst>
          </p:cNvPr>
          <p:cNvSpPr txBox="1"/>
          <p:nvPr/>
        </p:nvSpPr>
        <p:spPr>
          <a:xfrm>
            <a:off x="1275177" y="5580709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Visual Studio Code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1E96AD0A-7EE8-4ED1-932F-250DBBCB203B}"/>
              </a:ext>
            </a:extLst>
          </p:cNvPr>
          <p:cNvSpPr txBox="1"/>
          <p:nvPr/>
        </p:nvSpPr>
        <p:spPr>
          <a:xfrm>
            <a:off x="1285184" y="5718652"/>
            <a:ext cx="170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70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%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731ABA9-D0CA-4CDD-A59D-368E3AC0D256}"/>
              </a:ext>
            </a:extLst>
          </p:cNvPr>
          <p:cNvSpPr txBox="1"/>
          <p:nvPr/>
        </p:nvSpPr>
        <p:spPr>
          <a:xfrm>
            <a:off x="1296541" y="6195888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Visual Studio Code</a:t>
            </a:r>
            <a:endParaRPr lang="en-US" altLang="ko-KR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4DB860DD-1C77-401C-BC59-832637C63E05}"/>
              </a:ext>
            </a:extLst>
          </p:cNvPr>
          <p:cNvSpPr txBox="1"/>
          <p:nvPr/>
        </p:nvSpPr>
        <p:spPr>
          <a:xfrm>
            <a:off x="1306548" y="6333831"/>
            <a:ext cx="170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50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%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6A41E8C-0C37-45DD-859F-0373DFEC5C63}"/>
              </a:ext>
            </a:extLst>
          </p:cNvPr>
          <p:cNvSpPr txBox="1"/>
          <p:nvPr/>
        </p:nvSpPr>
        <p:spPr>
          <a:xfrm>
            <a:off x="1303840" y="6783701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Adobe </a:t>
            </a:r>
            <a:r>
              <a:rPr lang="en-US" altLang="ko-KR" sz="7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indesign</a:t>
            </a:r>
            <a:endParaRPr lang="en-US" altLang="ko-KR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242B9570-9D87-418A-9C52-C0BD2D678A96}"/>
              </a:ext>
            </a:extLst>
          </p:cNvPr>
          <p:cNvSpPr txBox="1"/>
          <p:nvPr/>
        </p:nvSpPr>
        <p:spPr>
          <a:xfrm>
            <a:off x="1313847" y="6921644"/>
            <a:ext cx="170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60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%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5851E5E-C9A3-4A61-93D6-F543AC7098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63" y="5026871"/>
            <a:ext cx="540000" cy="5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767937B-AA4E-411C-9680-876F27DBCD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62" y="5026376"/>
            <a:ext cx="540000" cy="5400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3EFB3629-4DC2-4D90-97B3-9BCEB702CBA0}"/>
              </a:ext>
            </a:extLst>
          </p:cNvPr>
          <p:cNvSpPr txBox="1"/>
          <p:nvPr/>
        </p:nvSpPr>
        <p:spPr>
          <a:xfrm>
            <a:off x="924565" y="4578146"/>
            <a:ext cx="1240343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도구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(Tools)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64E04593-89DA-4C20-8A21-36EE9D0E4C4A}"/>
              </a:ext>
            </a:extLst>
          </p:cNvPr>
          <p:cNvSpPr/>
          <p:nvPr/>
        </p:nvSpPr>
        <p:spPr>
          <a:xfrm>
            <a:off x="614468" y="4681166"/>
            <a:ext cx="305469" cy="70485"/>
          </a:xfrm>
          <a:prstGeom prst="rect">
            <a:avLst/>
          </a:prstGeom>
          <a:solidFill>
            <a:srgbClr val="97B2DD">
              <a:alpha val="5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324C0617-9DB8-4AB5-B404-F707E9B2CBD2}"/>
              </a:ext>
            </a:extLst>
          </p:cNvPr>
          <p:cNvSpPr txBox="1"/>
          <p:nvPr/>
        </p:nvSpPr>
        <p:spPr>
          <a:xfrm>
            <a:off x="3786686" y="4585696"/>
            <a:ext cx="1240343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(Language)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01E1539-841A-4D5D-8F57-E9030EA19D3B}"/>
              </a:ext>
            </a:extLst>
          </p:cNvPr>
          <p:cNvSpPr/>
          <p:nvPr/>
        </p:nvSpPr>
        <p:spPr>
          <a:xfrm>
            <a:off x="3476589" y="4688716"/>
            <a:ext cx="305469" cy="70485"/>
          </a:xfrm>
          <a:prstGeom prst="rect">
            <a:avLst/>
          </a:prstGeom>
          <a:solidFill>
            <a:srgbClr val="97B2DD">
              <a:alpha val="5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4BF0784D-5767-41BF-9D53-9072F267EE96}"/>
              </a:ext>
            </a:extLst>
          </p:cNvPr>
          <p:cNvSpPr/>
          <p:nvPr/>
        </p:nvSpPr>
        <p:spPr>
          <a:xfrm flipV="1">
            <a:off x="4192679" y="5689014"/>
            <a:ext cx="665864" cy="45719"/>
          </a:xfrm>
          <a:prstGeom prst="rect">
            <a:avLst/>
          </a:prstGeom>
          <a:solidFill>
            <a:schemeClr val="bg1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4A2747AE-65D9-4126-8B27-D2F1E9F49BAE}"/>
              </a:ext>
            </a:extLst>
          </p:cNvPr>
          <p:cNvSpPr/>
          <p:nvPr/>
        </p:nvSpPr>
        <p:spPr>
          <a:xfrm flipV="1">
            <a:off x="5152031" y="5689014"/>
            <a:ext cx="665864" cy="45719"/>
          </a:xfrm>
          <a:prstGeom prst="rect">
            <a:avLst/>
          </a:prstGeom>
          <a:solidFill>
            <a:schemeClr val="bg1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EFE71AC3-0BC5-409D-8807-064BF08CD219}"/>
              </a:ext>
            </a:extLst>
          </p:cNvPr>
          <p:cNvSpPr/>
          <p:nvPr/>
        </p:nvSpPr>
        <p:spPr>
          <a:xfrm flipV="1">
            <a:off x="5148480" y="5685769"/>
            <a:ext cx="665864" cy="48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0368FBC6-0740-4FCE-906E-89A555C7AD9F}"/>
              </a:ext>
            </a:extLst>
          </p:cNvPr>
          <p:cNvSpPr/>
          <p:nvPr/>
        </p:nvSpPr>
        <p:spPr>
          <a:xfrm flipV="1">
            <a:off x="4188732" y="5685766"/>
            <a:ext cx="459468" cy="48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6E744C65-C18F-407D-B515-455E5BEA837E}"/>
              </a:ext>
            </a:extLst>
          </p:cNvPr>
          <p:cNvSpPr txBox="1"/>
          <p:nvPr/>
        </p:nvSpPr>
        <p:spPr>
          <a:xfrm>
            <a:off x="3765633" y="6194289"/>
            <a:ext cx="152705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성향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(MBTI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성격유형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3B39E1F0-D39E-4B90-BC64-E095A4F89F07}"/>
              </a:ext>
            </a:extLst>
          </p:cNvPr>
          <p:cNvSpPr/>
          <p:nvPr/>
        </p:nvSpPr>
        <p:spPr>
          <a:xfrm>
            <a:off x="3455536" y="6297309"/>
            <a:ext cx="305469" cy="70485"/>
          </a:xfrm>
          <a:prstGeom prst="rect">
            <a:avLst/>
          </a:prstGeom>
          <a:solidFill>
            <a:srgbClr val="97B2DD">
              <a:alpha val="5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F1511B6D-41DC-4C76-A1AA-F19280D4D448}"/>
              </a:ext>
            </a:extLst>
          </p:cNvPr>
          <p:cNvSpPr txBox="1"/>
          <p:nvPr/>
        </p:nvSpPr>
        <p:spPr>
          <a:xfrm>
            <a:off x="927655" y="7386894"/>
            <a:ext cx="1527059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관심사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(Interests)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B659365-A8E7-45F8-8220-37AC21B222D0}"/>
              </a:ext>
            </a:extLst>
          </p:cNvPr>
          <p:cNvSpPr/>
          <p:nvPr/>
        </p:nvSpPr>
        <p:spPr>
          <a:xfrm>
            <a:off x="617558" y="7489914"/>
            <a:ext cx="305469" cy="70485"/>
          </a:xfrm>
          <a:prstGeom prst="rect">
            <a:avLst/>
          </a:prstGeom>
          <a:solidFill>
            <a:srgbClr val="97B2DD">
              <a:alpha val="5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AE4F28C8-4E4F-46EA-A699-E153E02033EF}"/>
              </a:ext>
            </a:extLst>
          </p:cNvPr>
          <p:cNvCxnSpPr/>
          <p:nvPr/>
        </p:nvCxnSpPr>
        <p:spPr>
          <a:xfrm flipH="1">
            <a:off x="2977300" y="4681166"/>
            <a:ext cx="9736" cy="4762554"/>
          </a:xfrm>
          <a:prstGeom prst="line">
            <a:avLst/>
          </a:prstGeom>
          <a:ln>
            <a:solidFill>
              <a:srgbClr val="DA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A3F067A7-2D88-44BA-8C7E-283E922FC499}"/>
              </a:ext>
            </a:extLst>
          </p:cNvPr>
          <p:cNvSpPr/>
          <p:nvPr/>
        </p:nvSpPr>
        <p:spPr>
          <a:xfrm>
            <a:off x="3516638" y="6766813"/>
            <a:ext cx="2944628" cy="2415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="" xmlns:a16="http://schemas.microsoft.com/office/drawing/2014/main" id="{3AF1303A-FD16-41E4-9D57-63F6D5C6FE3B}"/>
              </a:ext>
            </a:extLst>
          </p:cNvPr>
          <p:cNvSpPr/>
          <p:nvPr/>
        </p:nvSpPr>
        <p:spPr>
          <a:xfrm>
            <a:off x="3516638" y="7362047"/>
            <a:ext cx="2944628" cy="2415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="" xmlns:a16="http://schemas.microsoft.com/office/drawing/2014/main" id="{E68EAE55-4F9C-4466-8B35-11151638900B}"/>
              </a:ext>
            </a:extLst>
          </p:cNvPr>
          <p:cNvSpPr/>
          <p:nvPr/>
        </p:nvSpPr>
        <p:spPr>
          <a:xfrm>
            <a:off x="3516638" y="7957281"/>
            <a:ext cx="2944628" cy="2415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="" xmlns:a16="http://schemas.microsoft.com/office/drawing/2014/main" id="{86C5409F-118C-405F-BF8A-13B367903D8B}"/>
              </a:ext>
            </a:extLst>
          </p:cNvPr>
          <p:cNvSpPr/>
          <p:nvPr/>
        </p:nvSpPr>
        <p:spPr>
          <a:xfrm>
            <a:off x="3516638" y="8552515"/>
            <a:ext cx="2944628" cy="2415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="" xmlns:a16="http://schemas.microsoft.com/office/drawing/2014/main" id="{A3D9C828-18CE-48B4-9556-386F05EB7D7C}"/>
              </a:ext>
            </a:extLst>
          </p:cNvPr>
          <p:cNvSpPr/>
          <p:nvPr/>
        </p:nvSpPr>
        <p:spPr>
          <a:xfrm>
            <a:off x="3516638" y="9147750"/>
            <a:ext cx="2944628" cy="2415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="" xmlns:a16="http://schemas.microsoft.com/office/drawing/2014/main" id="{7C6F8522-3914-4973-969F-96AC499F9FBA}"/>
              </a:ext>
            </a:extLst>
          </p:cNvPr>
          <p:cNvSpPr/>
          <p:nvPr/>
        </p:nvSpPr>
        <p:spPr>
          <a:xfrm>
            <a:off x="4799162" y="6766809"/>
            <a:ext cx="1657554" cy="24152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="" xmlns:a16="http://schemas.microsoft.com/office/drawing/2014/main" id="{EAA6D1EC-BF34-4139-BB64-2FF41E0FD156}"/>
              </a:ext>
            </a:extLst>
          </p:cNvPr>
          <p:cNvSpPr/>
          <p:nvPr/>
        </p:nvSpPr>
        <p:spPr>
          <a:xfrm>
            <a:off x="4750557" y="7362047"/>
            <a:ext cx="1710709" cy="24152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F22FD6F7-CB47-4703-B34E-C8B9886D818E}"/>
              </a:ext>
            </a:extLst>
          </p:cNvPr>
          <p:cNvSpPr/>
          <p:nvPr/>
        </p:nvSpPr>
        <p:spPr>
          <a:xfrm>
            <a:off x="4529162" y="7957281"/>
            <a:ext cx="1929818" cy="24152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5B1E47B4-B8D5-4100-9F0A-6A4726FC5ADD}"/>
              </a:ext>
            </a:extLst>
          </p:cNvPr>
          <p:cNvSpPr/>
          <p:nvPr/>
        </p:nvSpPr>
        <p:spPr>
          <a:xfrm>
            <a:off x="4881568" y="8552515"/>
            <a:ext cx="1579698" cy="24152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86BF0B8-55EA-46AA-A47D-E1BF4385D069}"/>
              </a:ext>
            </a:extLst>
          </p:cNvPr>
          <p:cNvSpPr/>
          <p:nvPr/>
        </p:nvSpPr>
        <p:spPr>
          <a:xfrm>
            <a:off x="4188731" y="9147750"/>
            <a:ext cx="2267983" cy="24152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E607BB89-026A-4A39-B96E-102C62574828}"/>
              </a:ext>
            </a:extLst>
          </p:cNvPr>
          <p:cNvSpPr txBox="1"/>
          <p:nvPr/>
        </p:nvSpPr>
        <p:spPr>
          <a:xfrm>
            <a:off x="4455949" y="6559056"/>
            <a:ext cx="106120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A696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마음</a:t>
            </a:r>
            <a:endParaRPr lang="en-US" altLang="ko-KR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A696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741DE4D9-6CAF-4EC4-A518-10322100C278}"/>
              </a:ext>
            </a:extLst>
          </p:cNvPr>
          <p:cNvSpPr txBox="1"/>
          <p:nvPr/>
        </p:nvSpPr>
        <p:spPr>
          <a:xfrm>
            <a:off x="4492398" y="7150488"/>
            <a:ext cx="106120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A696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에너지</a:t>
            </a:r>
            <a:endParaRPr lang="en-US" altLang="ko-KR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A696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D15466E0-37A8-44DD-B3AD-C2CAE342C2B0}"/>
              </a:ext>
            </a:extLst>
          </p:cNvPr>
          <p:cNvSpPr txBox="1"/>
          <p:nvPr/>
        </p:nvSpPr>
        <p:spPr>
          <a:xfrm>
            <a:off x="4506017" y="7749532"/>
            <a:ext cx="106120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A696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본성</a:t>
            </a:r>
            <a:endParaRPr lang="en-US" altLang="ko-KR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A696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DF547341-523E-423C-91AB-B12000E665CC}"/>
              </a:ext>
            </a:extLst>
          </p:cNvPr>
          <p:cNvSpPr txBox="1"/>
          <p:nvPr/>
        </p:nvSpPr>
        <p:spPr>
          <a:xfrm>
            <a:off x="4517734" y="8352328"/>
            <a:ext cx="106120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A696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전술</a:t>
            </a:r>
            <a:endParaRPr lang="en-US" altLang="ko-KR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A696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BF3DC18-B215-476A-B35D-FF6FE3A99B08}"/>
              </a:ext>
            </a:extLst>
          </p:cNvPr>
          <p:cNvSpPr txBox="1"/>
          <p:nvPr/>
        </p:nvSpPr>
        <p:spPr>
          <a:xfrm>
            <a:off x="4517734" y="8940000"/>
            <a:ext cx="106120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A696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자아</a:t>
            </a:r>
            <a:endParaRPr lang="en-US" altLang="ko-KR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A696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F59C1593-40FF-4595-B7AC-E58D7153C275}"/>
              </a:ext>
            </a:extLst>
          </p:cNvPr>
          <p:cNvSpPr txBox="1"/>
          <p:nvPr/>
        </p:nvSpPr>
        <p:spPr>
          <a:xfrm>
            <a:off x="3476279" y="6596343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외향형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86768D0B-DB10-43DB-9087-9A6D43755738}"/>
              </a:ext>
            </a:extLst>
          </p:cNvPr>
          <p:cNvSpPr txBox="1"/>
          <p:nvPr/>
        </p:nvSpPr>
        <p:spPr>
          <a:xfrm>
            <a:off x="4716814" y="6590858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내향형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CFF2577B-CDCF-4C89-A3FC-3AC7F2B307C9}"/>
              </a:ext>
            </a:extLst>
          </p:cNvPr>
          <p:cNvSpPr txBox="1"/>
          <p:nvPr/>
        </p:nvSpPr>
        <p:spPr>
          <a:xfrm>
            <a:off x="3510022" y="7182947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직관형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6E9AB675-8AFD-4319-B637-A2F4657DE3BB}"/>
              </a:ext>
            </a:extLst>
          </p:cNvPr>
          <p:cNvSpPr txBox="1"/>
          <p:nvPr/>
        </p:nvSpPr>
        <p:spPr>
          <a:xfrm>
            <a:off x="4750557" y="7177462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현실주의형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11E1076F-67C8-4C12-A2A9-A8FBFE9B5687}"/>
              </a:ext>
            </a:extLst>
          </p:cNvPr>
          <p:cNvSpPr txBox="1"/>
          <p:nvPr/>
        </p:nvSpPr>
        <p:spPr>
          <a:xfrm>
            <a:off x="3494240" y="7774671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이성적사고형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C5EE71A-336D-441A-BE24-5DC1CEB719DA}"/>
              </a:ext>
            </a:extLst>
          </p:cNvPr>
          <p:cNvSpPr txBox="1"/>
          <p:nvPr/>
        </p:nvSpPr>
        <p:spPr>
          <a:xfrm>
            <a:off x="4734775" y="7769186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원칙주의형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69082B3B-BFA0-4EE4-A723-EF4155F16F66}"/>
              </a:ext>
            </a:extLst>
          </p:cNvPr>
          <p:cNvSpPr txBox="1"/>
          <p:nvPr/>
        </p:nvSpPr>
        <p:spPr>
          <a:xfrm>
            <a:off x="3488969" y="8371823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계획형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8797F7E1-7268-4A84-86F1-6A6208B1B9EB}"/>
              </a:ext>
            </a:extLst>
          </p:cNvPr>
          <p:cNvSpPr txBox="1"/>
          <p:nvPr/>
        </p:nvSpPr>
        <p:spPr>
          <a:xfrm>
            <a:off x="4729504" y="8366338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탐색형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F477B479-0987-46B7-963E-52D067646C81}"/>
              </a:ext>
            </a:extLst>
          </p:cNvPr>
          <p:cNvSpPr txBox="1"/>
          <p:nvPr/>
        </p:nvSpPr>
        <p:spPr>
          <a:xfrm>
            <a:off x="3488969" y="8970683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자기주장형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179B5149-DDCF-4EC0-91F6-3DEC700D4AB6}"/>
              </a:ext>
            </a:extLst>
          </p:cNvPr>
          <p:cNvSpPr txBox="1"/>
          <p:nvPr/>
        </p:nvSpPr>
        <p:spPr>
          <a:xfrm>
            <a:off x="4729504" y="8965198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신중형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5D267E08-17D7-4CA3-ABD1-5FC7ED8A1756}"/>
              </a:ext>
            </a:extLst>
          </p:cNvPr>
          <p:cNvSpPr txBox="1"/>
          <p:nvPr/>
        </p:nvSpPr>
        <p:spPr>
          <a:xfrm>
            <a:off x="5940511" y="6761124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10B77512-C98A-42B5-B7EE-AD5404CBFB75}"/>
              </a:ext>
            </a:extLst>
          </p:cNvPr>
          <p:cNvSpPr txBox="1"/>
          <p:nvPr/>
        </p:nvSpPr>
        <p:spPr>
          <a:xfrm>
            <a:off x="5933710" y="7356170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56%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468EE8AD-6C9C-419E-85F8-4608026352A3}"/>
              </a:ext>
            </a:extLst>
          </p:cNvPr>
          <p:cNvSpPr txBox="1"/>
          <p:nvPr/>
        </p:nvSpPr>
        <p:spPr>
          <a:xfrm>
            <a:off x="5927709" y="7942752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69%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5E87052A-4DF2-4957-BBBA-3FD7C1AB9CFC}"/>
              </a:ext>
            </a:extLst>
          </p:cNvPr>
          <p:cNvSpPr txBox="1"/>
          <p:nvPr/>
        </p:nvSpPr>
        <p:spPr>
          <a:xfrm>
            <a:off x="5940511" y="8538098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57%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3628653B-455C-43CF-8571-05A5170C212C}"/>
              </a:ext>
            </a:extLst>
          </p:cNvPr>
          <p:cNvSpPr txBox="1"/>
          <p:nvPr/>
        </p:nvSpPr>
        <p:spPr>
          <a:xfrm>
            <a:off x="5933709" y="9142081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72%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EB4E725B-8C0B-4739-AC02-787FD5A3592C}"/>
              </a:ext>
            </a:extLst>
          </p:cNvPr>
          <p:cNvSpPr txBox="1"/>
          <p:nvPr/>
        </p:nvSpPr>
        <p:spPr>
          <a:xfrm>
            <a:off x="3465612" y="6761124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46%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580F1A58-63DE-4B30-B9D9-A7D682612EAD}"/>
              </a:ext>
            </a:extLst>
          </p:cNvPr>
          <p:cNvSpPr txBox="1"/>
          <p:nvPr/>
        </p:nvSpPr>
        <p:spPr>
          <a:xfrm>
            <a:off x="3458811" y="7356170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44%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0ECCADEF-0B68-46FA-A7F9-F17F7D05B604}"/>
              </a:ext>
            </a:extLst>
          </p:cNvPr>
          <p:cNvSpPr txBox="1"/>
          <p:nvPr/>
        </p:nvSpPr>
        <p:spPr>
          <a:xfrm>
            <a:off x="3452810" y="7942752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31%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2D809DF8-02DD-49D0-A464-12818C77785F}"/>
              </a:ext>
            </a:extLst>
          </p:cNvPr>
          <p:cNvSpPr txBox="1"/>
          <p:nvPr/>
        </p:nvSpPr>
        <p:spPr>
          <a:xfrm>
            <a:off x="3465612" y="8538098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43%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A0984760-359C-428B-9BED-69C2F757D279}"/>
              </a:ext>
            </a:extLst>
          </p:cNvPr>
          <p:cNvSpPr txBox="1"/>
          <p:nvPr/>
        </p:nvSpPr>
        <p:spPr>
          <a:xfrm>
            <a:off x="3458810" y="9142081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28%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DA25DFEF-C3E0-414E-8A87-8FFD8D6516D4}"/>
              </a:ext>
            </a:extLst>
          </p:cNvPr>
          <p:cNvSpPr/>
          <p:nvPr/>
        </p:nvSpPr>
        <p:spPr>
          <a:xfrm>
            <a:off x="531832" y="7861875"/>
            <a:ext cx="1063524" cy="1063524"/>
          </a:xfrm>
          <a:prstGeom prst="ellipse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="" xmlns:a16="http://schemas.microsoft.com/office/drawing/2014/main" id="{7E0770C4-521D-4808-9720-E367CAD4A460}"/>
              </a:ext>
            </a:extLst>
          </p:cNvPr>
          <p:cNvSpPr/>
          <p:nvPr/>
        </p:nvSpPr>
        <p:spPr>
          <a:xfrm>
            <a:off x="1155046" y="8464156"/>
            <a:ext cx="840001" cy="840001"/>
          </a:xfrm>
          <a:prstGeom prst="ellipse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="" xmlns:a16="http://schemas.microsoft.com/office/drawing/2014/main" id="{A9F4E465-8804-42D4-A84B-812DC1B741DC}"/>
              </a:ext>
            </a:extLst>
          </p:cNvPr>
          <p:cNvSpPr/>
          <p:nvPr/>
        </p:nvSpPr>
        <p:spPr>
          <a:xfrm>
            <a:off x="1330064" y="7772568"/>
            <a:ext cx="1004962" cy="1004962"/>
          </a:xfrm>
          <a:prstGeom prst="ellipse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0E612E73-9D16-4072-8CC1-808E7DCA745B}"/>
              </a:ext>
            </a:extLst>
          </p:cNvPr>
          <p:cNvCxnSpPr>
            <a:cxnSpLocks/>
          </p:cNvCxnSpPr>
          <p:nvPr/>
        </p:nvCxnSpPr>
        <p:spPr>
          <a:xfrm flipH="1" flipV="1">
            <a:off x="223520" y="819374"/>
            <a:ext cx="1909850" cy="93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="" xmlns:a16="http://schemas.microsoft.com/office/drawing/2014/main" id="{F0C59DB0-19B3-437D-A154-43387A01DB3C}"/>
              </a:ext>
            </a:extLst>
          </p:cNvPr>
          <p:cNvCxnSpPr>
            <a:cxnSpLocks/>
          </p:cNvCxnSpPr>
          <p:nvPr/>
        </p:nvCxnSpPr>
        <p:spPr>
          <a:xfrm flipH="1">
            <a:off x="4039874" y="834542"/>
            <a:ext cx="26149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1CA789-E673-4AEE-8938-53CE6F7C1135}"/>
              </a:ext>
            </a:extLst>
          </p:cNvPr>
          <p:cNvSpPr txBox="1"/>
          <p:nvPr/>
        </p:nvSpPr>
        <p:spPr>
          <a:xfrm>
            <a:off x="669060" y="8300873"/>
            <a:ext cx="7234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웹앱제</a:t>
            </a:r>
            <a:r>
              <a:rPr lang="ko-KR" altLang="en-US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작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A3ED755C-FD96-4C07-9BAC-44ABCBDE9EEC}"/>
              </a:ext>
            </a:extLst>
          </p:cNvPr>
          <p:cNvSpPr txBox="1"/>
          <p:nvPr/>
        </p:nvSpPr>
        <p:spPr>
          <a:xfrm>
            <a:off x="1508387" y="8141622"/>
            <a:ext cx="7234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퍼블리싱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E7775AAC-935A-475B-9E7B-87D9C3ED4ADC}"/>
              </a:ext>
            </a:extLst>
          </p:cNvPr>
          <p:cNvSpPr txBox="1"/>
          <p:nvPr/>
        </p:nvSpPr>
        <p:spPr>
          <a:xfrm>
            <a:off x="1211494" y="8813042"/>
            <a:ext cx="7234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일본어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7E14BFFC-0294-4E62-B33C-FEB420422666}"/>
              </a:ext>
            </a:extLst>
          </p:cNvPr>
          <p:cNvSpPr txBox="1"/>
          <p:nvPr/>
        </p:nvSpPr>
        <p:spPr>
          <a:xfrm>
            <a:off x="6255861" y="3192836"/>
            <a:ext cx="5029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 smtClean="0">
                <a:ln>
                  <a:solidFill>
                    <a:schemeClr val="bg2">
                      <a:lumMod val="50000"/>
                      <a:alpha val="0"/>
                    </a:schemeClr>
                  </a:solidFill>
                </a:ln>
                <a:latin typeface="Ink Free" panose="03080402000500000000" pitchFamily="66" charset="0"/>
              </a:rPr>
              <a:t>2020</a:t>
            </a:r>
            <a:endParaRPr lang="ko-KR" altLang="en-US" sz="788" dirty="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4896279F-0D34-4E92-A541-7C2408ACA712}"/>
              </a:ext>
            </a:extLst>
          </p:cNvPr>
          <p:cNvSpPr txBox="1"/>
          <p:nvPr/>
        </p:nvSpPr>
        <p:spPr>
          <a:xfrm>
            <a:off x="779235" y="6819784"/>
            <a:ext cx="43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n>
                  <a:solidFill>
                    <a:srgbClr val="E59797">
                      <a:alpha val="0"/>
                    </a:srgbClr>
                  </a:solidFill>
                </a:ln>
                <a:solidFill>
                  <a:srgbClr val="DA696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PS</a:t>
            </a:r>
          </a:p>
          <a:p>
            <a:pPr algn="ctr"/>
            <a:r>
              <a:rPr lang="en-US" altLang="ko-KR" sz="900" b="1" dirty="0" smtClean="0">
                <a:ln>
                  <a:solidFill>
                    <a:srgbClr val="E59797">
                      <a:alpha val="0"/>
                    </a:srgbClr>
                  </a:solidFill>
                </a:ln>
                <a:solidFill>
                  <a:srgbClr val="DA696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endParaRPr lang="ko-KR" altLang="en-US" sz="700" b="1" dirty="0">
              <a:ln>
                <a:solidFill>
                  <a:srgbClr val="E59797">
                    <a:alpha val="0"/>
                  </a:srgbClr>
                </a:solidFill>
              </a:ln>
              <a:solidFill>
                <a:srgbClr val="DA696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3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74E8DE5D-A4DE-4106-AA04-4BBDF6CAB9CA}"/>
              </a:ext>
            </a:extLst>
          </p:cNvPr>
          <p:cNvGrpSpPr/>
          <p:nvPr/>
        </p:nvGrpSpPr>
        <p:grpSpPr>
          <a:xfrm>
            <a:off x="1898808" y="288459"/>
            <a:ext cx="3060384" cy="987552"/>
            <a:chOff x="2531743" y="471838"/>
            <a:chExt cx="4080512" cy="1316736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F799FB2-B782-419C-9A32-E85CA8F1D13D}"/>
                </a:ext>
              </a:extLst>
            </p:cNvPr>
            <p:cNvSpPr/>
            <p:nvPr/>
          </p:nvSpPr>
          <p:spPr>
            <a:xfrm>
              <a:off x="3913630" y="471838"/>
              <a:ext cx="1316736" cy="13167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DAB2205-B137-47BE-803C-2A9F9719EA33}"/>
                </a:ext>
              </a:extLst>
            </p:cNvPr>
            <p:cNvSpPr txBox="1"/>
            <p:nvPr/>
          </p:nvSpPr>
          <p:spPr>
            <a:xfrm>
              <a:off x="3327399" y="765305"/>
              <a:ext cx="2489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2019</a:t>
              </a:r>
              <a:endParaRPr lang="ko-KR" altLang="en-US" sz="5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E0B674C-5D95-4ABF-92BA-638A2321E014}"/>
                </a:ext>
              </a:extLst>
            </p:cNvPr>
            <p:cNvSpPr txBox="1"/>
            <p:nvPr/>
          </p:nvSpPr>
          <p:spPr>
            <a:xfrm>
              <a:off x="2531743" y="868597"/>
              <a:ext cx="40805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Portfolio</a:t>
              </a:r>
              <a:endParaRPr lang="ko-KR" altLang="en-US" sz="8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BE3C8431-00AE-4410-B732-176134E7A17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895" y="1130206"/>
              <a:ext cx="7662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5F6571C-C9A8-4956-A6DA-2279D72E59BA}"/>
                </a:ext>
              </a:extLst>
            </p:cNvPr>
            <p:cNvSpPr txBox="1"/>
            <p:nvPr/>
          </p:nvSpPr>
          <p:spPr>
            <a:xfrm>
              <a:off x="3327399" y="1179725"/>
              <a:ext cx="2489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</a:t>
              </a:r>
              <a:endParaRPr lang="ko-KR" altLang="en-US" sz="135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4F79D4F-0429-4ED6-AA89-61E80B9766B2}"/>
              </a:ext>
            </a:extLst>
          </p:cNvPr>
          <p:cNvGrpSpPr/>
          <p:nvPr/>
        </p:nvGrpSpPr>
        <p:grpSpPr>
          <a:xfrm>
            <a:off x="1995047" y="1423079"/>
            <a:ext cx="2881878" cy="487755"/>
            <a:chOff x="2672604" y="305595"/>
            <a:chExt cx="3842507" cy="650339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D7E57B6-F313-4745-8299-41AAFCBF20D8}"/>
                </a:ext>
              </a:extLst>
            </p:cNvPr>
            <p:cNvSpPr txBox="1"/>
            <p:nvPr/>
          </p:nvSpPr>
          <p:spPr>
            <a:xfrm>
              <a:off x="2680516" y="617380"/>
              <a:ext cx="3834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 smtClean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리뉴얼한</a:t>
              </a:r>
              <a:r>
                <a:rPr lang="ko-KR" altLang="en-US" sz="1050" dirty="0" smtClean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작품들</a:t>
              </a:r>
              <a:endParaRPr lang="ko-KR" altLang="en-US" sz="1050" dirty="0">
                <a:ln>
                  <a:solidFill>
                    <a:srgbClr val="D2B7D2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E78CFD4-C053-43F0-9EBC-EAE23ABD77B1}"/>
                </a:ext>
              </a:extLst>
            </p:cNvPr>
            <p:cNvSpPr txBox="1"/>
            <p:nvPr/>
          </p:nvSpPr>
          <p:spPr>
            <a:xfrm>
              <a:off x="2672604" y="305595"/>
              <a:ext cx="383459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걸어온 길들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87ADB5CF-8EC2-4BE5-BEB1-5048ACC562B0}"/>
              </a:ext>
            </a:extLst>
          </p:cNvPr>
          <p:cNvCxnSpPr>
            <a:cxnSpLocks/>
          </p:cNvCxnSpPr>
          <p:nvPr/>
        </p:nvCxnSpPr>
        <p:spPr>
          <a:xfrm flipH="1">
            <a:off x="223520" y="819374"/>
            <a:ext cx="2594604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5663038-07A5-46A7-A292-6FE337C6E6D1}"/>
              </a:ext>
            </a:extLst>
          </p:cNvPr>
          <p:cNvCxnSpPr>
            <a:cxnSpLocks/>
          </p:cNvCxnSpPr>
          <p:nvPr/>
        </p:nvCxnSpPr>
        <p:spPr>
          <a:xfrm flipH="1">
            <a:off x="4039874" y="834542"/>
            <a:ext cx="261492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과제\pro\m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3" y="2851212"/>
            <a:ext cx="4591051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74E8DE5D-A4DE-4106-AA04-4BBDF6CAB9CA}"/>
              </a:ext>
            </a:extLst>
          </p:cNvPr>
          <p:cNvGrpSpPr/>
          <p:nvPr/>
        </p:nvGrpSpPr>
        <p:grpSpPr>
          <a:xfrm>
            <a:off x="1898808" y="288459"/>
            <a:ext cx="3060384" cy="987552"/>
            <a:chOff x="2531743" y="471838"/>
            <a:chExt cx="4080512" cy="1316736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F799FB2-B782-419C-9A32-E85CA8F1D13D}"/>
                </a:ext>
              </a:extLst>
            </p:cNvPr>
            <p:cNvSpPr/>
            <p:nvPr/>
          </p:nvSpPr>
          <p:spPr>
            <a:xfrm>
              <a:off x="3913630" y="471838"/>
              <a:ext cx="1316736" cy="13167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DAB2205-B137-47BE-803C-2A9F9719EA33}"/>
                </a:ext>
              </a:extLst>
            </p:cNvPr>
            <p:cNvSpPr txBox="1"/>
            <p:nvPr/>
          </p:nvSpPr>
          <p:spPr>
            <a:xfrm>
              <a:off x="3327399" y="765305"/>
              <a:ext cx="2489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2019</a:t>
              </a:r>
              <a:endParaRPr lang="ko-KR" altLang="en-US" sz="5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E0B674C-5D95-4ABF-92BA-638A2321E014}"/>
                </a:ext>
              </a:extLst>
            </p:cNvPr>
            <p:cNvSpPr txBox="1"/>
            <p:nvPr/>
          </p:nvSpPr>
          <p:spPr>
            <a:xfrm>
              <a:off x="2531743" y="868597"/>
              <a:ext cx="40805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Portfolio</a:t>
              </a:r>
              <a:endParaRPr lang="ko-KR" altLang="en-US" sz="8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BE3C8431-00AE-4410-B732-176134E7A17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895" y="1130206"/>
              <a:ext cx="7662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5F6571C-C9A8-4956-A6DA-2279D72E59BA}"/>
                </a:ext>
              </a:extLst>
            </p:cNvPr>
            <p:cNvSpPr txBox="1"/>
            <p:nvPr/>
          </p:nvSpPr>
          <p:spPr>
            <a:xfrm>
              <a:off x="3327399" y="1179725"/>
              <a:ext cx="2489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 smtClean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3</a:t>
              </a:r>
              <a:endParaRPr lang="ko-KR" altLang="en-US" sz="135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4F79D4F-0429-4ED6-AA89-61E80B9766B2}"/>
              </a:ext>
            </a:extLst>
          </p:cNvPr>
          <p:cNvGrpSpPr/>
          <p:nvPr/>
        </p:nvGrpSpPr>
        <p:grpSpPr>
          <a:xfrm>
            <a:off x="1995047" y="1423079"/>
            <a:ext cx="2881878" cy="487755"/>
            <a:chOff x="2672604" y="305595"/>
            <a:chExt cx="3842507" cy="650339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D7E57B6-F313-4745-8299-41AAFCBF20D8}"/>
                </a:ext>
              </a:extLst>
            </p:cNvPr>
            <p:cNvSpPr txBox="1"/>
            <p:nvPr/>
          </p:nvSpPr>
          <p:spPr>
            <a:xfrm>
              <a:off x="2680516" y="617380"/>
              <a:ext cx="3834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리뉴얼한</a:t>
              </a:r>
              <a:r>
                <a:rPr lang="ko-KR" altLang="en-US" sz="1050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sz="1050" dirty="0" smtClean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작품들</a:t>
              </a:r>
              <a:endParaRPr lang="ko-KR" altLang="en-US" sz="1050" dirty="0">
                <a:ln>
                  <a:solidFill>
                    <a:srgbClr val="D2B7D2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E78CFD4-C053-43F0-9EBC-EAE23ABD77B1}"/>
                </a:ext>
              </a:extLst>
            </p:cNvPr>
            <p:cNvSpPr txBox="1"/>
            <p:nvPr/>
          </p:nvSpPr>
          <p:spPr>
            <a:xfrm>
              <a:off x="2672604" y="305595"/>
              <a:ext cx="383459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걸어온 길들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87ADB5CF-8EC2-4BE5-BEB1-5048ACC562B0}"/>
              </a:ext>
            </a:extLst>
          </p:cNvPr>
          <p:cNvCxnSpPr>
            <a:cxnSpLocks/>
          </p:cNvCxnSpPr>
          <p:nvPr/>
        </p:nvCxnSpPr>
        <p:spPr>
          <a:xfrm flipH="1">
            <a:off x="223520" y="819374"/>
            <a:ext cx="2594604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5663038-07A5-46A7-A292-6FE337C6E6D1}"/>
              </a:ext>
            </a:extLst>
          </p:cNvPr>
          <p:cNvCxnSpPr>
            <a:cxnSpLocks/>
          </p:cNvCxnSpPr>
          <p:nvPr/>
        </p:nvCxnSpPr>
        <p:spPr>
          <a:xfrm flipH="1">
            <a:off x="4039874" y="834542"/>
            <a:ext cx="261492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과제\pro\TW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70" y="2853253"/>
            <a:ext cx="450532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70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74E8DE5D-A4DE-4106-AA04-4BBDF6CAB9CA}"/>
              </a:ext>
            </a:extLst>
          </p:cNvPr>
          <p:cNvGrpSpPr/>
          <p:nvPr/>
        </p:nvGrpSpPr>
        <p:grpSpPr>
          <a:xfrm>
            <a:off x="1898808" y="288459"/>
            <a:ext cx="3060384" cy="987552"/>
            <a:chOff x="2531743" y="471838"/>
            <a:chExt cx="4080512" cy="1316736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F799FB2-B782-419C-9A32-E85CA8F1D13D}"/>
                </a:ext>
              </a:extLst>
            </p:cNvPr>
            <p:cNvSpPr/>
            <p:nvPr/>
          </p:nvSpPr>
          <p:spPr>
            <a:xfrm>
              <a:off x="3913630" y="471838"/>
              <a:ext cx="1316736" cy="13167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DAB2205-B137-47BE-803C-2A9F9719EA33}"/>
                </a:ext>
              </a:extLst>
            </p:cNvPr>
            <p:cNvSpPr txBox="1"/>
            <p:nvPr/>
          </p:nvSpPr>
          <p:spPr>
            <a:xfrm>
              <a:off x="3327399" y="765305"/>
              <a:ext cx="2489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2019</a:t>
              </a:r>
              <a:endParaRPr lang="ko-KR" altLang="en-US" sz="5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E0B674C-5D95-4ABF-92BA-638A2321E014}"/>
                </a:ext>
              </a:extLst>
            </p:cNvPr>
            <p:cNvSpPr txBox="1"/>
            <p:nvPr/>
          </p:nvSpPr>
          <p:spPr>
            <a:xfrm>
              <a:off x="2531743" y="868597"/>
              <a:ext cx="40805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Portfolio</a:t>
              </a:r>
              <a:endParaRPr lang="ko-KR" altLang="en-US" sz="8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BE3C8431-00AE-4410-B732-176134E7A17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895" y="1130206"/>
              <a:ext cx="7662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5F6571C-C9A8-4956-A6DA-2279D72E59BA}"/>
                </a:ext>
              </a:extLst>
            </p:cNvPr>
            <p:cNvSpPr txBox="1"/>
            <p:nvPr/>
          </p:nvSpPr>
          <p:spPr>
            <a:xfrm>
              <a:off x="3327399" y="1179725"/>
              <a:ext cx="2489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 smtClean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4</a:t>
              </a:r>
              <a:endParaRPr lang="ko-KR" altLang="en-US" sz="135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4F79D4F-0429-4ED6-AA89-61E80B9766B2}"/>
              </a:ext>
            </a:extLst>
          </p:cNvPr>
          <p:cNvGrpSpPr/>
          <p:nvPr/>
        </p:nvGrpSpPr>
        <p:grpSpPr>
          <a:xfrm>
            <a:off x="1995047" y="1423079"/>
            <a:ext cx="2881878" cy="487755"/>
            <a:chOff x="2672604" y="305595"/>
            <a:chExt cx="3842507" cy="650339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D7E57B6-F313-4745-8299-41AAFCBF20D8}"/>
                </a:ext>
              </a:extLst>
            </p:cNvPr>
            <p:cNvSpPr txBox="1"/>
            <p:nvPr/>
          </p:nvSpPr>
          <p:spPr>
            <a:xfrm>
              <a:off x="2680516" y="617380"/>
              <a:ext cx="3834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리뉴얼한</a:t>
              </a:r>
              <a:r>
                <a:rPr lang="ko-KR" altLang="en-US" sz="1050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sz="1050" dirty="0" smtClean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작품들</a:t>
              </a:r>
              <a:endParaRPr lang="ko-KR" altLang="en-US" sz="1050" dirty="0">
                <a:ln>
                  <a:solidFill>
                    <a:srgbClr val="D2B7D2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E78CFD4-C053-43F0-9EBC-EAE23ABD77B1}"/>
                </a:ext>
              </a:extLst>
            </p:cNvPr>
            <p:cNvSpPr txBox="1"/>
            <p:nvPr/>
          </p:nvSpPr>
          <p:spPr>
            <a:xfrm>
              <a:off x="2672604" y="305595"/>
              <a:ext cx="383459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걸어온 길들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87ADB5CF-8EC2-4BE5-BEB1-5048ACC562B0}"/>
              </a:ext>
            </a:extLst>
          </p:cNvPr>
          <p:cNvCxnSpPr>
            <a:cxnSpLocks/>
          </p:cNvCxnSpPr>
          <p:nvPr/>
        </p:nvCxnSpPr>
        <p:spPr>
          <a:xfrm flipH="1">
            <a:off x="223520" y="819374"/>
            <a:ext cx="2594604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5663038-07A5-46A7-A292-6FE337C6E6D1}"/>
              </a:ext>
            </a:extLst>
          </p:cNvPr>
          <p:cNvCxnSpPr>
            <a:cxnSpLocks/>
          </p:cNvCxnSpPr>
          <p:nvPr/>
        </p:nvCxnSpPr>
        <p:spPr>
          <a:xfrm flipH="1">
            <a:off x="4039874" y="834542"/>
            <a:ext cx="261492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E:\과제\pro\shii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71" y="2851212"/>
            <a:ext cx="4419601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4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74E8DE5D-A4DE-4106-AA04-4BBDF6CAB9CA}"/>
              </a:ext>
            </a:extLst>
          </p:cNvPr>
          <p:cNvGrpSpPr/>
          <p:nvPr/>
        </p:nvGrpSpPr>
        <p:grpSpPr>
          <a:xfrm>
            <a:off x="1898808" y="288459"/>
            <a:ext cx="3060384" cy="987552"/>
            <a:chOff x="2531743" y="471838"/>
            <a:chExt cx="4080512" cy="1316736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F799FB2-B782-419C-9A32-E85CA8F1D13D}"/>
                </a:ext>
              </a:extLst>
            </p:cNvPr>
            <p:cNvSpPr/>
            <p:nvPr/>
          </p:nvSpPr>
          <p:spPr>
            <a:xfrm>
              <a:off x="3913630" y="471838"/>
              <a:ext cx="1316736" cy="13167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DAB2205-B137-47BE-803C-2A9F9719EA33}"/>
                </a:ext>
              </a:extLst>
            </p:cNvPr>
            <p:cNvSpPr txBox="1"/>
            <p:nvPr/>
          </p:nvSpPr>
          <p:spPr>
            <a:xfrm>
              <a:off x="3327399" y="765305"/>
              <a:ext cx="2489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2019</a:t>
              </a:r>
              <a:endParaRPr lang="ko-KR" altLang="en-US" sz="5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E0B674C-5D95-4ABF-92BA-638A2321E014}"/>
                </a:ext>
              </a:extLst>
            </p:cNvPr>
            <p:cNvSpPr txBox="1"/>
            <p:nvPr/>
          </p:nvSpPr>
          <p:spPr>
            <a:xfrm>
              <a:off x="2531743" y="868597"/>
              <a:ext cx="40805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Portfolio</a:t>
              </a:r>
              <a:endParaRPr lang="ko-KR" altLang="en-US" sz="8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BE3C8431-00AE-4410-B732-176134E7A17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895" y="1130206"/>
              <a:ext cx="7662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5F6571C-C9A8-4956-A6DA-2279D72E59BA}"/>
                </a:ext>
              </a:extLst>
            </p:cNvPr>
            <p:cNvSpPr txBox="1"/>
            <p:nvPr/>
          </p:nvSpPr>
          <p:spPr>
            <a:xfrm>
              <a:off x="3327399" y="1179725"/>
              <a:ext cx="2489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 smtClean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5</a:t>
              </a:r>
              <a:endParaRPr lang="ko-KR" altLang="en-US" sz="135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4F79D4F-0429-4ED6-AA89-61E80B9766B2}"/>
              </a:ext>
            </a:extLst>
          </p:cNvPr>
          <p:cNvGrpSpPr/>
          <p:nvPr/>
        </p:nvGrpSpPr>
        <p:grpSpPr>
          <a:xfrm>
            <a:off x="1995047" y="1423079"/>
            <a:ext cx="2881878" cy="487755"/>
            <a:chOff x="2672604" y="305595"/>
            <a:chExt cx="3842507" cy="650339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D7E57B6-F313-4745-8299-41AAFCBF20D8}"/>
                </a:ext>
              </a:extLst>
            </p:cNvPr>
            <p:cNvSpPr txBox="1"/>
            <p:nvPr/>
          </p:nvSpPr>
          <p:spPr>
            <a:xfrm>
              <a:off x="2680516" y="617380"/>
              <a:ext cx="3834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리뉴얼한</a:t>
              </a:r>
              <a:r>
                <a:rPr lang="ko-KR" altLang="en-US" sz="1050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sz="1050" dirty="0" smtClean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작품들</a:t>
              </a:r>
              <a:endParaRPr lang="ko-KR" altLang="en-US" sz="1050" dirty="0">
                <a:ln>
                  <a:solidFill>
                    <a:srgbClr val="D2B7D2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E78CFD4-C053-43F0-9EBC-EAE23ABD77B1}"/>
                </a:ext>
              </a:extLst>
            </p:cNvPr>
            <p:cNvSpPr txBox="1"/>
            <p:nvPr/>
          </p:nvSpPr>
          <p:spPr>
            <a:xfrm>
              <a:off x="2672604" y="305595"/>
              <a:ext cx="383459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걸어온 길들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87ADB5CF-8EC2-4BE5-BEB1-5048ACC562B0}"/>
              </a:ext>
            </a:extLst>
          </p:cNvPr>
          <p:cNvCxnSpPr>
            <a:cxnSpLocks/>
          </p:cNvCxnSpPr>
          <p:nvPr/>
        </p:nvCxnSpPr>
        <p:spPr>
          <a:xfrm flipH="1">
            <a:off x="223520" y="819374"/>
            <a:ext cx="2594604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5663038-07A5-46A7-A292-6FE337C6E6D1}"/>
              </a:ext>
            </a:extLst>
          </p:cNvPr>
          <p:cNvCxnSpPr>
            <a:cxnSpLocks/>
          </p:cNvCxnSpPr>
          <p:nvPr/>
        </p:nvCxnSpPr>
        <p:spPr>
          <a:xfrm flipH="1">
            <a:off x="4039874" y="834542"/>
            <a:ext cx="261492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E:\과제\pro\dok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2851212"/>
            <a:ext cx="455295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74E8DE5D-A4DE-4106-AA04-4BBDF6CAB9CA}"/>
              </a:ext>
            </a:extLst>
          </p:cNvPr>
          <p:cNvGrpSpPr/>
          <p:nvPr/>
        </p:nvGrpSpPr>
        <p:grpSpPr>
          <a:xfrm>
            <a:off x="1898808" y="288459"/>
            <a:ext cx="3060384" cy="987552"/>
            <a:chOff x="2531743" y="471838"/>
            <a:chExt cx="4080512" cy="1316736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F799FB2-B782-419C-9A32-E85CA8F1D13D}"/>
                </a:ext>
              </a:extLst>
            </p:cNvPr>
            <p:cNvSpPr/>
            <p:nvPr/>
          </p:nvSpPr>
          <p:spPr>
            <a:xfrm>
              <a:off x="3913630" y="471838"/>
              <a:ext cx="1316736" cy="13167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DAB2205-B137-47BE-803C-2A9F9719EA33}"/>
                </a:ext>
              </a:extLst>
            </p:cNvPr>
            <p:cNvSpPr txBox="1"/>
            <p:nvPr/>
          </p:nvSpPr>
          <p:spPr>
            <a:xfrm>
              <a:off x="3327399" y="765305"/>
              <a:ext cx="2489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2019</a:t>
              </a:r>
              <a:endParaRPr lang="ko-KR" altLang="en-US" sz="5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E0B674C-5D95-4ABF-92BA-638A2321E014}"/>
                </a:ext>
              </a:extLst>
            </p:cNvPr>
            <p:cNvSpPr txBox="1"/>
            <p:nvPr/>
          </p:nvSpPr>
          <p:spPr>
            <a:xfrm>
              <a:off x="2531743" y="868597"/>
              <a:ext cx="40805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Portfolio</a:t>
              </a:r>
              <a:endParaRPr lang="ko-KR" altLang="en-US" sz="8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BE3C8431-00AE-4410-B732-176134E7A17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895" y="1130206"/>
              <a:ext cx="7662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5F6571C-C9A8-4956-A6DA-2279D72E59BA}"/>
                </a:ext>
              </a:extLst>
            </p:cNvPr>
            <p:cNvSpPr txBox="1"/>
            <p:nvPr/>
          </p:nvSpPr>
          <p:spPr>
            <a:xfrm>
              <a:off x="3327399" y="1179725"/>
              <a:ext cx="2489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 smtClean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6</a:t>
              </a:r>
              <a:endParaRPr lang="ko-KR" altLang="en-US" sz="135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4F79D4F-0429-4ED6-AA89-61E80B9766B2}"/>
              </a:ext>
            </a:extLst>
          </p:cNvPr>
          <p:cNvGrpSpPr/>
          <p:nvPr/>
        </p:nvGrpSpPr>
        <p:grpSpPr>
          <a:xfrm>
            <a:off x="1995047" y="1423079"/>
            <a:ext cx="2881878" cy="487755"/>
            <a:chOff x="2672604" y="305595"/>
            <a:chExt cx="3842507" cy="650339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D7E57B6-F313-4745-8299-41AAFCBF20D8}"/>
                </a:ext>
              </a:extLst>
            </p:cNvPr>
            <p:cNvSpPr txBox="1"/>
            <p:nvPr/>
          </p:nvSpPr>
          <p:spPr>
            <a:xfrm>
              <a:off x="2680516" y="617380"/>
              <a:ext cx="3834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리뉴얼한</a:t>
              </a:r>
              <a:r>
                <a:rPr lang="ko-KR" altLang="en-US" sz="1050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sz="1050" dirty="0" smtClean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작품들</a:t>
              </a:r>
              <a:endParaRPr lang="ko-KR" altLang="en-US" sz="1050" dirty="0">
                <a:ln>
                  <a:solidFill>
                    <a:srgbClr val="D2B7D2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E78CFD4-C053-43F0-9EBC-EAE23ABD77B1}"/>
                </a:ext>
              </a:extLst>
            </p:cNvPr>
            <p:cNvSpPr txBox="1"/>
            <p:nvPr/>
          </p:nvSpPr>
          <p:spPr>
            <a:xfrm>
              <a:off x="2672604" y="305595"/>
              <a:ext cx="383459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걸어온 길들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87ADB5CF-8EC2-4BE5-BEB1-5048ACC562B0}"/>
              </a:ext>
            </a:extLst>
          </p:cNvPr>
          <p:cNvCxnSpPr>
            <a:cxnSpLocks/>
          </p:cNvCxnSpPr>
          <p:nvPr/>
        </p:nvCxnSpPr>
        <p:spPr>
          <a:xfrm flipH="1">
            <a:off x="223520" y="819374"/>
            <a:ext cx="2594604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5663038-07A5-46A7-A292-6FE337C6E6D1}"/>
              </a:ext>
            </a:extLst>
          </p:cNvPr>
          <p:cNvCxnSpPr>
            <a:cxnSpLocks/>
          </p:cNvCxnSpPr>
          <p:nvPr/>
        </p:nvCxnSpPr>
        <p:spPr>
          <a:xfrm flipH="1">
            <a:off x="4039874" y="834542"/>
            <a:ext cx="261492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과제\pro\unic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4" y="2851212"/>
            <a:ext cx="42100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74E8DE5D-A4DE-4106-AA04-4BBDF6CAB9CA}"/>
              </a:ext>
            </a:extLst>
          </p:cNvPr>
          <p:cNvGrpSpPr/>
          <p:nvPr/>
        </p:nvGrpSpPr>
        <p:grpSpPr>
          <a:xfrm>
            <a:off x="1898808" y="288459"/>
            <a:ext cx="3060384" cy="987552"/>
            <a:chOff x="2531743" y="471838"/>
            <a:chExt cx="4080512" cy="1316736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F799FB2-B782-419C-9A32-E85CA8F1D13D}"/>
                </a:ext>
              </a:extLst>
            </p:cNvPr>
            <p:cNvSpPr/>
            <p:nvPr/>
          </p:nvSpPr>
          <p:spPr>
            <a:xfrm>
              <a:off x="3913630" y="471838"/>
              <a:ext cx="1316736" cy="13167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DAB2205-B137-47BE-803C-2A9F9719EA33}"/>
                </a:ext>
              </a:extLst>
            </p:cNvPr>
            <p:cNvSpPr txBox="1"/>
            <p:nvPr/>
          </p:nvSpPr>
          <p:spPr>
            <a:xfrm>
              <a:off x="3327399" y="765305"/>
              <a:ext cx="2489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2019</a:t>
              </a:r>
              <a:endParaRPr lang="ko-KR" altLang="en-US" sz="5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E0B674C-5D95-4ABF-92BA-638A2321E014}"/>
                </a:ext>
              </a:extLst>
            </p:cNvPr>
            <p:cNvSpPr txBox="1"/>
            <p:nvPr/>
          </p:nvSpPr>
          <p:spPr>
            <a:xfrm>
              <a:off x="2531743" y="868597"/>
              <a:ext cx="40805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Portfolio</a:t>
              </a:r>
              <a:endParaRPr lang="ko-KR" altLang="en-US" sz="8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BE3C8431-00AE-4410-B732-176134E7A17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895" y="1130206"/>
              <a:ext cx="7662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5F6571C-C9A8-4956-A6DA-2279D72E59BA}"/>
                </a:ext>
              </a:extLst>
            </p:cNvPr>
            <p:cNvSpPr txBox="1"/>
            <p:nvPr/>
          </p:nvSpPr>
          <p:spPr>
            <a:xfrm>
              <a:off x="3327399" y="1179725"/>
              <a:ext cx="2489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7</a:t>
              </a:r>
              <a:endParaRPr lang="ko-KR" altLang="en-US" sz="135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4F79D4F-0429-4ED6-AA89-61E80B9766B2}"/>
              </a:ext>
            </a:extLst>
          </p:cNvPr>
          <p:cNvGrpSpPr/>
          <p:nvPr/>
        </p:nvGrpSpPr>
        <p:grpSpPr>
          <a:xfrm>
            <a:off x="1995047" y="1423079"/>
            <a:ext cx="2881878" cy="487755"/>
            <a:chOff x="2672604" y="305595"/>
            <a:chExt cx="3842507" cy="650339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D7E57B6-F313-4745-8299-41AAFCBF20D8}"/>
                </a:ext>
              </a:extLst>
            </p:cNvPr>
            <p:cNvSpPr txBox="1"/>
            <p:nvPr/>
          </p:nvSpPr>
          <p:spPr>
            <a:xfrm>
              <a:off x="2680516" y="617380"/>
              <a:ext cx="3834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리뉴얼한</a:t>
              </a:r>
              <a:r>
                <a:rPr lang="ko-KR" altLang="en-US" sz="1050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sz="1050" dirty="0" smtClean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작품들</a:t>
              </a:r>
              <a:endParaRPr lang="ko-KR" altLang="en-US" sz="1050" dirty="0">
                <a:ln>
                  <a:solidFill>
                    <a:srgbClr val="D2B7D2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E78CFD4-C053-43F0-9EBC-EAE23ABD77B1}"/>
                </a:ext>
              </a:extLst>
            </p:cNvPr>
            <p:cNvSpPr txBox="1"/>
            <p:nvPr/>
          </p:nvSpPr>
          <p:spPr>
            <a:xfrm>
              <a:off x="2672604" y="305595"/>
              <a:ext cx="383459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걸어온 길들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87ADB5CF-8EC2-4BE5-BEB1-5048ACC562B0}"/>
              </a:ext>
            </a:extLst>
          </p:cNvPr>
          <p:cNvCxnSpPr>
            <a:cxnSpLocks/>
          </p:cNvCxnSpPr>
          <p:nvPr/>
        </p:nvCxnSpPr>
        <p:spPr>
          <a:xfrm flipH="1">
            <a:off x="223520" y="819374"/>
            <a:ext cx="2594604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5663038-07A5-46A7-A292-6FE337C6E6D1}"/>
              </a:ext>
            </a:extLst>
          </p:cNvPr>
          <p:cNvCxnSpPr>
            <a:cxnSpLocks/>
          </p:cNvCxnSpPr>
          <p:nvPr/>
        </p:nvCxnSpPr>
        <p:spPr>
          <a:xfrm flipH="1">
            <a:off x="4039874" y="834542"/>
            <a:ext cx="261492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E:\과제\pro\img\M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53" y="2872324"/>
            <a:ext cx="53816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3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74E8DE5D-A4DE-4106-AA04-4BBDF6CAB9CA}"/>
              </a:ext>
            </a:extLst>
          </p:cNvPr>
          <p:cNvGrpSpPr/>
          <p:nvPr/>
        </p:nvGrpSpPr>
        <p:grpSpPr>
          <a:xfrm>
            <a:off x="1898808" y="288459"/>
            <a:ext cx="3060384" cy="987552"/>
            <a:chOff x="2531743" y="471838"/>
            <a:chExt cx="4080512" cy="1316736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F799FB2-B782-419C-9A32-E85CA8F1D13D}"/>
                </a:ext>
              </a:extLst>
            </p:cNvPr>
            <p:cNvSpPr/>
            <p:nvPr/>
          </p:nvSpPr>
          <p:spPr>
            <a:xfrm>
              <a:off x="3913630" y="471838"/>
              <a:ext cx="1316736" cy="13167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DAB2205-B137-47BE-803C-2A9F9719EA33}"/>
                </a:ext>
              </a:extLst>
            </p:cNvPr>
            <p:cNvSpPr txBox="1"/>
            <p:nvPr/>
          </p:nvSpPr>
          <p:spPr>
            <a:xfrm>
              <a:off x="3327399" y="765305"/>
              <a:ext cx="2489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2019</a:t>
              </a:r>
              <a:endParaRPr lang="ko-KR" altLang="en-US" sz="5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E0B674C-5D95-4ABF-92BA-638A2321E014}"/>
                </a:ext>
              </a:extLst>
            </p:cNvPr>
            <p:cNvSpPr txBox="1"/>
            <p:nvPr/>
          </p:nvSpPr>
          <p:spPr>
            <a:xfrm>
              <a:off x="2531743" y="868597"/>
              <a:ext cx="40805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Portfolio</a:t>
              </a:r>
              <a:endParaRPr lang="ko-KR" altLang="en-US" sz="8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BE3C8431-00AE-4410-B732-176134E7A17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895" y="1130206"/>
              <a:ext cx="7662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5F6571C-C9A8-4956-A6DA-2279D72E59BA}"/>
                </a:ext>
              </a:extLst>
            </p:cNvPr>
            <p:cNvSpPr txBox="1"/>
            <p:nvPr/>
          </p:nvSpPr>
          <p:spPr>
            <a:xfrm>
              <a:off x="3327399" y="1179725"/>
              <a:ext cx="2489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8</a:t>
              </a:r>
              <a:endParaRPr lang="ko-KR" altLang="en-US" sz="135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4F79D4F-0429-4ED6-AA89-61E80B9766B2}"/>
              </a:ext>
            </a:extLst>
          </p:cNvPr>
          <p:cNvGrpSpPr/>
          <p:nvPr/>
        </p:nvGrpSpPr>
        <p:grpSpPr>
          <a:xfrm>
            <a:off x="1995047" y="1423079"/>
            <a:ext cx="2881878" cy="487755"/>
            <a:chOff x="2672604" y="305595"/>
            <a:chExt cx="3842507" cy="650339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D7E57B6-F313-4745-8299-41AAFCBF20D8}"/>
                </a:ext>
              </a:extLst>
            </p:cNvPr>
            <p:cNvSpPr txBox="1"/>
            <p:nvPr/>
          </p:nvSpPr>
          <p:spPr>
            <a:xfrm>
              <a:off x="2680516" y="617380"/>
              <a:ext cx="3834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리뉴얼한</a:t>
              </a:r>
              <a:r>
                <a:rPr lang="ko-KR" altLang="en-US" sz="1050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sz="1050" dirty="0" smtClean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작품들</a:t>
              </a:r>
              <a:endParaRPr lang="ko-KR" altLang="en-US" sz="1050" dirty="0">
                <a:ln>
                  <a:solidFill>
                    <a:srgbClr val="D2B7D2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E78CFD4-C053-43F0-9EBC-EAE23ABD77B1}"/>
                </a:ext>
              </a:extLst>
            </p:cNvPr>
            <p:cNvSpPr txBox="1"/>
            <p:nvPr/>
          </p:nvSpPr>
          <p:spPr>
            <a:xfrm>
              <a:off x="2672604" y="305595"/>
              <a:ext cx="383459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걸어온 길들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87ADB5CF-8EC2-4BE5-BEB1-5048ACC562B0}"/>
              </a:ext>
            </a:extLst>
          </p:cNvPr>
          <p:cNvCxnSpPr>
            <a:cxnSpLocks/>
          </p:cNvCxnSpPr>
          <p:nvPr/>
        </p:nvCxnSpPr>
        <p:spPr>
          <a:xfrm flipH="1">
            <a:off x="223520" y="819374"/>
            <a:ext cx="2594604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5663038-07A5-46A7-A292-6FE337C6E6D1}"/>
              </a:ext>
            </a:extLst>
          </p:cNvPr>
          <p:cNvCxnSpPr>
            <a:cxnSpLocks/>
          </p:cNvCxnSpPr>
          <p:nvPr/>
        </p:nvCxnSpPr>
        <p:spPr>
          <a:xfrm flipH="1">
            <a:off x="4039874" y="834542"/>
            <a:ext cx="261492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과제\pro\co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53" y="2886549"/>
            <a:ext cx="53340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1480</TotalTime>
  <Words>266</Words>
  <Application>Microsoft Office PowerPoint</Application>
  <PresentationFormat>A4 용지(210x297mm)</PresentationFormat>
  <Paragraphs>134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굴림</vt:lpstr>
      <vt:lpstr>Arial</vt:lpstr>
      <vt:lpstr>맑은 고딕</vt:lpstr>
      <vt:lpstr>DX영화자막 M</vt:lpstr>
      <vt:lpstr>DX몽블랑라운드ExB</vt:lpstr>
      <vt:lpstr>나눔고딕 Light</vt:lpstr>
      <vt:lpstr>나눔스퀘어 ExtraBold</vt:lpstr>
      <vt:lpstr>Calibri</vt:lpstr>
      <vt:lpstr>Calibri Light</vt:lpstr>
      <vt:lpstr>나눔고딕</vt:lpstr>
      <vt:lpstr>Ink Free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jeoungbin lee</dc:creator>
  <cp:lastModifiedBy>Windows 사용자</cp:lastModifiedBy>
  <cp:revision>83</cp:revision>
  <dcterms:created xsi:type="dcterms:W3CDTF">2019-01-14T11:09:13Z</dcterms:created>
  <dcterms:modified xsi:type="dcterms:W3CDTF">2019-08-08T01:20:58Z</dcterms:modified>
</cp:coreProperties>
</file>