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90C"/>
    <a:srgbClr val="3B4253"/>
    <a:srgbClr val="111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3DB92-DC17-4908-93F7-8CBEBD1EA301}" v="152" dt="2018-11-02T09:10:32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근" userId="a3318dac03a0ba27" providerId="LiveId" clId="{4ED3DB92-DC17-4908-93F7-8CBEBD1EA301}"/>
    <pc:docChg chg="undo custSel mod addSld delSld modSld sldOrd modMainMaster">
      <pc:chgData name="김 현근" userId="a3318dac03a0ba27" providerId="LiveId" clId="{4ED3DB92-DC17-4908-93F7-8CBEBD1EA301}" dt="2018-11-02T09:11:02.400" v="1380" actId="14100"/>
      <pc:docMkLst>
        <pc:docMk/>
      </pc:docMkLst>
      <pc:sldChg chg="addSp delSp modSp add">
        <pc:chgData name="김 현근" userId="a3318dac03a0ba27" providerId="LiveId" clId="{4ED3DB92-DC17-4908-93F7-8CBEBD1EA301}" dt="2018-11-02T09:09:55.847" v="1309" actId="5793"/>
        <pc:sldMkLst>
          <pc:docMk/>
          <pc:sldMk cId="966488092" sldId="256"/>
        </pc:sldMkLst>
        <pc:spChg chg="del">
          <ac:chgData name="김 현근" userId="a3318dac03a0ba27" providerId="LiveId" clId="{4ED3DB92-DC17-4908-93F7-8CBEBD1EA301}" dt="2018-11-02T08:49:21.434" v="2"/>
          <ac:spMkLst>
            <pc:docMk/>
            <pc:sldMk cId="966488092" sldId="256"/>
            <ac:spMk id="2" creationId="{9D353D7F-AD12-4F17-89E9-139B54EC4C37}"/>
          </ac:spMkLst>
        </pc:spChg>
        <pc:spChg chg="del">
          <ac:chgData name="김 현근" userId="a3318dac03a0ba27" providerId="LiveId" clId="{4ED3DB92-DC17-4908-93F7-8CBEBD1EA301}" dt="2018-11-02T08:49:21.434" v="2"/>
          <ac:spMkLst>
            <pc:docMk/>
            <pc:sldMk cId="966488092" sldId="256"/>
            <ac:spMk id="3" creationId="{4148E09F-4331-4593-9191-B56BF69E825F}"/>
          </ac:spMkLst>
        </pc:spChg>
        <pc:spChg chg="add mod">
          <ac:chgData name="김 현근" userId="a3318dac03a0ba27" providerId="LiveId" clId="{4ED3DB92-DC17-4908-93F7-8CBEBD1EA301}" dt="2018-11-02T08:52:56.113" v="100"/>
          <ac:spMkLst>
            <pc:docMk/>
            <pc:sldMk cId="966488092" sldId="256"/>
            <ac:spMk id="4" creationId="{8AA5EC05-3173-400A-BCFB-BE8877AA1B94}"/>
          </ac:spMkLst>
        </pc:spChg>
        <pc:spChg chg="add mod">
          <ac:chgData name="김 현근" userId="a3318dac03a0ba27" providerId="LiveId" clId="{4ED3DB92-DC17-4908-93F7-8CBEBD1EA301}" dt="2018-11-02T09:09:55.847" v="1309" actId="5793"/>
          <ac:spMkLst>
            <pc:docMk/>
            <pc:sldMk cId="966488092" sldId="256"/>
            <ac:spMk id="5" creationId="{F8CDB97A-77CD-4B0B-A4AD-4E29A8BA0D38}"/>
          </ac:spMkLst>
        </pc:spChg>
        <pc:spChg chg="add mod">
          <ac:chgData name="김 현근" userId="a3318dac03a0ba27" providerId="LiveId" clId="{4ED3DB92-DC17-4908-93F7-8CBEBD1EA301}" dt="2018-11-02T08:58:17.286" v="584" actId="208"/>
          <ac:spMkLst>
            <pc:docMk/>
            <pc:sldMk cId="966488092" sldId="256"/>
            <ac:spMk id="6" creationId="{B51C0E5B-6F29-4B28-A102-23D8A349591A}"/>
          </ac:spMkLst>
        </pc:spChg>
        <pc:spChg chg="add mod">
          <ac:chgData name="김 현근" userId="a3318dac03a0ba27" providerId="LiveId" clId="{4ED3DB92-DC17-4908-93F7-8CBEBD1EA301}" dt="2018-11-02T09:02:48.660" v="974" actId="1076"/>
          <ac:spMkLst>
            <pc:docMk/>
            <pc:sldMk cId="966488092" sldId="256"/>
            <ac:spMk id="7" creationId="{0F2B1AEC-34EE-41D3-8AB0-B96C22D2F3A6}"/>
          </ac:spMkLst>
        </pc:spChg>
        <pc:spChg chg="add del mod">
          <ac:chgData name="김 현근" userId="a3318dac03a0ba27" providerId="LiveId" clId="{4ED3DB92-DC17-4908-93F7-8CBEBD1EA301}" dt="2018-11-02T08:58:26.196" v="587" actId="478"/>
          <ac:spMkLst>
            <pc:docMk/>
            <pc:sldMk cId="966488092" sldId="256"/>
            <ac:spMk id="17" creationId="{9D3EC705-7EF7-4A28-A780-70CF868FA963}"/>
          </ac:spMkLst>
        </pc:spChg>
        <pc:spChg chg="add mod">
          <ac:chgData name="김 현근" userId="a3318dac03a0ba27" providerId="LiveId" clId="{4ED3DB92-DC17-4908-93F7-8CBEBD1EA301}" dt="2018-11-02T09:06:30.655" v="1064" actId="207"/>
          <ac:spMkLst>
            <pc:docMk/>
            <pc:sldMk cId="966488092" sldId="256"/>
            <ac:spMk id="53" creationId="{AEB08745-F9A3-465B-8B22-7FB74629990C}"/>
          </ac:spMkLst>
        </pc:spChg>
        <pc:spChg chg="add mod">
          <ac:chgData name="김 현근" userId="a3318dac03a0ba27" providerId="LiveId" clId="{4ED3DB92-DC17-4908-93F7-8CBEBD1EA301}" dt="2018-11-02T09:06:30.655" v="1064" actId="207"/>
          <ac:spMkLst>
            <pc:docMk/>
            <pc:sldMk cId="966488092" sldId="256"/>
            <ac:spMk id="54" creationId="{26699786-E76E-4ABD-BA2C-67961F20FA65}"/>
          </ac:spMkLst>
        </pc:spChg>
        <pc:spChg chg="add mod">
          <ac:chgData name="김 현근" userId="a3318dac03a0ba27" providerId="LiveId" clId="{4ED3DB92-DC17-4908-93F7-8CBEBD1EA301}" dt="2018-11-02T09:06:30.655" v="1064" actId="207"/>
          <ac:spMkLst>
            <pc:docMk/>
            <pc:sldMk cId="966488092" sldId="256"/>
            <ac:spMk id="55" creationId="{850BBA29-2EE8-4361-B512-81AE239010F4}"/>
          </ac:spMkLst>
        </pc:spChg>
        <pc:spChg chg="add mod">
          <ac:chgData name="김 현근" userId="a3318dac03a0ba27" providerId="LiveId" clId="{4ED3DB92-DC17-4908-93F7-8CBEBD1EA301}" dt="2018-11-02T09:06:30.655" v="1064" actId="207"/>
          <ac:spMkLst>
            <pc:docMk/>
            <pc:sldMk cId="966488092" sldId="256"/>
            <ac:spMk id="56" creationId="{666179AF-48A5-4821-9D8E-836D0363D62A}"/>
          </ac:spMkLst>
        </pc:spChg>
        <pc:spChg chg="add del">
          <ac:chgData name="김 현근" userId="a3318dac03a0ba27" providerId="LiveId" clId="{4ED3DB92-DC17-4908-93F7-8CBEBD1EA301}" dt="2018-11-02T09:03:04.068" v="981" actId="478"/>
          <ac:spMkLst>
            <pc:docMk/>
            <pc:sldMk cId="966488092" sldId="256"/>
            <ac:spMk id="57" creationId="{3EEAECA8-4F14-433E-A939-F40E28F5A288}"/>
          </ac:spMkLst>
        </pc:spChg>
        <pc:spChg chg="add mod">
          <ac:chgData name="김 현근" userId="a3318dac03a0ba27" providerId="LiveId" clId="{4ED3DB92-DC17-4908-93F7-8CBEBD1EA301}" dt="2018-11-02T09:06:30.655" v="1064" actId="207"/>
          <ac:spMkLst>
            <pc:docMk/>
            <pc:sldMk cId="966488092" sldId="256"/>
            <ac:spMk id="58" creationId="{CD05F38D-23DE-4C7B-8992-B34FB2EC2C6B}"/>
          </ac:spMkLst>
        </pc:spChg>
        <pc:spChg chg="add mod">
          <ac:chgData name="김 현근" userId="a3318dac03a0ba27" providerId="LiveId" clId="{4ED3DB92-DC17-4908-93F7-8CBEBD1EA301}" dt="2018-11-02T09:06:30.655" v="1064" actId="207"/>
          <ac:spMkLst>
            <pc:docMk/>
            <pc:sldMk cId="966488092" sldId="256"/>
            <ac:spMk id="59" creationId="{F0EA1996-236D-4996-B65E-D3C8A591BA2C}"/>
          </ac:spMkLst>
        </pc:spChg>
        <pc:spChg chg="add mod">
          <ac:chgData name="김 현근" userId="a3318dac03a0ba27" providerId="LiveId" clId="{4ED3DB92-DC17-4908-93F7-8CBEBD1EA301}" dt="2018-11-02T09:06:30.655" v="1064" actId="207"/>
          <ac:spMkLst>
            <pc:docMk/>
            <pc:sldMk cId="966488092" sldId="256"/>
            <ac:spMk id="60" creationId="{5B5256B7-D1DE-4D2D-853A-4BE4B3EEF8E2}"/>
          </ac:spMkLst>
        </pc:spChg>
        <pc:spChg chg="add del mod">
          <ac:chgData name="김 현근" userId="a3318dac03a0ba27" providerId="LiveId" clId="{4ED3DB92-DC17-4908-93F7-8CBEBD1EA301}" dt="2018-11-02T09:05:34.292" v="1052" actId="478"/>
          <ac:spMkLst>
            <pc:docMk/>
            <pc:sldMk cId="966488092" sldId="256"/>
            <ac:spMk id="71" creationId="{8AD380E0-3B39-4F2D-B891-129E11CD9D67}"/>
          </ac:spMkLst>
        </pc:spChg>
        <pc:cxnChg chg="add mod">
          <ac:chgData name="김 현근" userId="a3318dac03a0ba27" providerId="LiveId" clId="{4ED3DB92-DC17-4908-93F7-8CBEBD1EA301}" dt="2018-11-02T09:03:55.387" v="991" actId="14100"/>
          <ac:cxnSpMkLst>
            <pc:docMk/>
            <pc:sldMk cId="966488092" sldId="256"/>
            <ac:cxnSpMk id="9" creationId="{4D914EED-0CA4-439A-A3E6-57358DB97BDD}"/>
          </ac:cxnSpMkLst>
        </pc:cxnChg>
        <pc:cxnChg chg="add mod">
          <ac:chgData name="김 현근" userId="a3318dac03a0ba27" providerId="LiveId" clId="{4ED3DB92-DC17-4908-93F7-8CBEBD1EA301}" dt="2018-11-02T09:03:24.656" v="983" actId="14100"/>
          <ac:cxnSpMkLst>
            <pc:docMk/>
            <pc:sldMk cId="966488092" sldId="256"/>
            <ac:cxnSpMk id="10" creationId="{30AC3675-B7CE-4521-B192-9FC4CA843896}"/>
          </ac:cxnSpMkLst>
        </pc:cxnChg>
        <pc:cxnChg chg="add mod">
          <ac:chgData name="김 현근" userId="a3318dac03a0ba27" providerId="LiveId" clId="{4ED3DB92-DC17-4908-93F7-8CBEBD1EA301}" dt="2018-11-02T09:03:32.851" v="985" actId="14100"/>
          <ac:cxnSpMkLst>
            <pc:docMk/>
            <pc:sldMk cId="966488092" sldId="256"/>
            <ac:cxnSpMk id="19" creationId="{543C2E11-6129-4CE3-AE64-5EAE405C4184}"/>
          </ac:cxnSpMkLst>
        </pc:cxnChg>
        <pc:cxnChg chg="add mod">
          <ac:chgData name="김 현근" userId="a3318dac03a0ba27" providerId="LiveId" clId="{4ED3DB92-DC17-4908-93F7-8CBEBD1EA301}" dt="2018-11-02T09:06:28.459" v="1063" actId="1076"/>
          <ac:cxnSpMkLst>
            <pc:docMk/>
            <pc:sldMk cId="966488092" sldId="256"/>
            <ac:cxnSpMk id="21" creationId="{BC5D3F00-D78F-4AF1-B804-0F5DB81E6D5B}"/>
          </ac:cxnSpMkLst>
        </pc:cxnChg>
        <pc:cxnChg chg="add mod">
          <ac:chgData name="김 현근" userId="a3318dac03a0ba27" providerId="LiveId" clId="{4ED3DB92-DC17-4908-93F7-8CBEBD1EA301}" dt="2018-11-02T09:03:20.290" v="982" actId="14100"/>
          <ac:cxnSpMkLst>
            <pc:docMk/>
            <pc:sldMk cId="966488092" sldId="256"/>
            <ac:cxnSpMk id="23" creationId="{0B659BC9-5D98-49F8-A532-BCF971E2B466}"/>
          </ac:cxnSpMkLst>
        </pc:cxnChg>
        <pc:cxnChg chg="add mod">
          <ac:chgData name="김 현근" userId="a3318dac03a0ba27" providerId="LiveId" clId="{4ED3DB92-DC17-4908-93F7-8CBEBD1EA301}" dt="2018-11-02T09:03:50.906" v="990" actId="14100"/>
          <ac:cxnSpMkLst>
            <pc:docMk/>
            <pc:sldMk cId="966488092" sldId="256"/>
            <ac:cxnSpMk id="25" creationId="{11B372E2-CA6F-45D7-90A2-7AA1B1B41262}"/>
          </ac:cxnSpMkLst>
        </pc:cxnChg>
        <pc:cxnChg chg="add mod">
          <ac:chgData name="김 현근" userId="a3318dac03a0ba27" providerId="LiveId" clId="{4ED3DB92-DC17-4908-93F7-8CBEBD1EA301}" dt="2018-11-02T09:03:28.683" v="984" actId="14100"/>
          <ac:cxnSpMkLst>
            <pc:docMk/>
            <pc:sldMk cId="966488092" sldId="256"/>
            <ac:cxnSpMk id="27" creationId="{0C916502-40D1-464D-89D9-35C2D15563B8}"/>
          </ac:cxnSpMkLst>
        </pc:cxnChg>
        <pc:cxnChg chg="add mod">
          <ac:chgData name="김 현근" userId="a3318dac03a0ba27" providerId="LiveId" clId="{4ED3DB92-DC17-4908-93F7-8CBEBD1EA301}" dt="2018-11-02T09:06:28.459" v="1063" actId="1076"/>
          <ac:cxnSpMkLst>
            <pc:docMk/>
            <pc:sldMk cId="966488092" sldId="256"/>
            <ac:cxnSpMk id="29" creationId="{75375C38-98D7-4FD5-AEF4-087A5BAF2EDA}"/>
          </ac:cxnSpMkLst>
        </pc:cxnChg>
      </pc:sldChg>
      <pc:sldChg chg="del">
        <pc:chgData name="김 현근" userId="a3318dac03a0ba27" providerId="LiveId" clId="{4ED3DB92-DC17-4908-93F7-8CBEBD1EA301}" dt="2018-11-02T08:49:16.600" v="0" actId="2696"/>
        <pc:sldMkLst>
          <pc:docMk/>
          <pc:sldMk cId="1381493911" sldId="256"/>
        </pc:sldMkLst>
      </pc:sldChg>
      <pc:sldChg chg="addSp delSp modSp add mod ord setBg">
        <pc:chgData name="김 현근" userId="a3318dac03a0ba27" providerId="LiveId" clId="{4ED3DB92-DC17-4908-93F7-8CBEBD1EA301}" dt="2018-11-02T08:52:22.308" v="84" actId="478"/>
        <pc:sldMkLst>
          <pc:docMk/>
          <pc:sldMk cId="1679371267" sldId="257"/>
        </pc:sldMkLst>
        <pc:spChg chg="mod">
          <ac:chgData name="김 현근" userId="a3318dac03a0ba27" providerId="LiveId" clId="{4ED3DB92-DC17-4908-93F7-8CBEBD1EA301}" dt="2018-11-02T08:51:14.347" v="79" actId="26606"/>
          <ac:spMkLst>
            <pc:docMk/>
            <pc:sldMk cId="1679371267" sldId="257"/>
            <ac:spMk id="2" creationId="{0A2F1DB2-4016-49B4-9DD8-97B233C7CAD0}"/>
          </ac:spMkLst>
        </pc:spChg>
        <pc:spChg chg="del">
          <ac:chgData name="김 현근" userId="a3318dac03a0ba27" providerId="LiveId" clId="{4ED3DB92-DC17-4908-93F7-8CBEBD1EA301}" dt="2018-11-02T08:50:46.451" v="22" actId="26606"/>
          <ac:spMkLst>
            <pc:docMk/>
            <pc:sldMk cId="1679371267" sldId="257"/>
            <ac:spMk id="3" creationId="{DEBF366C-49F1-4622-962E-2917AF769EEE}"/>
          </ac:spMkLst>
        </pc:spChg>
        <pc:spChg chg="add del mod">
          <ac:chgData name="김 현근" userId="a3318dac03a0ba27" providerId="LiveId" clId="{4ED3DB92-DC17-4908-93F7-8CBEBD1EA301}" dt="2018-11-02T08:52:22.308" v="84" actId="478"/>
          <ac:spMkLst>
            <pc:docMk/>
            <pc:sldMk cId="1679371267" sldId="257"/>
            <ac:spMk id="4" creationId="{D5C03FF0-655D-41B4-92E4-EAF0FECA2A28}"/>
          </ac:spMkLst>
        </pc:spChg>
        <pc:spChg chg="add del">
          <ac:chgData name="김 현근" userId="a3318dac03a0ba27" providerId="LiveId" clId="{4ED3DB92-DC17-4908-93F7-8CBEBD1EA301}" dt="2018-11-02T08:51:14.347" v="79" actId="26606"/>
          <ac:spMkLst>
            <pc:docMk/>
            <pc:sldMk cId="1679371267" sldId="257"/>
            <ac:spMk id="8" creationId="{23962611-DFD5-4092-AAFD-559E3DFCE2C9}"/>
          </ac:spMkLst>
        </pc:spChg>
        <pc:spChg chg="add del">
          <ac:chgData name="김 현근" userId="a3318dac03a0ba27" providerId="LiveId" clId="{4ED3DB92-DC17-4908-93F7-8CBEBD1EA301}" dt="2018-11-02T08:51:10.984" v="74" actId="26606"/>
          <ac:spMkLst>
            <pc:docMk/>
            <pc:sldMk cId="1679371267" sldId="257"/>
            <ac:spMk id="15" creationId="{25168E7B-6D42-4B3A-B7A1-17D4C49EC903}"/>
          </ac:spMkLst>
        </pc:spChg>
        <pc:spChg chg="add del">
          <ac:chgData name="김 현근" userId="a3318dac03a0ba27" providerId="LiveId" clId="{4ED3DB92-DC17-4908-93F7-8CBEBD1EA301}" dt="2018-11-02T08:51:13.377" v="76" actId="26606"/>
          <ac:spMkLst>
            <pc:docMk/>
            <pc:sldMk cId="1679371267" sldId="257"/>
            <ac:spMk id="19" creationId="{86197D16-FE75-4A0E-A0C9-28C0F04A43DF}"/>
          </ac:spMkLst>
        </pc:spChg>
        <pc:spChg chg="add del">
          <ac:chgData name="김 현근" userId="a3318dac03a0ba27" providerId="LiveId" clId="{4ED3DB92-DC17-4908-93F7-8CBEBD1EA301}" dt="2018-11-02T08:51:14.316" v="78" actId="26606"/>
          <ac:spMkLst>
            <pc:docMk/>
            <pc:sldMk cId="1679371267" sldId="257"/>
            <ac:spMk id="22" creationId="{25168E7B-6D42-4B3A-B7A1-17D4C49EC903}"/>
          </ac:spMkLst>
        </pc:spChg>
        <pc:spChg chg="add">
          <ac:chgData name="김 현근" userId="a3318dac03a0ba27" providerId="LiveId" clId="{4ED3DB92-DC17-4908-93F7-8CBEBD1EA301}" dt="2018-11-02T08:51:14.347" v="79" actId="26606"/>
          <ac:spMkLst>
            <pc:docMk/>
            <pc:sldMk cId="1679371267" sldId="257"/>
            <ac:spMk id="25" creationId="{23962611-DFD5-4092-AAFD-559E3DFCE2C9}"/>
          </ac:spMkLst>
        </pc:spChg>
        <pc:picChg chg="add del">
          <ac:chgData name="김 현근" userId="a3318dac03a0ba27" providerId="LiveId" clId="{4ED3DB92-DC17-4908-93F7-8CBEBD1EA301}" dt="2018-11-02T08:51:14.347" v="79" actId="26606"/>
          <ac:picMkLst>
            <pc:docMk/>
            <pc:sldMk cId="1679371267" sldId="257"/>
            <ac:picMk id="10" creationId="{2270F1FA-0425-408F-9861-80BF5AFB276D}"/>
          </ac:picMkLst>
        </pc:picChg>
        <pc:picChg chg="add del">
          <ac:chgData name="김 현근" userId="a3318dac03a0ba27" providerId="LiveId" clId="{4ED3DB92-DC17-4908-93F7-8CBEBD1EA301}" dt="2018-11-02T08:51:10.984" v="74" actId="26606"/>
          <ac:picMkLst>
            <pc:docMk/>
            <pc:sldMk cId="1679371267" sldId="257"/>
            <ac:picMk id="17" creationId="{98A030C2-9F23-4593-9F99-7B73C232A4C9}"/>
          </ac:picMkLst>
        </pc:picChg>
        <pc:picChg chg="add del">
          <ac:chgData name="김 현근" userId="a3318dac03a0ba27" providerId="LiveId" clId="{4ED3DB92-DC17-4908-93F7-8CBEBD1EA301}" dt="2018-11-02T08:51:13.377" v="76" actId="26606"/>
          <ac:picMkLst>
            <pc:docMk/>
            <pc:sldMk cId="1679371267" sldId="257"/>
            <ac:picMk id="20" creationId="{FA8FCEC6-4B30-4FF2-8B32-504BEAEA3A16}"/>
          </ac:picMkLst>
        </pc:picChg>
        <pc:picChg chg="add del">
          <ac:chgData name="김 현근" userId="a3318dac03a0ba27" providerId="LiveId" clId="{4ED3DB92-DC17-4908-93F7-8CBEBD1EA301}" dt="2018-11-02T08:51:14.316" v="78" actId="26606"/>
          <ac:picMkLst>
            <pc:docMk/>
            <pc:sldMk cId="1679371267" sldId="257"/>
            <ac:picMk id="23" creationId="{98A030C2-9F23-4593-9F99-7B73C232A4C9}"/>
          </ac:picMkLst>
        </pc:picChg>
        <pc:picChg chg="add">
          <ac:chgData name="김 현근" userId="a3318dac03a0ba27" providerId="LiveId" clId="{4ED3DB92-DC17-4908-93F7-8CBEBD1EA301}" dt="2018-11-02T08:51:14.347" v="79" actId="26606"/>
          <ac:picMkLst>
            <pc:docMk/>
            <pc:sldMk cId="1679371267" sldId="257"/>
            <ac:picMk id="26" creationId="{2270F1FA-0425-408F-9861-80BF5AFB276D}"/>
          </ac:picMkLst>
        </pc:picChg>
      </pc:sldChg>
      <pc:sldChg chg="addSp delSp modSp add del">
        <pc:chgData name="김 현근" userId="a3318dac03a0ba27" providerId="LiveId" clId="{4ED3DB92-DC17-4908-93F7-8CBEBD1EA301}" dt="2018-11-02T08:53:27.251" v="116" actId="2696"/>
        <pc:sldMkLst>
          <pc:docMk/>
          <pc:sldMk cId="1479397124" sldId="258"/>
        </pc:sldMkLst>
        <pc:spChg chg="del">
          <ac:chgData name="김 현근" userId="a3318dac03a0ba27" providerId="LiveId" clId="{4ED3DB92-DC17-4908-93F7-8CBEBD1EA301}" dt="2018-11-02T08:53:17.941" v="102"/>
          <ac:spMkLst>
            <pc:docMk/>
            <pc:sldMk cId="1479397124" sldId="258"/>
            <ac:spMk id="2" creationId="{4FAE13A4-C298-4147-A6AF-936A50F4B88C}"/>
          </ac:spMkLst>
        </pc:spChg>
        <pc:spChg chg="del">
          <ac:chgData name="김 현근" userId="a3318dac03a0ba27" providerId="LiveId" clId="{4ED3DB92-DC17-4908-93F7-8CBEBD1EA301}" dt="2018-11-02T08:53:17.941" v="102"/>
          <ac:spMkLst>
            <pc:docMk/>
            <pc:sldMk cId="1479397124" sldId="258"/>
            <ac:spMk id="3" creationId="{391E9E10-2891-402B-88AB-37F602DCDEAB}"/>
          </ac:spMkLst>
        </pc:spChg>
        <pc:spChg chg="add mod">
          <ac:chgData name="김 현근" userId="a3318dac03a0ba27" providerId="LiveId" clId="{4ED3DB92-DC17-4908-93F7-8CBEBD1EA301}" dt="2018-11-02T08:53:24.643" v="115"/>
          <ac:spMkLst>
            <pc:docMk/>
            <pc:sldMk cId="1479397124" sldId="258"/>
            <ac:spMk id="4" creationId="{A2B5E5D3-619C-474F-960B-B2BE7F28232D}"/>
          </ac:spMkLst>
        </pc:spChg>
      </pc:sldChg>
      <pc:sldChg chg="addSp modSp add">
        <pc:chgData name="김 현근" userId="a3318dac03a0ba27" providerId="LiveId" clId="{4ED3DB92-DC17-4908-93F7-8CBEBD1EA301}" dt="2018-11-02T09:10:32.148" v="1375"/>
        <pc:sldMkLst>
          <pc:docMk/>
          <pc:sldMk cId="2050352655" sldId="258"/>
        </pc:sldMkLst>
        <pc:spChg chg="mod">
          <ac:chgData name="김 현근" userId="a3318dac03a0ba27" providerId="LiveId" clId="{4ED3DB92-DC17-4908-93F7-8CBEBD1EA301}" dt="2018-11-02T09:10:19.953" v="1344"/>
          <ac:spMkLst>
            <pc:docMk/>
            <pc:sldMk cId="2050352655" sldId="258"/>
            <ac:spMk id="2" creationId="{B0FC5891-303A-4DE1-917B-E19088E0CE82}"/>
          </ac:spMkLst>
        </pc:spChg>
        <pc:spChg chg="mod">
          <ac:chgData name="김 현근" userId="a3318dac03a0ba27" providerId="LiveId" clId="{4ED3DB92-DC17-4908-93F7-8CBEBD1EA301}" dt="2018-11-02T09:04:22.023" v="1049"/>
          <ac:spMkLst>
            <pc:docMk/>
            <pc:sldMk cId="2050352655" sldId="258"/>
            <ac:spMk id="3" creationId="{26F2394E-9D62-47AA-8EDF-3195453925EB}"/>
          </ac:spMkLst>
        </pc:spChg>
        <pc:spChg chg="add mod">
          <ac:chgData name="김 현근" userId="a3318dac03a0ba27" providerId="LiveId" clId="{4ED3DB92-DC17-4908-93F7-8CBEBD1EA301}" dt="2018-11-02T09:10:25.018" v="1359"/>
          <ac:spMkLst>
            <pc:docMk/>
            <pc:sldMk cId="2050352655" sldId="258"/>
            <ac:spMk id="4" creationId="{9CF2F6D1-EFEF-43CD-8067-CAE4F5F7E864}"/>
          </ac:spMkLst>
        </pc:spChg>
        <pc:spChg chg="add mod">
          <ac:chgData name="김 현근" userId="a3318dac03a0ba27" providerId="LiveId" clId="{4ED3DB92-DC17-4908-93F7-8CBEBD1EA301}" dt="2018-11-02T09:10:27.878" v="1373"/>
          <ac:spMkLst>
            <pc:docMk/>
            <pc:sldMk cId="2050352655" sldId="258"/>
            <ac:spMk id="5" creationId="{8ECC35CB-C3C3-49D8-BE51-1279963D65F0}"/>
          </ac:spMkLst>
        </pc:spChg>
        <pc:spChg chg="add mod">
          <ac:chgData name="김 현근" userId="a3318dac03a0ba27" providerId="LiveId" clId="{4ED3DB92-DC17-4908-93F7-8CBEBD1EA301}" dt="2018-11-02T09:10:32.148" v="1375"/>
          <ac:spMkLst>
            <pc:docMk/>
            <pc:sldMk cId="2050352655" sldId="258"/>
            <ac:spMk id="6" creationId="{FD67A342-BA45-4E97-B18B-C8E254F524CC}"/>
          </ac:spMkLst>
        </pc:spChg>
      </pc:sldChg>
      <pc:sldChg chg="modSp add del">
        <pc:chgData name="김 현근" userId="a3318dac03a0ba27" providerId="LiveId" clId="{4ED3DB92-DC17-4908-93F7-8CBEBD1EA301}" dt="2018-11-02T09:10:33.667" v="1376" actId="2696"/>
        <pc:sldMkLst>
          <pc:docMk/>
          <pc:sldMk cId="635181950" sldId="259"/>
        </pc:sldMkLst>
        <pc:spChg chg="mod">
          <ac:chgData name="김 현근" userId="a3318dac03a0ba27" providerId="LiveId" clId="{4ED3DB92-DC17-4908-93F7-8CBEBD1EA301}" dt="2018-11-02T09:08:31.533" v="1079"/>
          <ac:spMkLst>
            <pc:docMk/>
            <pc:sldMk cId="635181950" sldId="259"/>
            <ac:spMk id="2" creationId="{4CA306ED-0587-4BBB-AE2A-1C4317B4C620}"/>
          </ac:spMkLst>
        </pc:spChg>
        <pc:spChg chg="mod">
          <ac:chgData name="김 현근" userId="a3318dac03a0ba27" providerId="LiveId" clId="{4ED3DB92-DC17-4908-93F7-8CBEBD1EA301}" dt="2018-11-02T09:10:31.054" v="1374"/>
          <ac:spMkLst>
            <pc:docMk/>
            <pc:sldMk cId="635181950" sldId="259"/>
            <ac:spMk id="3" creationId="{A222C611-D97F-41DF-8678-D038E9A54CDE}"/>
          </ac:spMkLst>
        </pc:spChg>
      </pc:sldChg>
      <pc:sldMasterChg chg="modSp modSldLayout">
        <pc:chgData name="김 현근" userId="a3318dac03a0ba27" providerId="LiveId" clId="{4ED3DB92-DC17-4908-93F7-8CBEBD1EA301}" dt="2018-11-02T09:11:02.400" v="1380" actId="14100"/>
        <pc:sldMasterMkLst>
          <pc:docMk/>
          <pc:sldMasterMk cId="171245457" sldId="2147483648"/>
        </pc:sldMasterMkLst>
        <pc:spChg chg="mod">
          <ac:chgData name="김 현근" userId="a3318dac03a0ba27" providerId="LiveId" clId="{4ED3DB92-DC17-4908-93F7-8CBEBD1EA301}" dt="2018-11-02T08:52:35.814" v="85" actId="207"/>
          <ac:spMkLst>
            <pc:docMk/>
            <pc:sldMasterMk cId="171245457" sldId="2147483648"/>
            <ac:spMk id="7" creationId="{0DDC8CBB-0470-4067-8879-8A4F41AB586A}"/>
          </ac:spMkLst>
        </pc:spChg>
        <pc:sldLayoutChg chg="modSp">
          <pc:chgData name="김 현근" userId="a3318dac03a0ba27" providerId="LiveId" clId="{4ED3DB92-DC17-4908-93F7-8CBEBD1EA301}" dt="2018-11-02T08:52:38.965" v="86" actId="207"/>
          <pc:sldLayoutMkLst>
            <pc:docMk/>
            <pc:sldMasterMk cId="171245457" sldId="2147483648"/>
            <pc:sldLayoutMk cId="3131425678" sldId="2147483649"/>
          </pc:sldLayoutMkLst>
          <pc:spChg chg="mod">
            <ac:chgData name="김 현근" userId="a3318dac03a0ba27" providerId="LiveId" clId="{4ED3DB92-DC17-4908-93F7-8CBEBD1EA301}" dt="2018-11-02T08:52:38.965" v="86" actId="207"/>
            <ac:spMkLst>
              <pc:docMk/>
              <pc:sldMasterMk cId="171245457" sldId="2147483648"/>
              <pc:sldLayoutMk cId="3131425678" sldId="2147483649"/>
              <ac:spMk id="7" creationId="{0E6E7474-363B-41A3-9191-550104D0178E}"/>
            </ac:spMkLst>
          </pc:spChg>
        </pc:sldLayoutChg>
        <pc:sldLayoutChg chg="modSp">
          <pc:chgData name="김 현근" userId="a3318dac03a0ba27" providerId="LiveId" clId="{4ED3DB92-DC17-4908-93F7-8CBEBD1EA301}" dt="2018-11-02T09:11:02.400" v="1380" actId="14100"/>
          <pc:sldLayoutMkLst>
            <pc:docMk/>
            <pc:sldMasterMk cId="171245457" sldId="2147483648"/>
            <pc:sldLayoutMk cId="1472921074" sldId="2147483653"/>
          </pc:sldLayoutMkLst>
          <pc:spChg chg="mod">
            <ac:chgData name="김 현근" userId="a3318dac03a0ba27" providerId="LiveId" clId="{4ED3DB92-DC17-4908-93F7-8CBEBD1EA301}" dt="2018-11-02T09:10:54.217" v="1377" actId="14100"/>
            <ac:spMkLst>
              <pc:docMk/>
              <pc:sldMasterMk cId="171245457" sldId="2147483648"/>
              <pc:sldLayoutMk cId="1472921074" sldId="2147483653"/>
              <ac:spMk id="3" creationId="{81BDF801-BFF4-425B-98BF-81522D820DF6}"/>
            </ac:spMkLst>
          </pc:spChg>
          <pc:spChg chg="mod">
            <ac:chgData name="김 현근" userId="a3318dac03a0ba27" providerId="LiveId" clId="{4ED3DB92-DC17-4908-93F7-8CBEBD1EA301}" dt="2018-11-02T09:10:59.285" v="1379" actId="14100"/>
            <ac:spMkLst>
              <pc:docMk/>
              <pc:sldMasterMk cId="171245457" sldId="2147483648"/>
              <pc:sldLayoutMk cId="1472921074" sldId="2147483653"/>
              <ac:spMk id="4" creationId="{C09EB77B-40CA-49E7-85F9-687E2DFCB945}"/>
            </ac:spMkLst>
          </pc:spChg>
          <pc:spChg chg="mod">
            <ac:chgData name="김 현근" userId="a3318dac03a0ba27" providerId="LiveId" clId="{4ED3DB92-DC17-4908-93F7-8CBEBD1EA301}" dt="2018-11-02T09:10:56.579" v="1378" actId="14100"/>
            <ac:spMkLst>
              <pc:docMk/>
              <pc:sldMasterMk cId="171245457" sldId="2147483648"/>
              <pc:sldLayoutMk cId="1472921074" sldId="2147483653"/>
              <ac:spMk id="5" creationId="{795AC443-4346-4442-A0D1-2D7B999E5BE8}"/>
            </ac:spMkLst>
          </pc:spChg>
          <pc:spChg chg="mod">
            <ac:chgData name="김 현근" userId="a3318dac03a0ba27" providerId="LiveId" clId="{4ED3DB92-DC17-4908-93F7-8CBEBD1EA301}" dt="2018-11-02T09:11:02.400" v="1380" actId="14100"/>
            <ac:spMkLst>
              <pc:docMk/>
              <pc:sldMasterMk cId="171245457" sldId="2147483648"/>
              <pc:sldLayoutMk cId="1472921074" sldId="2147483653"/>
              <ac:spMk id="6" creationId="{776CA202-931B-453A-843C-27A72333B58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6E7474-363B-41A3-9191-550104D0178E}"/>
              </a:ext>
            </a:extLst>
          </p:cNvPr>
          <p:cNvSpPr/>
          <p:nvPr userDrawn="1"/>
        </p:nvSpPr>
        <p:spPr>
          <a:xfrm>
            <a:off x="0" y="3176"/>
            <a:ext cx="12192000" cy="6854824"/>
          </a:xfrm>
          <a:prstGeom prst="rect">
            <a:avLst/>
          </a:prstGeom>
          <a:solidFill>
            <a:srgbClr val="3B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3EFD41-EBD6-4813-8BDD-0EF070FE1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66" y="1122363"/>
            <a:ext cx="11520668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120CD-F6A4-4B24-9D18-0B969050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665" y="3602038"/>
            <a:ext cx="11520667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3A4F7-3EBF-45AD-8682-E94B9941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83634FEE-2BF5-4B55-BE65-43107537162B}" type="datetimeFigureOut">
              <a:rPr lang="en-US" smtClean="0"/>
              <a:pPr/>
              <a:t>11/2/2018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A38E-4870-4F7E-99F1-5A06DA9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7914" y="6356350"/>
            <a:ext cx="4676172" cy="365125"/>
          </a:xfrm>
        </p:spPr>
        <p:txBody>
          <a:bodyPr/>
          <a:lstStyle>
            <a:lvl1pPr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FB391-BFB6-445F-B92D-6880A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F1AC954A-E642-48AE-8DAA-502E6A453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509C-977A-4DE1-A198-2794FB24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08152-37DA-4190-AB45-542151303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DD344-4CA0-460F-89B4-298898CC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84207-836E-43B9-8AB0-08544301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6F515-B5A0-46F7-B3CD-142A27D1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80A91A-96F7-40BF-8B4D-E81BAD141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A75F0-96D1-4EE4-836C-E1C8AE11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C4939-FAC9-44A5-81E1-A20AF9CB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C0D72-7979-476D-A683-F8841D8F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11BE5-7E37-4E02-956B-4E626543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592FD-9FC5-4176-B052-6E4AB70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CCB20-5737-459A-AE54-0D05D91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A1393-C11A-4849-AA7E-7D55ACB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85D1-B2D5-428D-8030-556F36BA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C1C13-B419-463C-8B17-E766728E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AF011-A9AA-4697-9063-CF841C1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5C2BA-6BB0-4392-902D-C83B34DD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D62A6-5590-454F-9E76-36FBF9B0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84498-C913-43E0-BCB2-F8590E60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BD1AE-0074-48EA-A3A6-469CC1AC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71D32-67E9-4240-83EA-8FA95600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0924F-CC2C-46A9-BB47-7729DDED6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666" y="636588"/>
            <a:ext cx="5684134" cy="55403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0AB2F-B045-4546-BA8D-846739BD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6588"/>
            <a:ext cx="5680276" cy="5540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3B1FD-3C54-46BD-9B8B-B857C90A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8569A-70A7-4616-BD49-23EC35C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FB9716-B3CB-4FE5-9391-08FD49FA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7EFB5-9A3D-419E-8585-66AA0FC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0"/>
            <a:ext cx="11520668" cy="4507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DF801-BFF4-425B-98BF-81522D820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6" y="671171"/>
            <a:ext cx="5661909" cy="450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EB77B-40CA-49E7-85F9-687E2DFC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666" y="1121877"/>
            <a:ext cx="5661909" cy="50677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5AC443-4346-4442-A0D1-2D7B999E5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1942" y="671171"/>
            <a:ext cx="5704391" cy="450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6CA202-931B-453A-843C-27A72333B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1943" y="1121876"/>
            <a:ext cx="5704390" cy="50677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0FA3F-585D-4FBE-AF4A-7098144E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E6FAF-8450-4278-9A42-446ED53C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26DF45-A621-483F-9356-19A64245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6F23-6F7C-4464-87B8-1C225674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283E9A-C830-4C21-BCA2-02073306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BB8B0D-CCD4-44D8-BD11-AEEA8675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D66BD4-B38A-46BE-862E-C6156C48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526E0-6C85-4546-831C-9DF2ED6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67EEF-8413-4F63-9F98-0D80881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BE6DF-0D78-4E60-8679-F986E1DA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684F-9238-4A40-BA2E-DA9B0D2A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E09DA-3E9B-4A76-A195-FC7995BC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C54CD-2C89-4D15-A48E-8B24A523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497C2-E06C-4975-B636-E3230965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59562-3210-48B9-B811-B4449571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40243-CF52-44E2-A9C5-7C16D90A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19A92-0A58-473F-ABD5-529E0F22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DD8B71-7338-4026-9D72-D1F1040EC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FF985-6E01-4FEF-9408-8E424E5C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02558-8697-46FC-8603-9AB2B645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4FEE-2BF5-4B55-BE65-43107537162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8BA3A-5760-474A-9278-5DCC4320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3EDA-00A4-4027-BDF1-4585B4F3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DC8CBB-0470-4067-8879-8A4F41AB586A}"/>
              </a:ext>
            </a:extLst>
          </p:cNvPr>
          <p:cNvSpPr/>
          <p:nvPr userDrawn="1"/>
        </p:nvSpPr>
        <p:spPr>
          <a:xfrm>
            <a:off x="0" y="3176"/>
            <a:ext cx="12192000" cy="457200"/>
          </a:xfrm>
          <a:prstGeom prst="rect">
            <a:avLst/>
          </a:prstGeom>
          <a:solidFill>
            <a:srgbClr val="3B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E42D5-A7ED-46FE-914E-2C6E3EE5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0"/>
            <a:ext cx="6504972" cy="45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F3DAC-0048-47C3-8CFA-FF053ACA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6" y="625033"/>
            <a:ext cx="11516810" cy="555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0A6FD-981A-45CB-973D-7E1766586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66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34FEE-2BF5-4B55-BE65-43107537162B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EAA5B-0AB2-4F52-A92B-490E12932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6305" y="2850"/>
            <a:ext cx="4676172" cy="45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FA585-21CC-4B05-ADA4-74D4C65AE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1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954A-E642-48AE-8DAA-502E6A45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2F1DB2-4016-49B4-9DD8-97B233C7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기초 공학설계</a:t>
            </a:r>
            <a:b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텀프로젝트</a:t>
            </a:r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주제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937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AA5EC05-3173-400A-BCFB-BE8877A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CDB97A-77CD-4B0B-A4AD-4E29A8BA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625033"/>
            <a:ext cx="5760334" cy="555099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주어진 정류장을 순서대로 최단거리로 방문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차고지에서 출발 및 복귀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차고지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정류장 돌기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차고지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LED</a:t>
            </a:r>
            <a:r>
              <a:rPr lang="ko-KR" altLang="en-US" dirty="0"/>
              <a:t>와 스피커를 사용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자유롭게 사용 후 어필</a:t>
            </a:r>
            <a:r>
              <a:rPr lang="en-US" altLang="ko-KR" dirty="0"/>
              <a:t>(</a:t>
            </a:r>
            <a:r>
              <a:rPr lang="ko-KR" altLang="en-US" dirty="0" err="1"/>
              <a:t>재밌게</a:t>
            </a:r>
            <a:r>
              <a:rPr lang="en-US" altLang="ko-KR" dirty="0"/>
              <a:t>…)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정류장 박스 앞에서 정차 후 이동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박스로부터 </a:t>
            </a:r>
            <a:r>
              <a:rPr lang="en-US" altLang="ko-KR" dirty="0"/>
              <a:t>5cm</a:t>
            </a:r>
            <a:r>
              <a:rPr lang="ko-KR" altLang="en-US" dirty="0"/>
              <a:t>이내 정차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</a:t>
            </a:r>
            <a:r>
              <a:rPr lang="ko-KR" altLang="en-US" dirty="0"/>
              <a:t>초</a:t>
            </a:r>
            <a:r>
              <a:rPr lang="en-US" altLang="ko-KR" dirty="0"/>
              <a:t>~ 2</a:t>
            </a:r>
            <a:r>
              <a:rPr lang="ko-KR" altLang="en-US" dirty="0"/>
              <a:t>초 정차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lvl="1"/>
            <a:r>
              <a:rPr lang="ko-KR" altLang="en-US" dirty="0"/>
              <a:t>방문할 정류장의 순서와 수는 랜덤</a:t>
            </a:r>
            <a:endParaRPr lang="en-US" altLang="ko-KR" dirty="0"/>
          </a:p>
          <a:p>
            <a:pPr lvl="1"/>
            <a:r>
              <a:rPr lang="ko-KR" altLang="en-US" dirty="0"/>
              <a:t>정류장 사이의 간격은 랜덤</a:t>
            </a:r>
            <a:endParaRPr lang="en-US" altLang="ko-KR" dirty="0"/>
          </a:p>
          <a:p>
            <a:pPr lvl="1"/>
            <a:r>
              <a:rPr lang="ko-KR" altLang="en-US" dirty="0"/>
              <a:t>정류장 사이의 간격과 정류장의 총 수는 </a:t>
            </a:r>
            <a:r>
              <a:rPr lang="ko-KR" altLang="en-US" dirty="0" err="1"/>
              <a:t>텀프</a:t>
            </a:r>
            <a:r>
              <a:rPr lang="ko-KR" altLang="en-US" dirty="0"/>
              <a:t> 전에 공개</a:t>
            </a:r>
            <a:endParaRPr lang="en-US" altLang="ko-KR" dirty="0"/>
          </a:p>
          <a:p>
            <a:pPr lvl="1"/>
            <a:r>
              <a:rPr lang="ko-KR" altLang="en-US" dirty="0"/>
              <a:t>방문할 정류장의 순서와 수는 </a:t>
            </a:r>
            <a:r>
              <a:rPr lang="ko-KR" altLang="en-US" dirty="0" err="1"/>
              <a:t>텀프</a:t>
            </a:r>
            <a:r>
              <a:rPr lang="ko-KR" altLang="en-US" dirty="0"/>
              <a:t> 당일 조별로 다르게 공개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1C0E5B-6F29-4B28-A102-23D8A349591A}"/>
              </a:ext>
            </a:extLst>
          </p:cNvPr>
          <p:cNvSpPr/>
          <p:nvPr/>
        </p:nvSpPr>
        <p:spPr>
          <a:xfrm>
            <a:off x="6803362" y="1332397"/>
            <a:ext cx="4345608" cy="434560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2B1AEC-34EE-41D3-8AB0-B96C22D2F3A6}"/>
              </a:ext>
            </a:extLst>
          </p:cNvPr>
          <p:cNvSpPr/>
          <p:nvPr/>
        </p:nvSpPr>
        <p:spPr>
          <a:xfrm rot="2696477">
            <a:off x="6315681" y="847850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914EED-0CA4-439A-A3E6-57358DB97BDD}"/>
              </a:ext>
            </a:extLst>
          </p:cNvPr>
          <p:cNvCxnSpPr>
            <a:cxnSpLocks/>
          </p:cNvCxnSpPr>
          <p:nvPr/>
        </p:nvCxnSpPr>
        <p:spPr>
          <a:xfrm flipH="1">
            <a:off x="6006518" y="3505200"/>
            <a:ext cx="13863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AC3675-B7CE-4521-B192-9FC4CA843896}"/>
              </a:ext>
            </a:extLst>
          </p:cNvPr>
          <p:cNvCxnSpPr>
            <a:cxnSpLocks/>
          </p:cNvCxnSpPr>
          <p:nvPr/>
        </p:nvCxnSpPr>
        <p:spPr>
          <a:xfrm>
            <a:off x="6803361" y="1332395"/>
            <a:ext cx="1179027" cy="11790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43C2E11-6129-4CE3-AE64-5EAE405C4184}"/>
              </a:ext>
            </a:extLst>
          </p:cNvPr>
          <p:cNvCxnSpPr>
            <a:cxnSpLocks/>
          </p:cNvCxnSpPr>
          <p:nvPr/>
        </p:nvCxnSpPr>
        <p:spPr>
          <a:xfrm flipH="1">
            <a:off x="6803364" y="4615039"/>
            <a:ext cx="1062963" cy="10629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C5D3F00-D78F-4AF1-B804-0F5DB81E6D5B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939311" y="695996"/>
            <a:ext cx="637" cy="16445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659BC9-5D98-49F8-A532-BCF971E2B466}"/>
              </a:ext>
            </a:extLst>
          </p:cNvPr>
          <p:cNvCxnSpPr>
            <a:cxnSpLocks/>
          </p:cNvCxnSpPr>
          <p:nvPr/>
        </p:nvCxnSpPr>
        <p:spPr>
          <a:xfrm>
            <a:off x="10086005" y="4615039"/>
            <a:ext cx="1062964" cy="10629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B372E2-CA6F-45D7-90A2-7AA1B1B41262}"/>
              </a:ext>
            </a:extLst>
          </p:cNvPr>
          <p:cNvCxnSpPr>
            <a:cxnSpLocks/>
          </p:cNvCxnSpPr>
          <p:nvPr/>
        </p:nvCxnSpPr>
        <p:spPr>
          <a:xfrm>
            <a:off x="10385571" y="3505200"/>
            <a:ext cx="13506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916502-40D1-464D-89D9-35C2D15563B8}"/>
              </a:ext>
            </a:extLst>
          </p:cNvPr>
          <p:cNvCxnSpPr>
            <a:cxnSpLocks/>
          </p:cNvCxnSpPr>
          <p:nvPr/>
        </p:nvCxnSpPr>
        <p:spPr>
          <a:xfrm flipV="1">
            <a:off x="9999677" y="1332396"/>
            <a:ext cx="1149293" cy="11492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375C38-98D7-4FD5-AEF4-087A5BAF2ED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939948" y="4949505"/>
            <a:ext cx="0" cy="12265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B08745-F9A3-465B-8B22-7FB74629990C}"/>
              </a:ext>
            </a:extLst>
          </p:cNvPr>
          <p:cNvSpPr/>
          <p:nvPr/>
        </p:nvSpPr>
        <p:spPr>
          <a:xfrm>
            <a:off x="8646333" y="6176028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6699786-E76E-4ABD-BA2C-67961F20FA65}"/>
              </a:ext>
            </a:extLst>
          </p:cNvPr>
          <p:cNvSpPr/>
          <p:nvPr/>
        </p:nvSpPr>
        <p:spPr>
          <a:xfrm>
            <a:off x="5427630" y="3236170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BBA29-2EE8-4361-B512-81AE239010F4}"/>
              </a:ext>
            </a:extLst>
          </p:cNvPr>
          <p:cNvSpPr/>
          <p:nvPr/>
        </p:nvSpPr>
        <p:spPr>
          <a:xfrm>
            <a:off x="11565465" y="3211585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66179AF-48A5-4821-9D8E-836D0363D62A}"/>
              </a:ext>
            </a:extLst>
          </p:cNvPr>
          <p:cNvSpPr/>
          <p:nvPr/>
        </p:nvSpPr>
        <p:spPr>
          <a:xfrm>
            <a:off x="8645696" y="108767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05F38D-23DE-4C7B-8992-B34FB2EC2C6B}"/>
              </a:ext>
            </a:extLst>
          </p:cNvPr>
          <p:cNvSpPr/>
          <p:nvPr/>
        </p:nvSpPr>
        <p:spPr>
          <a:xfrm rot="2696477">
            <a:off x="6274729" y="5575323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EA1996-236D-4996-B65E-D3C8A591BA2C}"/>
              </a:ext>
            </a:extLst>
          </p:cNvPr>
          <p:cNvSpPr/>
          <p:nvPr/>
        </p:nvSpPr>
        <p:spPr>
          <a:xfrm rot="2696477">
            <a:off x="10991132" y="886382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B5256B7-D1DE-4D2D-853A-4BE4B3EEF8E2}"/>
              </a:ext>
            </a:extLst>
          </p:cNvPr>
          <p:cNvSpPr/>
          <p:nvPr/>
        </p:nvSpPr>
        <p:spPr>
          <a:xfrm rot="2696477">
            <a:off x="11045493" y="5575884"/>
            <a:ext cx="587229" cy="587229"/>
          </a:xfrm>
          <a:prstGeom prst="rect">
            <a:avLst/>
          </a:prstGeom>
          <a:solidFill>
            <a:srgbClr val="E8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C5891-303A-4DE1-917B-E19088E0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서류 및 평가기준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2F6D1-EFEF-43CD-8067-CAE4F5F7E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제출 서류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2394E-9D62-47AA-8EDF-319545392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계획서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r>
              <a:rPr lang="ko-KR" altLang="en-US" dirty="0"/>
              <a:t>데모 발표자료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CC35CB-C3C3-49D8-BE51-1279963D6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평가 기준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67A342-BA45-4E97-B18B-C8E254F524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계획서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r>
              <a:rPr lang="ko-KR" altLang="en-US" dirty="0"/>
              <a:t>데모 발표자료</a:t>
            </a:r>
            <a:endParaRPr lang="en-US" altLang="ko-KR" dirty="0"/>
          </a:p>
          <a:p>
            <a:r>
              <a:rPr lang="ko-KR" altLang="en-US" dirty="0"/>
              <a:t>데모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데모 요구사항 충족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추가 기능 구현을 통한 재미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5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96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기초 공학설계 텀프로젝트 주제</vt:lpstr>
      <vt:lpstr>요구사항</vt:lpstr>
      <vt:lpstr>제출 서류 및 평가기준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 공학설계 텀프로젝트 주제</dc:title>
  <dc:creator>김 현근</dc:creator>
  <cp:lastModifiedBy>김 현근</cp:lastModifiedBy>
  <cp:revision>1</cp:revision>
  <dcterms:created xsi:type="dcterms:W3CDTF">2018-11-02T08:51:14Z</dcterms:created>
  <dcterms:modified xsi:type="dcterms:W3CDTF">2018-11-02T09:11:03Z</dcterms:modified>
</cp:coreProperties>
</file>