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67" r:id="rId4"/>
    <p:sldId id="269" r:id="rId5"/>
    <p:sldId id="27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95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D3738-405C-4924-84E6-D3CD6370D0F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1E1A6F5-C6D2-4523-B8C4-9BC2C7B04B5F}">
      <dgm:prSet phldrT="[テキスト]"/>
      <dgm:spPr/>
      <dgm:t>
        <a:bodyPr/>
        <a:lstStyle/>
        <a:p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71F024BA-0251-44AE-B890-B7309D3C7992}" type="parTrans" cxnId="{070DBD8A-3030-414E-BF03-F39B6BFA2AC1}">
      <dgm:prSet/>
      <dgm:spPr/>
      <dgm:t>
        <a:bodyPr/>
        <a:lstStyle/>
        <a:p>
          <a:endParaRPr kumimoji="1" lang="ja-JP" altLang="en-US"/>
        </a:p>
      </dgm:t>
    </dgm:pt>
    <dgm:pt modelId="{2E1E2BAE-A77E-406E-9ED1-25B16DEB9543}" type="sibTrans" cxnId="{070DBD8A-3030-414E-BF03-F39B6BFA2AC1}">
      <dgm:prSet/>
      <dgm:spPr/>
      <dgm:t>
        <a:bodyPr/>
        <a:lstStyle/>
        <a:p>
          <a:endParaRPr kumimoji="1" lang="ja-JP" altLang="en-US"/>
        </a:p>
      </dgm:t>
    </dgm:pt>
    <dgm:pt modelId="{3245B1BA-97C4-45CD-B645-138E4485892D}">
      <dgm:prSet phldrT="[テキスト]"/>
      <dgm:spPr/>
      <dgm:t>
        <a:bodyPr/>
        <a:lstStyle/>
        <a:p>
          <a:r>
            <a:rPr kumimoji="1" lang="ja-JP" altLang="en-US" dirty="0" smtClean="0"/>
            <a:t>活用</a:t>
          </a:r>
          <a:endParaRPr kumimoji="1" lang="ja-JP" altLang="en-US" dirty="0"/>
        </a:p>
      </dgm:t>
    </dgm:pt>
    <dgm:pt modelId="{DC3374AC-1CD2-45E8-A1A3-C9DE4165DCFA}" type="parTrans" cxnId="{B53D413C-E98C-43CD-8D59-39E9146DE3BD}">
      <dgm:prSet/>
      <dgm:spPr/>
      <dgm:t>
        <a:bodyPr/>
        <a:lstStyle/>
        <a:p>
          <a:endParaRPr kumimoji="1" lang="ja-JP" altLang="en-US"/>
        </a:p>
      </dgm:t>
    </dgm:pt>
    <dgm:pt modelId="{D535B6E1-E196-4E27-90F0-24CF7FF21F8D}" type="sibTrans" cxnId="{B53D413C-E98C-43CD-8D59-39E9146DE3BD}">
      <dgm:prSet/>
      <dgm:spPr/>
      <dgm:t>
        <a:bodyPr/>
        <a:lstStyle/>
        <a:p>
          <a:endParaRPr kumimoji="1" lang="ja-JP" altLang="en-US"/>
        </a:p>
      </dgm:t>
    </dgm:pt>
    <dgm:pt modelId="{A80C845B-5319-4B4D-85B4-501DB12D716E}">
      <dgm:prSet phldrT="[テキスト]"/>
      <dgm:spPr/>
      <dgm:t>
        <a:bodyPr/>
        <a:lstStyle/>
        <a:p>
          <a:r>
            <a:rPr kumimoji="1" lang="ja-JP" altLang="en-US" dirty="0" smtClean="0"/>
            <a:t>修正</a:t>
          </a:r>
          <a:endParaRPr kumimoji="1" lang="ja-JP" altLang="en-US" dirty="0"/>
        </a:p>
      </dgm:t>
    </dgm:pt>
    <dgm:pt modelId="{98693BB5-44FB-4AF0-AE96-25408C8989BB}" type="parTrans" cxnId="{8C045089-C58E-4170-96A9-0BA26086C094}">
      <dgm:prSet/>
      <dgm:spPr/>
      <dgm:t>
        <a:bodyPr/>
        <a:lstStyle/>
        <a:p>
          <a:endParaRPr kumimoji="1" lang="ja-JP" altLang="en-US"/>
        </a:p>
      </dgm:t>
    </dgm:pt>
    <dgm:pt modelId="{93AE3953-4205-40CB-AD31-4C820F1B8013}" type="sibTrans" cxnId="{8C045089-C58E-4170-96A9-0BA26086C094}">
      <dgm:prSet/>
      <dgm:spPr/>
      <dgm:t>
        <a:bodyPr/>
        <a:lstStyle/>
        <a:p>
          <a:endParaRPr kumimoji="1" lang="ja-JP" altLang="en-US"/>
        </a:p>
      </dgm:t>
    </dgm:pt>
    <dgm:pt modelId="{31EE2D13-547A-4D65-B138-C47F2407004D}">
      <dgm:prSet phldrT="[テキスト]"/>
      <dgm:spPr/>
      <dgm:t>
        <a:bodyPr/>
        <a:lstStyle/>
        <a:p>
          <a:r>
            <a:rPr kumimoji="1" lang="ja-JP" altLang="en-US" dirty="0" smtClean="0"/>
            <a:t>再利用</a:t>
          </a:r>
          <a:endParaRPr kumimoji="1" lang="ja-JP" altLang="en-US" dirty="0"/>
        </a:p>
      </dgm:t>
    </dgm:pt>
    <dgm:pt modelId="{CA35F903-929C-463F-B4F3-C02BEEE83E53}" type="parTrans" cxnId="{1D2013D1-6DDF-4676-8EE8-405AA6D3C604}">
      <dgm:prSet/>
      <dgm:spPr/>
      <dgm:t>
        <a:bodyPr/>
        <a:lstStyle/>
        <a:p>
          <a:endParaRPr kumimoji="1" lang="ja-JP" altLang="en-US"/>
        </a:p>
      </dgm:t>
    </dgm:pt>
    <dgm:pt modelId="{5E5DD21C-62A6-4AD9-A32C-51DE643CBD12}" type="sibTrans" cxnId="{1D2013D1-6DDF-4676-8EE8-405AA6D3C604}">
      <dgm:prSet/>
      <dgm:spPr/>
      <dgm:t>
        <a:bodyPr/>
        <a:lstStyle/>
        <a:p>
          <a:endParaRPr kumimoji="1" lang="ja-JP" altLang="en-US"/>
        </a:p>
      </dgm:t>
    </dgm:pt>
    <dgm:pt modelId="{827BCF4E-3B20-4B8C-9605-CA82CCF69327}">
      <dgm:prSet phldrT="[テキスト]"/>
      <dgm:spPr/>
      <dgm:t>
        <a:bodyPr/>
        <a:lstStyle/>
        <a:p>
          <a:r>
            <a:rPr kumimoji="1" lang="ja-JP" altLang="en-US" dirty="0" smtClean="0"/>
            <a:t>蓄積</a:t>
          </a:r>
          <a:endParaRPr kumimoji="1" lang="ja-JP" altLang="en-US" dirty="0"/>
        </a:p>
      </dgm:t>
    </dgm:pt>
    <dgm:pt modelId="{C140BE5E-6183-4171-BF0F-CB6889DEDA90}" type="parTrans" cxnId="{BB4A099E-E8F2-40C8-BD26-D59A24F729C1}">
      <dgm:prSet/>
      <dgm:spPr/>
      <dgm:t>
        <a:bodyPr/>
        <a:lstStyle/>
        <a:p>
          <a:endParaRPr kumimoji="1" lang="ja-JP" altLang="en-US"/>
        </a:p>
      </dgm:t>
    </dgm:pt>
    <dgm:pt modelId="{75DD9BF6-BA59-4075-A89A-071574020AC9}" type="sibTrans" cxnId="{BB4A099E-E8F2-40C8-BD26-D59A24F729C1}">
      <dgm:prSet/>
      <dgm:spPr/>
      <dgm:t>
        <a:bodyPr/>
        <a:lstStyle/>
        <a:p>
          <a:endParaRPr kumimoji="1" lang="ja-JP" altLang="en-US"/>
        </a:p>
      </dgm:t>
    </dgm:pt>
    <dgm:pt modelId="{5251D0FB-A00B-4E57-A8D3-6EA04E2822EC}" type="pres">
      <dgm:prSet presAssocID="{8EFD3738-405C-4924-84E6-D3CD6370D0FC}" presName="cycle" presStyleCnt="0">
        <dgm:presLayoutVars>
          <dgm:dir/>
          <dgm:resizeHandles val="exact"/>
        </dgm:presLayoutVars>
      </dgm:prSet>
      <dgm:spPr/>
    </dgm:pt>
    <dgm:pt modelId="{BE93F9C1-6A1D-498F-AFFF-E1C849F880B9}" type="pres">
      <dgm:prSet presAssocID="{C1E1A6F5-C6D2-4523-B8C4-9BC2C7B04B5F}" presName="dummy" presStyleCnt="0"/>
      <dgm:spPr/>
    </dgm:pt>
    <dgm:pt modelId="{B0366151-A7DE-415D-B022-D484C18CA6E3}" type="pres">
      <dgm:prSet presAssocID="{C1E1A6F5-C6D2-4523-B8C4-9BC2C7B04B5F}" presName="node" presStyleLbl="revTx" presStyleIdx="0" presStyleCnt="5">
        <dgm:presLayoutVars>
          <dgm:bulletEnabled val="1"/>
        </dgm:presLayoutVars>
      </dgm:prSet>
      <dgm:spPr/>
    </dgm:pt>
    <dgm:pt modelId="{E812DE8C-6D1C-4902-90E9-97400DD2E41F}" type="pres">
      <dgm:prSet presAssocID="{2E1E2BAE-A77E-406E-9ED1-25B16DEB9543}" presName="sibTrans" presStyleLbl="node1" presStyleIdx="0" presStyleCnt="5"/>
      <dgm:spPr/>
    </dgm:pt>
    <dgm:pt modelId="{71C0E1B5-5DCF-4F30-A64E-F927AF72BE5E}" type="pres">
      <dgm:prSet presAssocID="{3245B1BA-97C4-45CD-B645-138E4485892D}" presName="dummy" presStyleCnt="0"/>
      <dgm:spPr/>
    </dgm:pt>
    <dgm:pt modelId="{934013B1-B40B-456D-9A22-08D015EF7BD3}" type="pres">
      <dgm:prSet presAssocID="{3245B1BA-97C4-45CD-B645-138E4485892D}" presName="node" presStyleLbl="revTx" presStyleIdx="1" presStyleCnt="5">
        <dgm:presLayoutVars>
          <dgm:bulletEnabled val="1"/>
        </dgm:presLayoutVars>
      </dgm:prSet>
      <dgm:spPr/>
    </dgm:pt>
    <dgm:pt modelId="{E2E3E2EE-6034-460A-99CD-BC7EE87888D5}" type="pres">
      <dgm:prSet presAssocID="{D535B6E1-E196-4E27-90F0-24CF7FF21F8D}" presName="sibTrans" presStyleLbl="node1" presStyleIdx="1" presStyleCnt="5"/>
      <dgm:spPr/>
    </dgm:pt>
    <dgm:pt modelId="{5A1391D1-8D54-4B48-A409-A147370A0F52}" type="pres">
      <dgm:prSet presAssocID="{A80C845B-5319-4B4D-85B4-501DB12D716E}" presName="dummy" presStyleCnt="0"/>
      <dgm:spPr/>
    </dgm:pt>
    <dgm:pt modelId="{95DD7949-A788-464F-B9CE-F35B4A7617A3}" type="pres">
      <dgm:prSet presAssocID="{A80C845B-5319-4B4D-85B4-501DB12D716E}" presName="node" presStyleLbl="revTx" presStyleIdx="2" presStyleCnt="5">
        <dgm:presLayoutVars>
          <dgm:bulletEnabled val="1"/>
        </dgm:presLayoutVars>
      </dgm:prSet>
      <dgm:spPr/>
    </dgm:pt>
    <dgm:pt modelId="{30071E20-164F-45F6-A1E7-00926012638A}" type="pres">
      <dgm:prSet presAssocID="{93AE3953-4205-40CB-AD31-4C820F1B8013}" presName="sibTrans" presStyleLbl="node1" presStyleIdx="2" presStyleCnt="5"/>
      <dgm:spPr/>
    </dgm:pt>
    <dgm:pt modelId="{9915DAC5-8293-471D-A41F-5AB965B278E4}" type="pres">
      <dgm:prSet presAssocID="{31EE2D13-547A-4D65-B138-C47F2407004D}" presName="dummy" presStyleCnt="0"/>
      <dgm:spPr/>
    </dgm:pt>
    <dgm:pt modelId="{43364CE9-1D43-4C98-94E6-9BDBBAB134FE}" type="pres">
      <dgm:prSet presAssocID="{31EE2D13-547A-4D65-B138-C47F2407004D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15BE4B1-6171-4E0A-848C-99CE36D90DC8}" type="pres">
      <dgm:prSet presAssocID="{5E5DD21C-62A6-4AD9-A32C-51DE643CBD12}" presName="sibTrans" presStyleLbl="node1" presStyleIdx="3" presStyleCnt="5"/>
      <dgm:spPr/>
    </dgm:pt>
    <dgm:pt modelId="{18CBF532-D3F1-4957-900D-A6EE4B0CECD3}" type="pres">
      <dgm:prSet presAssocID="{827BCF4E-3B20-4B8C-9605-CA82CCF69327}" presName="dummy" presStyleCnt="0"/>
      <dgm:spPr/>
    </dgm:pt>
    <dgm:pt modelId="{586EF3AD-71DA-4A6D-8D63-CF2E6E015EE4}" type="pres">
      <dgm:prSet presAssocID="{827BCF4E-3B20-4B8C-9605-CA82CCF69327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D2D87F9-BED1-4B70-B444-5AD3B97356A2}" type="pres">
      <dgm:prSet presAssocID="{75DD9BF6-BA59-4075-A89A-071574020AC9}" presName="sibTrans" presStyleLbl="node1" presStyleIdx="4" presStyleCnt="5"/>
      <dgm:spPr/>
    </dgm:pt>
  </dgm:ptLst>
  <dgm:cxnLst>
    <dgm:cxn modelId="{AE2EED34-5455-42E7-A0CF-AF6AEAD84737}" type="presOf" srcId="{A80C845B-5319-4B4D-85B4-501DB12D716E}" destId="{95DD7949-A788-464F-B9CE-F35B4A7617A3}" srcOrd="0" destOrd="0" presId="urn:microsoft.com/office/officeart/2005/8/layout/cycle1"/>
    <dgm:cxn modelId="{DE102926-A0BD-4A7A-B064-6DE6EDC54015}" type="presOf" srcId="{93AE3953-4205-40CB-AD31-4C820F1B8013}" destId="{30071E20-164F-45F6-A1E7-00926012638A}" srcOrd="0" destOrd="0" presId="urn:microsoft.com/office/officeart/2005/8/layout/cycle1"/>
    <dgm:cxn modelId="{E60B5500-5E00-41C4-AA8D-9FE5170C4B1D}" type="presOf" srcId="{C1E1A6F5-C6D2-4523-B8C4-9BC2C7B04B5F}" destId="{B0366151-A7DE-415D-B022-D484C18CA6E3}" srcOrd="0" destOrd="0" presId="urn:microsoft.com/office/officeart/2005/8/layout/cycle1"/>
    <dgm:cxn modelId="{070DBD8A-3030-414E-BF03-F39B6BFA2AC1}" srcId="{8EFD3738-405C-4924-84E6-D3CD6370D0FC}" destId="{C1E1A6F5-C6D2-4523-B8C4-9BC2C7B04B5F}" srcOrd="0" destOrd="0" parTransId="{71F024BA-0251-44AE-B890-B7309D3C7992}" sibTransId="{2E1E2BAE-A77E-406E-9ED1-25B16DEB9543}"/>
    <dgm:cxn modelId="{BB4A099E-E8F2-40C8-BD26-D59A24F729C1}" srcId="{8EFD3738-405C-4924-84E6-D3CD6370D0FC}" destId="{827BCF4E-3B20-4B8C-9605-CA82CCF69327}" srcOrd="4" destOrd="0" parTransId="{C140BE5E-6183-4171-BF0F-CB6889DEDA90}" sibTransId="{75DD9BF6-BA59-4075-A89A-071574020AC9}"/>
    <dgm:cxn modelId="{B53D413C-E98C-43CD-8D59-39E9146DE3BD}" srcId="{8EFD3738-405C-4924-84E6-D3CD6370D0FC}" destId="{3245B1BA-97C4-45CD-B645-138E4485892D}" srcOrd="1" destOrd="0" parTransId="{DC3374AC-1CD2-45E8-A1A3-C9DE4165DCFA}" sibTransId="{D535B6E1-E196-4E27-90F0-24CF7FF21F8D}"/>
    <dgm:cxn modelId="{E9B1F0EC-1EBF-4B83-8BCC-B15B44F12F71}" type="presOf" srcId="{827BCF4E-3B20-4B8C-9605-CA82CCF69327}" destId="{586EF3AD-71DA-4A6D-8D63-CF2E6E015EE4}" srcOrd="0" destOrd="0" presId="urn:microsoft.com/office/officeart/2005/8/layout/cycle1"/>
    <dgm:cxn modelId="{846772A1-9970-4E12-BB92-8DEB2C8A7C9C}" type="presOf" srcId="{8EFD3738-405C-4924-84E6-D3CD6370D0FC}" destId="{5251D0FB-A00B-4E57-A8D3-6EA04E2822EC}" srcOrd="0" destOrd="0" presId="urn:microsoft.com/office/officeart/2005/8/layout/cycle1"/>
    <dgm:cxn modelId="{1D2013D1-6DDF-4676-8EE8-405AA6D3C604}" srcId="{8EFD3738-405C-4924-84E6-D3CD6370D0FC}" destId="{31EE2D13-547A-4D65-B138-C47F2407004D}" srcOrd="3" destOrd="0" parTransId="{CA35F903-929C-463F-B4F3-C02BEEE83E53}" sibTransId="{5E5DD21C-62A6-4AD9-A32C-51DE643CBD12}"/>
    <dgm:cxn modelId="{C5D9C5BD-EE50-4450-BC54-C31833DFF47D}" type="presOf" srcId="{31EE2D13-547A-4D65-B138-C47F2407004D}" destId="{43364CE9-1D43-4C98-94E6-9BDBBAB134FE}" srcOrd="0" destOrd="0" presId="urn:microsoft.com/office/officeart/2005/8/layout/cycle1"/>
    <dgm:cxn modelId="{8C045089-C58E-4170-96A9-0BA26086C094}" srcId="{8EFD3738-405C-4924-84E6-D3CD6370D0FC}" destId="{A80C845B-5319-4B4D-85B4-501DB12D716E}" srcOrd="2" destOrd="0" parTransId="{98693BB5-44FB-4AF0-AE96-25408C8989BB}" sibTransId="{93AE3953-4205-40CB-AD31-4C820F1B8013}"/>
    <dgm:cxn modelId="{2A77594B-CF76-4199-848E-FC2CCC973942}" type="presOf" srcId="{3245B1BA-97C4-45CD-B645-138E4485892D}" destId="{934013B1-B40B-456D-9A22-08D015EF7BD3}" srcOrd="0" destOrd="0" presId="urn:microsoft.com/office/officeart/2005/8/layout/cycle1"/>
    <dgm:cxn modelId="{A9181FC3-35F7-4902-8BC1-5C7A0A9F84A6}" type="presOf" srcId="{2E1E2BAE-A77E-406E-9ED1-25B16DEB9543}" destId="{E812DE8C-6D1C-4902-90E9-97400DD2E41F}" srcOrd="0" destOrd="0" presId="urn:microsoft.com/office/officeart/2005/8/layout/cycle1"/>
    <dgm:cxn modelId="{814C6DD4-AC89-49BB-B8FB-815E36529D95}" type="presOf" srcId="{D535B6E1-E196-4E27-90F0-24CF7FF21F8D}" destId="{E2E3E2EE-6034-460A-99CD-BC7EE87888D5}" srcOrd="0" destOrd="0" presId="urn:microsoft.com/office/officeart/2005/8/layout/cycle1"/>
    <dgm:cxn modelId="{BAD302D7-19D2-455D-8D3C-AD0068FEC846}" type="presOf" srcId="{5E5DD21C-62A6-4AD9-A32C-51DE643CBD12}" destId="{615BE4B1-6171-4E0A-848C-99CE36D90DC8}" srcOrd="0" destOrd="0" presId="urn:microsoft.com/office/officeart/2005/8/layout/cycle1"/>
    <dgm:cxn modelId="{CF65B7C5-61BC-451A-81AE-DD328532D229}" type="presOf" srcId="{75DD9BF6-BA59-4075-A89A-071574020AC9}" destId="{7D2D87F9-BED1-4B70-B444-5AD3B97356A2}" srcOrd="0" destOrd="0" presId="urn:microsoft.com/office/officeart/2005/8/layout/cycle1"/>
    <dgm:cxn modelId="{CF2E10D4-442F-4A02-9605-AC20AABB5E55}" type="presParOf" srcId="{5251D0FB-A00B-4E57-A8D3-6EA04E2822EC}" destId="{BE93F9C1-6A1D-498F-AFFF-E1C849F880B9}" srcOrd="0" destOrd="0" presId="urn:microsoft.com/office/officeart/2005/8/layout/cycle1"/>
    <dgm:cxn modelId="{D201CD2E-4EB4-4110-8D15-6CBA01D834D1}" type="presParOf" srcId="{5251D0FB-A00B-4E57-A8D3-6EA04E2822EC}" destId="{B0366151-A7DE-415D-B022-D484C18CA6E3}" srcOrd="1" destOrd="0" presId="urn:microsoft.com/office/officeart/2005/8/layout/cycle1"/>
    <dgm:cxn modelId="{7B770F6F-086D-431C-973D-CED9B15F8C3A}" type="presParOf" srcId="{5251D0FB-A00B-4E57-A8D3-6EA04E2822EC}" destId="{E812DE8C-6D1C-4902-90E9-97400DD2E41F}" srcOrd="2" destOrd="0" presId="urn:microsoft.com/office/officeart/2005/8/layout/cycle1"/>
    <dgm:cxn modelId="{6A6202E4-8055-4235-A83B-FC99474F2CCB}" type="presParOf" srcId="{5251D0FB-A00B-4E57-A8D3-6EA04E2822EC}" destId="{71C0E1B5-5DCF-4F30-A64E-F927AF72BE5E}" srcOrd="3" destOrd="0" presId="urn:microsoft.com/office/officeart/2005/8/layout/cycle1"/>
    <dgm:cxn modelId="{3DB412F0-ACD5-4EF4-BCF3-126DA6881F52}" type="presParOf" srcId="{5251D0FB-A00B-4E57-A8D3-6EA04E2822EC}" destId="{934013B1-B40B-456D-9A22-08D015EF7BD3}" srcOrd="4" destOrd="0" presId="urn:microsoft.com/office/officeart/2005/8/layout/cycle1"/>
    <dgm:cxn modelId="{DB15E5E7-D3EF-4459-AFEC-7B772C75075C}" type="presParOf" srcId="{5251D0FB-A00B-4E57-A8D3-6EA04E2822EC}" destId="{E2E3E2EE-6034-460A-99CD-BC7EE87888D5}" srcOrd="5" destOrd="0" presId="urn:microsoft.com/office/officeart/2005/8/layout/cycle1"/>
    <dgm:cxn modelId="{90793460-B05F-4E34-89E5-1D912AAB6F83}" type="presParOf" srcId="{5251D0FB-A00B-4E57-A8D3-6EA04E2822EC}" destId="{5A1391D1-8D54-4B48-A409-A147370A0F52}" srcOrd="6" destOrd="0" presId="urn:microsoft.com/office/officeart/2005/8/layout/cycle1"/>
    <dgm:cxn modelId="{A6A12284-FB4B-4499-936B-0121D598A207}" type="presParOf" srcId="{5251D0FB-A00B-4E57-A8D3-6EA04E2822EC}" destId="{95DD7949-A788-464F-B9CE-F35B4A7617A3}" srcOrd="7" destOrd="0" presId="urn:microsoft.com/office/officeart/2005/8/layout/cycle1"/>
    <dgm:cxn modelId="{C1FF4A8B-0D2B-4B64-B715-C88B34D1FE25}" type="presParOf" srcId="{5251D0FB-A00B-4E57-A8D3-6EA04E2822EC}" destId="{30071E20-164F-45F6-A1E7-00926012638A}" srcOrd="8" destOrd="0" presId="urn:microsoft.com/office/officeart/2005/8/layout/cycle1"/>
    <dgm:cxn modelId="{C0175784-DFE2-4FCE-A749-2DC0D60B2C6A}" type="presParOf" srcId="{5251D0FB-A00B-4E57-A8D3-6EA04E2822EC}" destId="{9915DAC5-8293-471D-A41F-5AB965B278E4}" srcOrd="9" destOrd="0" presId="urn:microsoft.com/office/officeart/2005/8/layout/cycle1"/>
    <dgm:cxn modelId="{85DED54E-A821-44BD-9C44-902AE9E778AA}" type="presParOf" srcId="{5251D0FB-A00B-4E57-A8D3-6EA04E2822EC}" destId="{43364CE9-1D43-4C98-94E6-9BDBBAB134FE}" srcOrd="10" destOrd="0" presId="urn:microsoft.com/office/officeart/2005/8/layout/cycle1"/>
    <dgm:cxn modelId="{DE69194F-0436-4C30-BED6-23D81EAA9341}" type="presParOf" srcId="{5251D0FB-A00B-4E57-A8D3-6EA04E2822EC}" destId="{615BE4B1-6171-4E0A-848C-99CE36D90DC8}" srcOrd="11" destOrd="0" presId="urn:microsoft.com/office/officeart/2005/8/layout/cycle1"/>
    <dgm:cxn modelId="{EEE83FD9-7F38-43FD-B565-E3663265667D}" type="presParOf" srcId="{5251D0FB-A00B-4E57-A8D3-6EA04E2822EC}" destId="{18CBF532-D3F1-4957-900D-A6EE4B0CECD3}" srcOrd="12" destOrd="0" presId="urn:microsoft.com/office/officeart/2005/8/layout/cycle1"/>
    <dgm:cxn modelId="{27FF3657-E8C2-4031-9FE7-93F57F50CC17}" type="presParOf" srcId="{5251D0FB-A00B-4E57-A8D3-6EA04E2822EC}" destId="{586EF3AD-71DA-4A6D-8D63-CF2E6E015EE4}" srcOrd="13" destOrd="0" presId="urn:microsoft.com/office/officeart/2005/8/layout/cycle1"/>
    <dgm:cxn modelId="{F83832C1-FEF5-4258-8212-602FA5281D26}" type="presParOf" srcId="{5251D0FB-A00B-4E57-A8D3-6EA04E2822EC}" destId="{7D2D87F9-BED1-4B70-B444-5AD3B97356A2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66151-A7DE-415D-B022-D484C18CA6E3}">
      <dsp:nvSpPr>
        <dsp:cNvPr id="0" name=""/>
        <dsp:cNvSpPr/>
      </dsp:nvSpPr>
      <dsp:spPr>
        <a:xfrm>
          <a:off x="2968712" y="24698"/>
          <a:ext cx="846466" cy="84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作成</a:t>
          </a:r>
          <a:endParaRPr kumimoji="1" lang="ja-JP" altLang="en-US" sz="2000" kern="1200" dirty="0"/>
        </a:p>
      </dsp:txBody>
      <dsp:txXfrm>
        <a:off x="2968712" y="24698"/>
        <a:ext cx="846466" cy="846466"/>
      </dsp:txXfrm>
    </dsp:sp>
    <dsp:sp modelId="{E812DE8C-6D1C-4902-90E9-97400DD2E41F}">
      <dsp:nvSpPr>
        <dsp:cNvPr id="0" name=""/>
        <dsp:cNvSpPr/>
      </dsp:nvSpPr>
      <dsp:spPr>
        <a:xfrm>
          <a:off x="977795" y="243"/>
          <a:ext cx="3173295" cy="3173295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013B1-B40B-456D-9A22-08D015EF7BD3}">
      <dsp:nvSpPr>
        <dsp:cNvPr id="0" name=""/>
        <dsp:cNvSpPr/>
      </dsp:nvSpPr>
      <dsp:spPr>
        <a:xfrm>
          <a:off x="3480137" y="1598701"/>
          <a:ext cx="846466" cy="84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活用</a:t>
          </a:r>
          <a:endParaRPr kumimoji="1" lang="ja-JP" altLang="en-US" sz="2000" kern="1200" dirty="0"/>
        </a:p>
      </dsp:txBody>
      <dsp:txXfrm>
        <a:off x="3480137" y="1598701"/>
        <a:ext cx="846466" cy="846466"/>
      </dsp:txXfrm>
    </dsp:sp>
    <dsp:sp modelId="{E2E3E2EE-6034-460A-99CD-BC7EE87888D5}">
      <dsp:nvSpPr>
        <dsp:cNvPr id="0" name=""/>
        <dsp:cNvSpPr/>
      </dsp:nvSpPr>
      <dsp:spPr>
        <a:xfrm>
          <a:off x="977795" y="243"/>
          <a:ext cx="3173295" cy="3173295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D7949-A788-464F-B9CE-F35B4A7617A3}">
      <dsp:nvSpPr>
        <dsp:cNvPr id="0" name=""/>
        <dsp:cNvSpPr/>
      </dsp:nvSpPr>
      <dsp:spPr>
        <a:xfrm>
          <a:off x="2141210" y="2571489"/>
          <a:ext cx="846466" cy="84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修正</a:t>
          </a:r>
          <a:endParaRPr kumimoji="1" lang="ja-JP" altLang="en-US" sz="2000" kern="1200" dirty="0"/>
        </a:p>
      </dsp:txBody>
      <dsp:txXfrm>
        <a:off x="2141210" y="2571489"/>
        <a:ext cx="846466" cy="846466"/>
      </dsp:txXfrm>
    </dsp:sp>
    <dsp:sp modelId="{30071E20-164F-45F6-A1E7-00926012638A}">
      <dsp:nvSpPr>
        <dsp:cNvPr id="0" name=""/>
        <dsp:cNvSpPr/>
      </dsp:nvSpPr>
      <dsp:spPr>
        <a:xfrm>
          <a:off x="977795" y="243"/>
          <a:ext cx="3173295" cy="3173295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64CE9-1D43-4C98-94E6-9BDBBAB134FE}">
      <dsp:nvSpPr>
        <dsp:cNvPr id="0" name=""/>
        <dsp:cNvSpPr/>
      </dsp:nvSpPr>
      <dsp:spPr>
        <a:xfrm>
          <a:off x="802282" y="1598701"/>
          <a:ext cx="846466" cy="84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再利用</a:t>
          </a:r>
          <a:endParaRPr kumimoji="1" lang="ja-JP" altLang="en-US" sz="2000" kern="1200" dirty="0"/>
        </a:p>
      </dsp:txBody>
      <dsp:txXfrm>
        <a:off x="802282" y="1598701"/>
        <a:ext cx="846466" cy="846466"/>
      </dsp:txXfrm>
    </dsp:sp>
    <dsp:sp modelId="{615BE4B1-6171-4E0A-848C-99CE36D90DC8}">
      <dsp:nvSpPr>
        <dsp:cNvPr id="0" name=""/>
        <dsp:cNvSpPr/>
      </dsp:nvSpPr>
      <dsp:spPr>
        <a:xfrm>
          <a:off x="977795" y="243"/>
          <a:ext cx="3173295" cy="3173295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EF3AD-71DA-4A6D-8D63-CF2E6E015EE4}">
      <dsp:nvSpPr>
        <dsp:cNvPr id="0" name=""/>
        <dsp:cNvSpPr/>
      </dsp:nvSpPr>
      <dsp:spPr>
        <a:xfrm>
          <a:off x="1313707" y="24698"/>
          <a:ext cx="846466" cy="84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蓄積</a:t>
          </a:r>
          <a:endParaRPr kumimoji="1" lang="ja-JP" altLang="en-US" sz="2000" kern="1200" dirty="0"/>
        </a:p>
      </dsp:txBody>
      <dsp:txXfrm>
        <a:off x="1313707" y="24698"/>
        <a:ext cx="846466" cy="846466"/>
      </dsp:txXfrm>
    </dsp:sp>
    <dsp:sp modelId="{7D2D87F9-BED1-4B70-B444-5AD3B97356A2}">
      <dsp:nvSpPr>
        <dsp:cNvPr id="0" name=""/>
        <dsp:cNvSpPr/>
      </dsp:nvSpPr>
      <dsp:spPr>
        <a:xfrm>
          <a:off x="977795" y="243"/>
          <a:ext cx="3173295" cy="3173295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23D1-DE70-45F2-B8D0-0FC4CB011A31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967DF-C1D2-4D32-9296-484F9CB7E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394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68B17-31CB-4B0F-8547-B9453B9ABA37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FC9-1565-4BAA-8044-56031BEBA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8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FC9-1565-4BAA-8044-56031BEBA7F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4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FC9-1565-4BAA-8044-56031BEBA7F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94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B38781-6C1B-418A-BE58-F55951C847C9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054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581B-7579-4E47-B4AF-3AD97C89C207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63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7B8-B7C7-467A-B02F-D88C183F0D35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91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B07A-64FE-4245-82B8-E8FC81FFF6DB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812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75AF90-3ADD-4E36-8AF2-856B101854ED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1847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8AD-1152-455D-B5DF-88994DB9672E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A18B69B6-F11F-4A72-B09B-6267009665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917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9F8-66A5-42D1-A054-079E5A83B7CA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4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1F55-F6C8-49B7-8ED2-A921D18495FB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6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431-A920-45C0-903B-FD8A4579C2D2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90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5D7F58-25DC-40B6-BD0F-00BA645D95E5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62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6752B2-3E0C-4AB5-A1AE-4D244A964B45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41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EFD0827-4BC1-48C7-A2A9-941C47E8AB01}" type="datetime1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0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5184">
          <p15:clr>
            <a:srgbClr val="F26B43"/>
          </p15:clr>
        </p15:guide>
        <p15:guide id="4294967295" pos="702">
          <p15:clr>
            <a:srgbClr val="F26B43"/>
          </p15:clr>
        </p15:guide>
        <p15:guide id="4294967295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4400" dirty="0" smtClean="0"/>
              <a:t>株式会社ハーティネス情報システム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ja-JP" altLang="en-US" sz="4400" dirty="0" smtClean="0"/>
              <a:t>会社概要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97612" y="4394691"/>
            <a:ext cx="5123755" cy="108623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２０ＸＸ年ＸＸ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222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会社概要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416738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設立：</a:t>
            </a:r>
            <a:endParaRPr kumimoji="1" lang="en-US" altLang="ja-JP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１９ＸＸ年ＸＸ月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本社所在地：</a:t>
            </a:r>
            <a:endParaRPr kumimoji="1" lang="en-US" altLang="ja-JP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東京都文京区白山１－１－１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役員：</a:t>
            </a:r>
            <a:endParaRPr kumimoji="1" lang="en-US" altLang="ja-JP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代表取締役　高橋慈子</a:t>
            </a:r>
            <a:endParaRPr kumimoji="1" lang="en-US" altLang="ja-JP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専務　山内　和泉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事業概要：</a:t>
            </a:r>
            <a:endParaRPr kumimoji="1" lang="en-US" altLang="ja-JP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業務システム開発・運用</a:t>
            </a:r>
            <a:endParaRPr kumimoji="1" lang="en-US" altLang="ja-JP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販売</a:t>
            </a:r>
            <a:endParaRPr kumimoji="1" lang="en-US" altLang="ja-JP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教育・サポート</a:t>
            </a:r>
            <a:endParaRPr kumimoji="1" lang="en-US" altLang="ja-JP" sz="3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998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働くことを楽しみ、パワーにつなげる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活用を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5300075" y="2171700"/>
            <a:ext cx="3335840" cy="394100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ja-JP" altLang="en-US" sz="3200" dirty="0" smtClean="0"/>
              <a:t>効率化と創造性を発揮できる業務システム開発</a:t>
            </a:r>
            <a:endParaRPr kumimoji="1" lang="en-US" altLang="ja-JP" sz="3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kumimoji="1" lang="ja-JP" altLang="en-US" sz="3000" dirty="0" smtClean="0"/>
              <a:t>コミュニケーションツール</a:t>
            </a:r>
            <a:endParaRPr kumimoji="1" lang="en-US" altLang="ja-JP" sz="30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kumimoji="1" lang="ja-JP" altLang="en-US" sz="3000" dirty="0" smtClean="0"/>
              <a:t>文書管理システム</a:t>
            </a:r>
            <a:endParaRPr kumimoji="1" lang="en-US" altLang="ja-JP" sz="30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ja-JP" altLang="en-US" sz="3000" dirty="0" smtClean="0"/>
              <a:t>利活用の効果を高めるトレーニングや教育支援</a:t>
            </a:r>
            <a:endParaRPr lang="en-US" altLang="ja-JP" sz="30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導入時トレーニング</a:t>
            </a:r>
            <a:endParaRPr kumimoji="1" lang="en-US" altLang="ja-JP" sz="3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リーダ研修</a:t>
            </a:r>
            <a:endParaRPr kumimoji="1" lang="ja-JP" altLang="en-US" sz="32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z="1600" smtClean="0"/>
              <a:t>3</a:t>
            </a:fld>
            <a:endParaRPr kumimoji="1" lang="ja-JP" altLang="en-US" sz="16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54" y="2561087"/>
            <a:ext cx="3856267" cy="25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中小企業の文書に威力！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文書管理システム「</a:t>
            </a:r>
            <a:r>
              <a:rPr kumimoji="1" lang="en-US" altLang="ja-JP" dirty="0" smtClean="0"/>
              <a:t>eFile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文書作成から蓄積までをワンストップで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各種</a:t>
            </a:r>
            <a:r>
              <a:rPr lang="ja-JP" altLang="en-US" sz="2800" dirty="0"/>
              <a:t>テンプレート利用で効率化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既存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文書を徹底活用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デジタル化による情報共有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情報セキュリティーも安心</a:t>
            </a:r>
            <a:endParaRPr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1499084994"/>
              </p:ext>
            </p:extLst>
          </p:nvPr>
        </p:nvGraphicFramePr>
        <p:xfrm>
          <a:off x="4364540" y="2286000"/>
          <a:ext cx="5128887" cy="341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24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導入実績：約２００社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ソリューション例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12648"/>
              </p:ext>
            </p:extLst>
          </p:nvPr>
        </p:nvGraphicFramePr>
        <p:xfrm>
          <a:off x="1028700" y="2286000"/>
          <a:ext cx="7200900" cy="40145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401"/>
                <a:gridCol w="2041743"/>
                <a:gridCol w="3732756"/>
              </a:tblGrid>
              <a:tr h="802918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業種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導入効果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  <a:tr h="802918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Ａ社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製造業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技術文書の作成効率化</a:t>
                      </a:r>
                      <a:endParaRPr kumimoji="1" lang="ja-JP" altLang="en-US" sz="2000" dirty="0"/>
                    </a:p>
                  </a:txBody>
                  <a:tcPr anchor="ctr"/>
                </a:tc>
              </a:tr>
              <a:tr h="802918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Ｂ社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生命保険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契約書管理方法見直し</a:t>
                      </a:r>
                      <a:endParaRPr kumimoji="1" lang="ja-JP" altLang="en-US" sz="2000" dirty="0"/>
                    </a:p>
                  </a:txBody>
                  <a:tcPr anchor="ctr"/>
                </a:tc>
              </a:tr>
              <a:tr h="802918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Ｃ社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販売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業務マニュアルの効率作成</a:t>
                      </a:r>
                      <a:endParaRPr kumimoji="1" lang="ja-JP" altLang="en-US" sz="2000" dirty="0"/>
                    </a:p>
                  </a:txBody>
                  <a:tcPr anchor="ctr"/>
                </a:tc>
              </a:tr>
              <a:tr h="802918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Ｄ社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サービス業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各店舗の報告書効率作成</a:t>
                      </a:r>
                      <a:endParaRPr kumimoji="1" lang="ja-JP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03135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トリミング</Template>
  <TotalTime>2461</TotalTime>
  <Words>149</Words>
  <Application>Microsoft Office PowerPoint</Application>
  <PresentationFormat>画面に合わせる (4:3)</PresentationFormat>
  <Paragraphs>53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Franklin Gothic Book</vt:lpstr>
      <vt:lpstr>Wingdings</vt:lpstr>
      <vt:lpstr>Crop</vt:lpstr>
      <vt:lpstr>株式会社ハーティネス情報システム 会社概要</vt:lpstr>
      <vt:lpstr>会社概要</vt:lpstr>
      <vt:lpstr>働くことを楽しみ、パワーにつなげるIT活用を </vt:lpstr>
      <vt:lpstr>中小企業の文書に威力！ 文書管理システム「eFile」</vt:lpstr>
      <vt:lpstr>導入実績：約２００社 ソリューション例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慈子</dc:creator>
  <dcterms:created xsi:type="dcterms:W3CDTF">2018-09-01T14:46:18Z</dcterms:created>
  <dcterms:modified xsi:type="dcterms:W3CDTF">2018-09-04T02:17:16Z</dcterms:modified>
</cp:coreProperties>
</file>