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61" r:id="rId6"/>
    <p:sldId id="262" r:id="rId7"/>
    <p:sldId id="259" r:id="rId8"/>
    <p:sldId id="267" r:id="rId9"/>
    <p:sldId id="266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&#26360;&#31821;\&#32724;&#27891;&#31038;&#12288;&#25216;&#34899;&#32773;&#12398;&#12521;&#12452;&#12486;&#12451;&#12531;&#12464;&#35611;&#24231;\&#25991;&#26360;&#12464;&#12521;&#12501;&#12487;&#12540;&#1247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/>
              <a:t>技術者が作成する技術文書の種類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58000"/>
                      <a:tint val="65000"/>
                      <a:shade val="92000"/>
                      <a:satMod val="130000"/>
                    </a:schemeClr>
                  </a:gs>
                  <a:gs pos="45000">
                    <a:schemeClr val="accent5">
                      <a:shade val="58000"/>
                      <a:tint val="60000"/>
                      <a:shade val="99000"/>
                      <a:satMod val="120000"/>
                    </a:schemeClr>
                  </a:gs>
                  <a:gs pos="100000">
                    <a:schemeClr val="accent5">
                      <a:shade val="58000"/>
                      <a:tint val="55000"/>
                      <a:satMod val="14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217-45A4-B72E-B0121358353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hade val="86000"/>
                      <a:tint val="65000"/>
                      <a:shade val="92000"/>
                      <a:satMod val="130000"/>
                    </a:schemeClr>
                  </a:gs>
                  <a:gs pos="45000">
                    <a:schemeClr val="accent5">
                      <a:shade val="86000"/>
                      <a:tint val="60000"/>
                      <a:shade val="99000"/>
                      <a:satMod val="120000"/>
                    </a:schemeClr>
                  </a:gs>
                  <a:gs pos="100000">
                    <a:schemeClr val="accent5">
                      <a:shade val="86000"/>
                      <a:tint val="55000"/>
                      <a:satMod val="14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217-45A4-B72E-B0121358353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86000"/>
                      <a:tint val="65000"/>
                      <a:shade val="92000"/>
                      <a:satMod val="130000"/>
                    </a:schemeClr>
                  </a:gs>
                  <a:gs pos="45000">
                    <a:schemeClr val="accent5">
                      <a:tint val="86000"/>
                      <a:tint val="60000"/>
                      <a:shade val="99000"/>
                      <a:satMod val="120000"/>
                    </a:schemeClr>
                  </a:gs>
                  <a:gs pos="100000">
                    <a:schemeClr val="accent5">
                      <a:tint val="86000"/>
                      <a:tint val="55000"/>
                      <a:satMod val="14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217-45A4-B72E-B0121358353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5">
                      <a:tint val="58000"/>
                      <a:tint val="65000"/>
                      <a:shade val="92000"/>
                      <a:satMod val="130000"/>
                    </a:schemeClr>
                  </a:gs>
                  <a:gs pos="45000">
                    <a:schemeClr val="accent5">
                      <a:tint val="58000"/>
                      <a:tint val="60000"/>
                      <a:shade val="99000"/>
                      <a:satMod val="120000"/>
                    </a:schemeClr>
                  </a:gs>
                  <a:gs pos="100000">
                    <a:schemeClr val="accent5">
                      <a:tint val="58000"/>
                      <a:tint val="55000"/>
                      <a:satMod val="14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217-45A4-B72E-B01213583535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2F80CB92-CBBD-4395-B56A-69B8E3F8827D}" type="CATEGORYNAME">
                      <a:rPr lang="zh-TW" altLang="en-US" sz="1400" b="1" baseline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pPr/>
                      <a:t>[分類名]</a:t>
                    </a:fld>
                    <a:endParaRPr lang="zh-TW" altLang="en-US" sz="1400" b="1" baseline="0" dirty="0">
                      <a:solidFill>
                        <a:schemeClr val="bg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  <a:p>
                    <a:r>
                      <a:rPr lang="en-US" altLang="zh-TW" sz="1400" b="1" baseline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65</a:t>
                    </a:r>
                    <a:r>
                      <a:rPr lang="zh-TW" altLang="en-US" sz="1400" b="1" baseline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％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500B00B7-00F8-442F-A78E-6343D3B18A78}" type="CATEGORYNAME">
                      <a:rPr lang="zh-TW" altLang="en-US"/>
                      <a:pPr/>
                      <a:t>[分類名]</a:t>
                    </a:fld>
                    <a:endParaRPr lang="zh-TW" altLang="en-US" dirty="0"/>
                  </a:p>
                  <a:p>
                    <a:r>
                      <a:rPr lang="en-US" altLang="zh-TW" dirty="0"/>
                      <a:t>15</a:t>
                    </a:r>
                    <a:r>
                      <a:rPr lang="zh-TW" altLang="en-US" dirty="0"/>
                      <a:t>％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78651196-31BB-4880-9632-08CC0C08CFE0}" type="CATEGORYNAME">
                      <a:rPr lang="zh-TW" altLang="en-US" sz="12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pPr/>
                      <a:t>[分類名]</a:t>
                    </a:fld>
                    <a:r>
                      <a:rPr lang="en-US" altLang="zh-TW" sz="12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10</a:t>
                    </a:r>
                    <a:r>
                      <a:rPr lang="zh-TW" altLang="en-US" sz="12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％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7A8BFFF1-D72D-494A-AC10-EE84FAE58747}" type="CATEGORYNAME">
                      <a:rPr lang="ja-JP" altLang="en-US"/>
                      <a:pPr/>
                      <a:t>[分類名]</a:t>
                    </a:fld>
                    <a:r>
                      <a:rPr lang="en-US" altLang="ja-JP" dirty="0"/>
                      <a:t>10</a:t>
                    </a:r>
                    <a:r>
                      <a:rPr lang="ja-JP" altLang="en-US" dirty="0"/>
                      <a:t>％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'Sheet1 (3)'!$A$6:$A$9</c:f>
              <c:strCache>
                <c:ptCount val="4"/>
                <c:pt idx="0">
                  <c:v>進捗報告書/調査報告書</c:v>
                </c:pt>
                <c:pt idx="1">
                  <c:v>障害対応報告書</c:v>
                </c:pt>
                <c:pt idx="2">
                  <c:v>提案書/企画書</c:v>
                </c:pt>
                <c:pt idx="3">
                  <c:v>仕様書・設計書</c:v>
                </c:pt>
              </c:strCache>
            </c:strRef>
          </c:cat>
          <c:val>
            <c:numRef>
              <c:f>'Sheet1 (3)'!$B$6:$B$9</c:f>
              <c:numCache>
                <c:formatCode>General</c:formatCode>
                <c:ptCount val="4"/>
                <c:pt idx="0">
                  <c:v>59</c:v>
                </c:pt>
                <c:pt idx="1">
                  <c:v>14</c:v>
                </c:pt>
                <c:pt idx="2">
                  <c:v>12</c:v>
                </c:pt>
                <c:pt idx="3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217-45A4-B72E-B0121358353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6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66914A-1619-49D8-AF41-15CAA165DAB9}" type="doc">
      <dgm:prSet loTypeId="urn:microsoft.com/office/officeart/2005/8/layout/cycle2" loCatId="cycle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kumimoji="1" lang="ja-JP" altLang="en-US"/>
        </a:p>
      </dgm:t>
    </dgm:pt>
    <dgm:pt modelId="{C546DA23-2783-4014-8812-BB51F1D89F7A}">
      <dgm:prSet phldrT="[テキスト]"/>
      <dgm:spPr/>
      <dgm:t>
        <a:bodyPr/>
        <a:lstStyle/>
        <a:p>
          <a:r>
            <a:rPr kumimoji="1" lang="ja-JP" altLang="en-US" dirty="0" smtClean="0"/>
            <a:t>文書の企画・</a:t>
          </a:r>
          <a:r>
            <a:rPr kumimoji="1" lang="en-US" altLang="ja-JP" dirty="0" smtClean="0"/>
            <a:t/>
          </a:r>
          <a:br>
            <a:rPr kumimoji="1" lang="en-US" altLang="ja-JP" dirty="0" smtClean="0"/>
          </a:br>
          <a:r>
            <a:rPr kumimoji="1" lang="ja-JP" altLang="en-US" dirty="0" smtClean="0"/>
            <a:t>設計</a:t>
          </a:r>
          <a:endParaRPr kumimoji="1" lang="ja-JP" altLang="en-US" dirty="0"/>
        </a:p>
      </dgm:t>
    </dgm:pt>
    <dgm:pt modelId="{CED62FF0-3DAD-416C-8BFF-D55A0D3BAD39}" type="parTrans" cxnId="{3971E858-5424-4A55-A816-23E1125C58C9}">
      <dgm:prSet/>
      <dgm:spPr/>
      <dgm:t>
        <a:bodyPr/>
        <a:lstStyle/>
        <a:p>
          <a:endParaRPr kumimoji="1" lang="ja-JP" altLang="en-US"/>
        </a:p>
      </dgm:t>
    </dgm:pt>
    <dgm:pt modelId="{7909E6E7-F6E6-4948-8ED1-A86FC810ACF9}" type="sibTrans" cxnId="{3971E858-5424-4A55-A816-23E1125C58C9}">
      <dgm:prSet/>
      <dgm:spPr/>
      <dgm:t>
        <a:bodyPr/>
        <a:lstStyle/>
        <a:p>
          <a:endParaRPr kumimoji="1" lang="ja-JP" altLang="en-US"/>
        </a:p>
      </dgm:t>
    </dgm:pt>
    <dgm:pt modelId="{E1A01F3A-C76B-4F90-BD88-E7A9F0E94627}">
      <dgm:prSet phldrT="[テキスト]"/>
      <dgm:spPr/>
      <dgm:t>
        <a:bodyPr/>
        <a:lstStyle/>
        <a:p>
          <a:r>
            <a:rPr kumimoji="1" lang="ja-JP" altLang="en-US" dirty="0" smtClean="0"/>
            <a:t>文書</a:t>
          </a:r>
          <a:r>
            <a:rPr kumimoji="1" lang="en-US" altLang="ja-JP" dirty="0" smtClean="0"/>
            <a:t/>
          </a:r>
          <a:br>
            <a:rPr kumimoji="1" lang="en-US" altLang="ja-JP" dirty="0" smtClean="0"/>
          </a:br>
          <a:r>
            <a:rPr kumimoji="1" lang="ja-JP" altLang="en-US" dirty="0" smtClean="0"/>
            <a:t>作成</a:t>
          </a:r>
          <a:endParaRPr kumimoji="1" lang="ja-JP" altLang="en-US" dirty="0"/>
        </a:p>
      </dgm:t>
    </dgm:pt>
    <dgm:pt modelId="{5EC34774-8FD1-45E8-8F2B-B3D9D5303201}" type="parTrans" cxnId="{7B9EE22F-1399-4D7F-B85F-BB4C3A6E8A6C}">
      <dgm:prSet/>
      <dgm:spPr/>
      <dgm:t>
        <a:bodyPr/>
        <a:lstStyle/>
        <a:p>
          <a:endParaRPr kumimoji="1" lang="ja-JP" altLang="en-US"/>
        </a:p>
      </dgm:t>
    </dgm:pt>
    <dgm:pt modelId="{398A514B-994D-4B6B-829C-0A132F0B67EC}" type="sibTrans" cxnId="{7B9EE22F-1399-4D7F-B85F-BB4C3A6E8A6C}">
      <dgm:prSet/>
      <dgm:spPr/>
      <dgm:t>
        <a:bodyPr/>
        <a:lstStyle/>
        <a:p>
          <a:endParaRPr kumimoji="1" lang="ja-JP" altLang="en-US"/>
        </a:p>
      </dgm:t>
    </dgm:pt>
    <dgm:pt modelId="{FC0DAF41-06E7-4100-8A66-6B27C620AD3B}">
      <dgm:prSet phldrT="[テキスト]"/>
      <dgm:spPr/>
      <dgm:t>
        <a:bodyPr/>
        <a:lstStyle/>
        <a:p>
          <a:r>
            <a:rPr kumimoji="1" lang="ja-JP" altLang="en-US" dirty="0" smtClean="0"/>
            <a:t>文書の評価・監査</a:t>
          </a:r>
          <a:endParaRPr kumimoji="1" lang="ja-JP" altLang="en-US" dirty="0"/>
        </a:p>
      </dgm:t>
    </dgm:pt>
    <dgm:pt modelId="{24D0CA2E-E95E-4384-8EE2-216CB0CFAAC8}" type="parTrans" cxnId="{C9D0C22F-0501-4A34-84E4-E8DA1A3FF330}">
      <dgm:prSet/>
      <dgm:spPr/>
      <dgm:t>
        <a:bodyPr/>
        <a:lstStyle/>
        <a:p>
          <a:endParaRPr kumimoji="1" lang="ja-JP" altLang="en-US"/>
        </a:p>
      </dgm:t>
    </dgm:pt>
    <dgm:pt modelId="{3E07D12A-7D5F-4F81-8B0E-57F121EC645D}" type="sibTrans" cxnId="{C9D0C22F-0501-4A34-84E4-E8DA1A3FF330}">
      <dgm:prSet/>
      <dgm:spPr/>
      <dgm:t>
        <a:bodyPr/>
        <a:lstStyle/>
        <a:p>
          <a:endParaRPr kumimoji="1" lang="ja-JP" altLang="en-US"/>
        </a:p>
      </dgm:t>
    </dgm:pt>
    <dgm:pt modelId="{45FA5BA5-304C-46C1-8735-4ACC481960AD}">
      <dgm:prSet phldrT="[テキスト]"/>
      <dgm:spPr/>
      <dgm:t>
        <a:bodyPr/>
        <a:lstStyle/>
        <a:p>
          <a:r>
            <a:rPr kumimoji="1" lang="ja-JP" altLang="en-US" dirty="0" smtClean="0"/>
            <a:t>文書の改善</a:t>
          </a:r>
          <a:endParaRPr kumimoji="1" lang="ja-JP" altLang="en-US" dirty="0"/>
        </a:p>
      </dgm:t>
    </dgm:pt>
    <dgm:pt modelId="{92EA7461-65C7-4500-98E0-507DDBD0A9CE}" type="parTrans" cxnId="{FB1D6DD1-4387-4B17-9A82-E12882C51500}">
      <dgm:prSet/>
      <dgm:spPr/>
      <dgm:t>
        <a:bodyPr/>
        <a:lstStyle/>
        <a:p>
          <a:endParaRPr kumimoji="1" lang="ja-JP" altLang="en-US"/>
        </a:p>
      </dgm:t>
    </dgm:pt>
    <dgm:pt modelId="{188BB6D1-C79E-4FB6-B8F3-FFA8020A98BA}" type="sibTrans" cxnId="{FB1D6DD1-4387-4B17-9A82-E12882C51500}">
      <dgm:prSet/>
      <dgm:spPr/>
      <dgm:t>
        <a:bodyPr/>
        <a:lstStyle/>
        <a:p>
          <a:endParaRPr kumimoji="1" lang="ja-JP" altLang="en-US"/>
        </a:p>
      </dgm:t>
    </dgm:pt>
    <dgm:pt modelId="{CD088615-312D-4E13-98F6-D28547EFC707}" type="pres">
      <dgm:prSet presAssocID="{D066914A-1619-49D8-AF41-15CAA165DAB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C1A3FF1-3796-487C-91C1-A5498B6E9279}" type="pres">
      <dgm:prSet presAssocID="{C546DA23-2783-4014-8812-BB51F1D89F7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A7D1091-9DFA-4957-9CCE-D6DBEEC5C3C3}" type="pres">
      <dgm:prSet presAssocID="{7909E6E7-F6E6-4948-8ED1-A86FC810ACF9}" presName="sibTrans" presStyleLbl="sibTrans2D1" presStyleIdx="0" presStyleCnt="4"/>
      <dgm:spPr/>
      <dgm:t>
        <a:bodyPr/>
        <a:lstStyle/>
        <a:p>
          <a:endParaRPr kumimoji="1" lang="ja-JP" altLang="en-US"/>
        </a:p>
      </dgm:t>
    </dgm:pt>
    <dgm:pt modelId="{E9D8EE62-8DB1-492D-BB7C-09171BB8383D}" type="pres">
      <dgm:prSet presAssocID="{7909E6E7-F6E6-4948-8ED1-A86FC810ACF9}" presName="connectorText" presStyleLbl="sibTrans2D1" presStyleIdx="0" presStyleCnt="4"/>
      <dgm:spPr/>
      <dgm:t>
        <a:bodyPr/>
        <a:lstStyle/>
        <a:p>
          <a:endParaRPr kumimoji="1" lang="ja-JP" altLang="en-US"/>
        </a:p>
      </dgm:t>
    </dgm:pt>
    <dgm:pt modelId="{7EADF7EC-CAA3-49BC-B000-DD91ACE2FC50}" type="pres">
      <dgm:prSet presAssocID="{E1A01F3A-C76B-4F90-BD88-E7A9F0E9462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D8DE177-7A04-47FB-A829-74832A0462B1}" type="pres">
      <dgm:prSet presAssocID="{398A514B-994D-4B6B-829C-0A132F0B67EC}" presName="sibTrans" presStyleLbl="sibTrans2D1" presStyleIdx="1" presStyleCnt="4"/>
      <dgm:spPr/>
      <dgm:t>
        <a:bodyPr/>
        <a:lstStyle/>
        <a:p>
          <a:endParaRPr kumimoji="1" lang="ja-JP" altLang="en-US"/>
        </a:p>
      </dgm:t>
    </dgm:pt>
    <dgm:pt modelId="{4EE4CD0E-631C-47D0-BFEA-18FB3A8B023F}" type="pres">
      <dgm:prSet presAssocID="{398A514B-994D-4B6B-829C-0A132F0B67EC}" presName="connectorText" presStyleLbl="sibTrans2D1" presStyleIdx="1" presStyleCnt="4"/>
      <dgm:spPr/>
      <dgm:t>
        <a:bodyPr/>
        <a:lstStyle/>
        <a:p>
          <a:endParaRPr kumimoji="1" lang="ja-JP" altLang="en-US"/>
        </a:p>
      </dgm:t>
    </dgm:pt>
    <dgm:pt modelId="{2232BAE4-B318-48B9-9E8D-41ED59707FA8}" type="pres">
      <dgm:prSet presAssocID="{FC0DAF41-06E7-4100-8A66-6B27C620AD3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158593D-217F-4C02-A137-4F49C1281CA5}" type="pres">
      <dgm:prSet presAssocID="{3E07D12A-7D5F-4F81-8B0E-57F121EC645D}" presName="sibTrans" presStyleLbl="sibTrans2D1" presStyleIdx="2" presStyleCnt="4"/>
      <dgm:spPr/>
      <dgm:t>
        <a:bodyPr/>
        <a:lstStyle/>
        <a:p>
          <a:endParaRPr kumimoji="1" lang="ja-JP" altLang="en-US"/>
        </a:p>
      </dgm:t>
    </dgm:pt>
    <dgm:pt modelId="{8AACEA0E-15FA-4AA2-BCD7-43915D43F6D7}" type="pres">
      <dgm:prSet presAssocID="{3E07D12A-7D5F-4F81-8B0E-57F121EC645D}" presName="connectorText" presStyleLbl="sibTrans2D1" presStyleIdx="2" presStyleCnt="4"/>
      <dgm:spPr/>
      <dgm:t>
        <a:bodyPr/>
        <a:lstStyle/>
        <a:p>
          <a:endParaRPr kumimoji="1" lang="ja-JP" altLang="en-US"/>
        </a:p>
      </dgm:t>
    </dgm:pt>
    <dgm:pt modelId="{61285B2F-5575-483D-9B77-5A5E0B76B4EC}" type="pres">
      <dgm:prSet presAssocID="{45FA5BA5-304C-46C1-8735-4ACC481960A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F355B18-7500-4BD6-AC3D-58CD9ED535D5}" type="pres">
      <dgm:prSet presAssocID="{188BB6D1-C79E-4FB6-B8F3-FFA8020A98BA}" presName="sibTrans" presStyleLbl="sibTrans2D1" presStyleIdx="3" presStyleCnt="4"/>
      <dgm:spPr/>
      <dgm:t>
        <a:bodyPr/>
        <a:lstStyle/>
        <a:p>
          <a:endParaRPr kumimoji="1" lang="ja-JP" altLang="en-US"/>
        </a:p>
      </dgm:t>
    </dgm:pt>
    <dgm:pt modelId="{196B7397-DC68-4312-90B9-3773085D669A}" type="pres">
      <dgm:prSet presAssocID="{188BB6D1-C79E-4FB6-B8F3-FFA8020A98BA}" presName="connectorText" presStyleLbl="sibTrans2D1" presStyleIdx="3" presStyleCnt="4"/>
      <dgm:spPr/>
      <dgm:t>
        <a:bodyPr/>
        <a:lstStyle/>
        <a:p>
          <a:endParaRPr kumimoji="1" lang="ja-JP" altLang="en-US"/>
        </a:p>
      </dgm:t>
    </dgm:pt>
  </dgm:ptLst>
  <dgm:cxnLst>
    <dgm:cxn modelId="{C9D0C22F-0501-4A34-84E4-E8DA1A3FF330}" srcId="{D066914A-1619-49D8-AF41-15CAA165DAB9}" destId="{FC0DAF41-06E7-4100-8A66-6B27C620AD3B}" srcOrd="2" destOrd="0" parTransId="{24D0CA2E-E95E-4384-8EE2-216CB0CFAAC8}" sibTransId="{3E07D12A-7D5F-4F81-8B0E-57F121EC645D}"/>
    <dgm:cxn modelId="{3971E858-5424-4A55-A816-23E1125C58C9}" srcId="{D066914A-1619-49D8-AF41-15CAA165DAB9}" destId="{C546DA23-2783-4014-8812-BB51F1D89F7A}" srcOrd="0" destOrd="0" parTransId="{CED62FF0-3DAD-416C-8BFF-D55A0D3BAD39}" sibTransId="{7909E6E7-F6E6-4948-8ED1-A86FC810ACF9}"/>
    <dgm:cxn modelId="{967C352C-922D-43A3-A710-0D73C7E77BEE}" type="presOf" srcId="{C546DA23-2783-4014-8812-BB51F1D89F7A}" destId="{FC1A3FF1-3796-487C-91C1-A5498B6E9279}" srcOrd="0" destOrd="0" presId="urn:microsoft.com/office/officeart/2005/8/layout/cycle2"/>
    <dgm:cxn modelId="{87EFF5C2-41D2-4F4B-BAAF-D91D6436D274}" type="presOf" srcId="{3E07D12A-7D5F-4F81-8B0E-57F121EC645D}" destId="{8AACEA0E-15FA-4AA2-BCD7-43915D43F6D7}" srcOrd="1" destOrd="0" presId="urn:microsoft.com/office/officeart/2005/8/layout/cycle2"/>
    <dgm:cxn modelId="{E652806A-CD6B-40A0-9A58-A3B7A5B9A50F}" type="presOf" srcId="{7909E6E7-F6E6-4948-8ED1-A86FC810ACF9}" destId="{CA7D1091-9DFA-4957-9CCE-D6DBEEC5C3C3}" srcOrd="0" destOrd="0" presId="urn:microsoft.com/office/officeart/2005/8/layout/cycle2"/>
    <dgm:cxn modelId="{7B9EE22F-1399-4D7F-B85F-BB4C3A6E8A6C}" srcId="{D066914A-1619-49D8-AF41-15CAA165DAB9}" destId="{E1A01F3A-C76B-4F90-BD88-E7A9F0E94627}" srcOrd="1" destOrd="0" parTransId="{5EC34774-8FD1-45E8-8F2B-B3D9D5303201}" sibTransId="{398A514B-994D-4B6B-829C-0A132F0B67EC}"/>
    <dgm:cxn modelId="{57C409F9-4F7B-4EEE-B95F-57C36C1B8188}" type="presOf" srcId="{188BB6D1-C79E-4FB6-B8F3-FFA8020A98BA}" destId="{EF355B18-7500-4BD6-AC3D-58CD9ED535D5}" srcOrd="0" destOrd="0" presId="urn:microsoft.com/office/officeart/2005/8/layout/cycle2"/>
    <dgm:cxn modelId="{1C1FB78C-4A6A-4F33-BCC0-64F57616B1D3}" type="presOf" srcId="{FC0DAF41-06E7-4100-8A66-6B27C620AD3B}" destId="{2232BAE4-B318-48B9-9E8D-41ED59707FA8}" srcOrd="0" destOrd="0" presId="urn:microsoft.com/office/officeart/2005/8/layout/cycle2"/>
    <dgm:cxn modelId="{7B488CDD-FF7E-468F-A9B3-99739031EFAE}" type="presOf" srcId="{45FA5BA5-304C-46C1-8735-4ACC481960AD}" destId="{61285B2F-5575-483D-9B77-5A5E0B76B4EC}" srcOrd="0" destOrd="0" presId="urn:microsoft.com/office/officeart/2005/8/layout/cycle2"/>
    <dgm:cxn modelId="{37A7CEF8-96A7-47AA-8AC3-44A1E076EE15}" type="presOf" srcId="{D066914A-1619-49D8-AF41-15CAA165DAB9}" destId="{CD088615-312D-4E13-98F6-D28547EFC707}" srcOrd="0" destOrd="0" presId="urn:microsoft.com/office/officeart/2005/8/layout/cycle2"/>
    <dgm:cxn modelId="{36900B77-F86F-4320-B10C-8EBCC1CA8801}" type="presOf" srcId="{188BB6D1-C79E-4FB6-B8F3-FFA8020A98BA}" destId="{196B7397-DC68-4312-90B9-3773085D669A}" srcOrd="1" destOrd="0" presId="urn:microsoft.com/office/officeart/2005/8/layout/cycle2"/>
    <dgm:cxn modelId="{BC0EDA95-E7AA-4739-9A7D-8A30A227AB9A}" type="presOf" srcId="{E1A01F3A-C76B-4F90-BD88-E7A9F0E94627}" destId="{7EADF7EC-CAA3-49BC-B000-DD91ACE2FC50}" srcOrd="0" destOrd="0" presId="urn:microsoft.com/office/officeart/2005/8/layout/cycle2"/>
    <dgm:cxn modelId="{FED5CD48-DB76-4980-A7D9-40CA8C58DFFC}" type="presOf" srcId="{3E07D12A-7D5F-4F81-8B0E-57F121EC645D}" destId="{5158593D-217F-4C02-A137-4F49C1281CA5}" srcOrd="0" destOrd="0" presId="urn:microsoft.com/office/officeart/2005/8/layout/cycle2"/>
    <dgm:cxn modelId="{52B92D25-D983-4CA6-B089-4FAE4CC439F0}" type="presOf" srcId="{398A514B-994D-4B6B-829C-0A132F0B67EC}" destId="{5D8DE177-7A04-47FB-A829-74832A0462B1}" srcOrd="0" destOrd="0" presId="urn:microsoft.com/office/officeart/2005/8/layout/cycle2"/>
    <dgm:cxn modelId="{04F9B8D2-62C4-4D96-9511-177B843EA907}" type="presOf" srcId="{398A514B-994D-4B6B-829C-0A132F0B67EC}" destId="{4EE4CD0E-631C-47D0-BFEA-18FB3A8B023F}" srcOrd="1" destOrd="0" presId="urn:microsoft.com/office/officeart/2005/8/layout/cycle2"/>
    <dgm:cxn modelId="{FB1D6DD1-4387-4B17-9A82-E12882C51500}" srcId="{D066914A-1619-49D8-AF41-15CAA165DAB9}" destId="{45FA5BA5-304C-46C1-8735-4ACC481960AD}" srcOrd="3" destOrd="0" parTransId="{92EA7461-65C7-4500-98E0-507DDBD0A9CE}" sibTransId="{188BB6D1-C79E-4FB6-B8F3-FFA8020A98BA}"/>
    <dgm:cxn modelId="{A1FD0AF4-0DB4-411C-89EB-A74E866F9988}" type="presOf" srcId="{7909E6E7-F6E6-4948-8ED1-A86FC810ACF9}" destId="{E9D8EE62-8DB1-492D-BB7C-09171BB8383D}" srcOrd="1" destOrd="0" presId="urn:microsoft.com/office/officeart/2005/8/layout/cycle2"/>
    <dgm:cxn modelId="{4A83C985-7638-4358-A96C-20D5D7597A45}" type="presParOf" srcId="{CD088615-312D-4E13-98F6-D28547EFC707}" destId="{FC1A3FF1-3796-487C-91C1-A5498B6E9279}" srcOrd="0" destOrd="0" presId="urn:microsoft.com/office/officeart/2005/8/layout/cycle2"/>
    <dgm:cxn modelId="{8A363CAE-B826-4752-930F-30E6468C6D52}" type="presParOf" srcId="{CD088615-312D-4E13-98F6-D28547EFC707}" destId="{CA7D1091-9DFA-4957-9CCE-D6DBEEC5C3C3}" srcOrd="1" destOrd="0" presId="urn:microsoft.com/office/officeart/2005/8/layout/cycle2"/>
    <dgm:cxn modelId="{2C365AA3-5938-41F7-AF14-F02414E87A4C}" type="presParOf" srcId="{CA7D1091-9DFA-4957-9CCE-D6DBEEC5C3C3}" destId="{E9D8EE62-8DB1-492D-BB7C-09171BB8383D}" srcOrd="0" destOrd="0" presId="urn:microsoft.com/office/officeart/2005/8/layout/cycle2"/>
    <dgm:cxn modelId="{EE0DD8E6-1D6D-4E61-B4AA-618FD0019725}" type="presParOf" srcId="{CD088615-312D-4E13-98F6-D28547EFC707}" destId="{7EADF7EC-CAA3-49BC-B000-DD91ACE2FC50}" srcOrd="2" destOrd="0" presId="urn:microsoft.com/office/officeart/2005/8/layout/cycle2"/>
    <dgm:cxn modelId="{16E1B905-BB26-4586-92B2-FF3D88B3950C}" type="presParOf" srcId="{CD088615-312D-4E13-98F6-D28547EFC707}" destId="{5D8DE177-7A04-47FB-A829-74832A0462B1}" srcOrd="3" destOrd="0" presId="urn:microsoft.com/office/officeart/2005/8/layout/cycle2"/>
    <dgm:cxn modelId="{126CE1E2-E3BC-4EC2-BD46-7972AF5DD10C}" type="presParOf" srcId="{5D8DE177-7A04-47FB-A829-74832A0462B1}" destId="{4EE4CD0E-631C-47D0-BFEA-18FB3A8B023F}" srcOrd="0" destOrd="0" presId="urn:microsoft.com/office/officeart/2005/8/layout/cycle2"/>
    <dgm:cxn modelId="{2D609360-D014-4445-93BD-4D730679B697}" type="presParOf" srcId="{CD088615-312D-4E13-98F6-D28547EFC707}" destId="{2232BAE4-B318-48B9-9E8D-41ED59707FA8}" srcOrd="4" destOrd="0" presId="urn:microsoft.com/office/officeart/2005/8/layout/cycle2"/>
    <dgm:cxn modelId="{D2833486-23BD-4DD4-96AA-8192A35CB1AC}" type="presParOf" srcId="{CD088615-312D-4E13-98F6-D28547EFC707}" destId="{5158593D-217F-4C02-A137-4F49C1281CA5}" srcOrd="5" destOrd="0" presId="urn:microsoft.com/office/officeart/2005/8/layout/cycle2"/>
    <dgm:cxn modelId="{168BB62F-3F6E-4D29-B967-AC777ED30DBB}" type="presParOf" srcId="{5158593D-217F-4C02-A137-4F49C1281CA5}" destId="{8AACEA0E-15FA-4AA2-BCD7-43915D43F6D7}" srcOrd="0" destOrd="0" presId="urn:microsoft.com/office/officeart/2005/8/layout/cycle2"/>
    <dgm:cxn modelId="{8DB73333-BBDD-43CF-B970-4F488F9181B4}" type="presParOf" srcId="{CD088615-312D-4E13-98F6-D28547EFC707}" destId="{61285B2F-5575-483D-9B77-5A5E0B76B4EC}" srcOrd="6" destOrd="0" presId="urn:microsoft.com/office/officeart/2005/8/layout/cycle2"/>
    <dgm:cxn modelId="{B19A9CF3-8BDD-43D3-A0D0-59BCA11DFC76}" type="presParOf" srcId="{CD088615-312D-4E13-98F6-D28547EFC707}" destId="{EF355B18-7500-4BD6-AC3D-58CD9ED535D5}" srcOrd="7" destOrd="0" presId="urn:microsoft.com/office/officeart/2005/8/layout/cycle2"/>
    <dgm:cxn modelId="{A7AFBA1B-0677-445E-8DEE-7BAFDB5E2770}" type="presParOf" srcId="{EF355B18-7500-4BD6-AC3D-58CD9ED535D5}" destId="{196B7397-DC68-4312-90B9-3773085D669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A3FF1-3796-487C-91C1-A5498B6E9279}">
      <dsp:nvSpPr>
        <dsp:cNvPr id="0" name=""/>
        <dsp:cNvSpPr/>
      </dsp:nvSpPr>
      <dsp:spPr>
        <a:xfrm>
          <a:off x="3128209" y="1659"/>
          <a:ext cx="1287381" cy="128738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/>
            <a:t>文書の企画・</a:t>
          </a:r>
          <a:r>
            <a:rPr kumimoji="1" lang="en-US" altLang="ja-JP" sz="1900" kern="1200" dirty="0" smtClean="0"/>
            <a:t/>
          </a:r>
          <a:br>
            <a:rPr kumimoji="1" lang="en-US" altLang="ja-JP" sz="1900" kern="1200" dirty="0" smtClean="0"/>
          </a:br>
          <a:r>
            <a:rPr kumimoji="1" lang="ja-JP" altLang="en-US" sz="1900" kern="1200" dirty="0" smtClean="0"/>
            <a:t>設計</a:t>
          </a:r>
          <a:endParaRPr kumimoji="1" lang="ja-JP" altLang="en-US" sz="1900" kern="1200" dirty="0"/>
        </a:p>
      </dsp:txBody>
      <dsp:txXfrm>
        <a:off x="3316742" y="190192"/>
        <a:ext cx="910315" cy="910315"/>
      </dsp:txXfrm>
    </dsp:sp>
    <dsp:sp modelId="{CA7D1091-9DFA-4957-9CCE-D6DBEEC5C3C3}">
      <dsp:nvSpPr>
        <dsp:cNvPr id="0" name=""/>
        <dsp:cNvSpPr/>
      </dsp:nvSpPr>
      <dsp:spPr>
        <a:xfrm rot="2700000">
          <a:off x="4277291" y="1104275"/>
          <a:ext cx="341559" cy="4344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shade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shade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/>
        </a:p>
      </dsp:txBody>
      <dsp:txXfrm>
        <a:off x="4292297" y="1154945"/>
        <a:ext cx="239091" cy="260695"/>
      </dsp:txXfrm>
    </dsp:sp>
    <dsp:sp modelId="{7EADF7EC-CAA3-49BC-B000-DD91ACE2FC50}">
      <dsp:nvSpPr>
        <dsp:cNvPr id="0" name=""/>
        <dsp:cNvSpPr/>
      </dsp:nvSpPr>
      <dsp:spPr>
        <a:xfrm>
          <a:off x="4494221" y="1367671"/>
          <a:ext cx="1287381" cy="128738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-222119"/>
                <a:satOff val="-5400"/>
                <a:lumOff val="10764"/>
                <a:alphaOff val="0"/>
                <a:shade val="85000"/>
                <a:satMod val="130000"/>
              </a:schemeClr>
            </a:gs>
            <a:gs pos="34000">
              <a:schemeClr val="accent1">
                <a:shade val="80000"/>
                <a:hueOff val="-222119"/>
                <a:satOff val="-5400"/>
                <a:lumOff val="10764"/>
                <a:alphaOff val="0"/>
                <a:shade val="87000"/>
                <a:satMod val="125000"/>
              </a:schemeClr>
            </a:gs>
            <a:gs pos="70000">
              <a:schemeClr val="accent1">
                <a:shade val="80000"/>
                <a:hueOff val="-222119"/>
                <a:satOff val="-5400"/>
                <a:lumOff val="1076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80000"/>
                <a:hueOff val="-222119"/>
                <a:satOff val="-5400"/>
                <a:lumOff val="1076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/>
            <a:t>文書</a:t>
          </a:r>
          <a:r>
            <a:rPr kumimoji="1" lang="en-US" altLang="ja-JP" sz="1900" kern="1200" dirty="0" smtClean="0"/>
            <a:t/>
          </a:r>
          <a:br>
            <a:rPr kumimoji="1" lang="en-US" altLang="ja-JP" sz="1900" kern="1200" dirty="0" smtClean="0"/>
          </a:br>
          <a:r>
            <a:rPr kumimoji="1" lang="ja-JP" altLang="en-US" sz="1900" kern="1200" dirty="0" smtClean="0"/>
            <a:t>作成</a:t>
          </a:r>
          <a:endParaRPr kumimoji="1" lang="ja-JP" altLang="en-US" sz="1900" kern="1200" dirty="0"/>
        </a:p>
      </dsp:txBody>
      <dsp:txXfrm>
        <a:off x="4682754" y="1556204"/>
        <a:ext cx="910315" cy="910315"/>
      </dsp:txXfrm>
    </dsp:sp>
    <dsp:sp modelId="{5D8DE177-7A04-47FB-A829-74832A0462B1}">
      <dsp:nvSpPr>
        <dsp:cNvPr id="0" name=""/>
        <dsp:cNvSpPr/>
      </dsp:nvSpPr>
      <dsp:spPr>
        <a:xfrm rot="8100000">
          <a:off x="4290962" y="2470287"/>
          <a:ext cx="341559" cy="4344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-222140"/>
                <a:satOff val="-5230"/>
                <a:lumOff val="9944"/>
                <a:alphaOff val="0"/>
                <a:shade val="85000"/>
                <a:satMod val="130000"/>
              </a:schemeClr>
            </a:gs>
            <a:gs pos="34000">
              <a:schemeClr val="accent1">
                <a:shade val="90000"/>
                <a:hueOff val="-222140"/>
                <a:satOff val="-5230"/>
                <a:lumOff val="9944"/>
                <a:alphaOff val="0"/>
                <a:shade val="87000"/>
                <a:satMod val="125000"/>
              </a:schemeClr>
            </a:gs>
            <a:gs pos="70000">
              <a:schemeClr val="accent1">
                <a:shade val="90000"/>
                <a:hueOff val="-222140"/>
                <a:satOff val="-5230"/>
                <a:lumOff val="994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90000"/>
                <a:hueOff val="-222140"/>
                <a:satOff val="-5230"/>
                <a:lumOff val="994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/>
        </a:p>
      </dsp:txBody>
      <dsp:txXfrm rot="10800000">
        <a:off x="4378424" y="2520957"/>
        <a:ext cx="239091" cy="260695"/>
      </dsp:txXfrm>
    </dsp:sp>
    <dsp:sp modelId="{2232BAE4-B318-48B9-9E8D-41ED59707FA8}">
      <dsp:nvSpPr>
        <dsp:cNvPr id="0" name=""/>
        <dsp:cNvSpPr/>
      </dsp:nvSpPr>
      <dsp:spPr>
        <a:xfrm>
          <a:off x="3128209" y="2733683"/>
          <a:ext cx="1287381" cy="128738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-444238"/>
                <a:satOff val="-10801"/>
                <a:lumOff val="21528"/>
                <a:alphaOff val="0"/>
                <a:shade val="85000"/>
                <a:satMod val="130000"/>
              </a:schemeClr>
            </a:gs>
            <a:gs pos="34000">
              <a:schemeClr val="accent1">
                <a:shade val="80000"/>
                <a:hueOff val="-444238"/>
                <a:satOff val="-10801"/>
                <a:lumOff val="21528"/>
                <a:alphaOff val="0"/>
                <a:shade val="87000"/>
                <a:satMod val="125000"/>
              </a:schemeClr>
            </a:gs>
            <a:gs pos="70000">
              <a:schemeClr val="accent1">
                <a:shade val="80000"/>
                <a:hueOff val="-444238"/>
                <a:satOff val="-10801"/>
                <a:lumOff val="2152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80000"/>
                <a:hueOff val="-444238"/>
                <a:satOff val="-10801"/>
                <a:lumOff val="2152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/>
            <a:t>文書の評価・監査</a:t>
          </a:r>
          <a:endParaRPr kumimoji="1" lang="ja-JP" altLang="en-US" sz="1900" kern="1200" dirty="0"/>
        </a:p>
      </dsp:txBody>
      <dsp:txXfrm>
        <a:off x="3316742" y="2922216"/>
        <a:ext cx="910315" cy="910315"/>
      </dsp:txXfrm>
    </dsp:sp>
    <dsp:sp modelId="{5158593D-217F-4C02-A137-4F49C1281CA5}">
      <dsp:nvSpPr>
        <dsp:cNvPr id="0" name=""/>
        <dsp:cNvSpPr/>
      </dsp:nvSpPr>
      <dsp:spPr>
        <a:xfrm rot="13500000">
          <a:off x="2924949" y="2483958"/>
          <a:ext cx="341559" cy="4344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-444279"/>
                <a:satOff val="-10460"/>
                <a:lumOff val="19887"/>
                <a:alphaOff val="0"/>
                <a:shade val="85000"/>
                <a:satMod val="130000"/>
              </a:schemeClr>
            </a:gs>
            <a:gs pos="34000">
              <a:schemeClr val="accent1">
                <a:shade val="90000"/>
                <a:hueOff val="-444279"/>
                <a:satOff val="-10460"/>
                <a:lumOff val="19887"/>
                <a:alphaOff val="0"/>
                <a:shade val="87000"/>
                <a:satMod val="125000"/>
              </a:schemeClr>
            </a:gs>
            <a:gs pos="70000">
              <a:schemeClr val="accent1">
                <a:shade val="90000"/>
                <a:hueOff val="-444279"/>
                <a:satOff val="-10460"/>
                <a:lumOff val="1988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90000"/>
                <a:hueOff val="-444279"/>
                <a:satOff val="-10460"/>
                <a:lumOff val="1988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/>
        </a:p>
      </dsp:txBody>
      <dsp:txXfrm rot="10800000">
        <a:off x="3012411" y="2607084"/>
        <a:ext cx="239091" cy="260695"/>
      </dsp:txXfrm>
    </dsp:sp>
    <dsp:sp modelId="{61285B2F-5575-483D-9B77-5A5E0B76B4EC}">
      <dsp:nvSpPr>
        <dsp:cNvPr id="0" name=""/>
        <dsp:cNvSpPr/>
      </dsp:nvSpPr>
      <dsp:spPr>
        <a:xfrm>
          <a:off x="1762196" y="1367671"/>
          <a:ext cx="1287381" cy="128738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-666357"/>
                <a:satOff val="-16201"/>
                <a:lumOff val="32292"/>
                <a:alphaOff val="0"/>
                <a:shade val="85000"/>
                <a:satMod val="130000"/>
              </a:schemeClr>
            </a:gs>
            <a:gs pos="34000">
              <a:schemeClr val="accent1">
                <a:shade val="80000"/>
                <a:hueOff val="-666357"/>
                <a:satOff val="-16201"/>
                <a:lumOff val="32292"/>
                <a:alphaOff val="0"/>
                <a:shade val="87000"/>
                <a:satMod val="125000"/>
              </a:schemeClr>
            </a:gs>
            <a:gs pos="70000">
              <a:schemeClr val="accent1">
                <a:shade val="80000"/>
                <a:hueOff val="-666357"/>
                <a:satOff val="-16201"/>
                <a:lumOff val="3229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80000"/>
                <a:hueOff val="-666357"/>
                <a:satOff val="-16201"/>
                <a:lumOff val="3229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/>
            <a:t>文書の改善</a:t>
          </a:r>
          <a:endParaRPr kumimoji="1" lang="ja-JP" altLang="en-US" sz="1900" kern="1200" dirty="0"/>
        </a:p>
      </dsp:txBody>
      <dsp:txXfrm>
        <a:off x="1950729" y="1556204"/>
        <a:ext cx="910315" cy="910315"/>
      </dsp:txXfrm>
    </dsp:sp>
    <dsp:sp modelId="{EF355B18-7500-4BD6-AC3D-58CD9ED535D5}">
      <dsp:nvSpPr>
        <dsp:cNvPr id="0" name=""/>
        <dsp:cNvSpPr/>
      </dsp:nvSpPr>
      <dsp:spPr>
        <a:xfrm rot="18900000">
          <a:off x="2911278" y="1117946"/>
          <a:ext cx="341559" cy="4344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-666419"/>
                <a:satOff val="-15690"/>
                <a:lumOff val="29831"/>
                <a:alphaOff val="0"/>
                <a:shade val="85000"/>
                <a:satMod val="130000"/>
              </a:schemeClr>
            </a:gs>
            <a:gs pos="34000">
              <a:schemeClr val="accent1">
                <a:shade val="90000"/>
                <a:hueOff val="-666419"/>
                <a:satOff val="-15690"/>
                <a:lumOff val="29831"/>
                <a:alphaOff val="0"/>
                <a:shade val="87000"/>
                <a:satMod val="125000"/>
              </a:schemeClr>
            </a:gs>
            <a:gs pos="70000">
              <a:schemeClr val="accent1">
                <a:shade val="90000"/>
                <a:hueOff val="-666419"/>
                <a:satOff val="-15690"/>
                <a:lumOff val="298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90000"/>
                <a:hueOff val="-666419"/>
                <a:satOff val="-15690"/>
                <a:lumOff val="298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/>
        </a:p>
      </dsp:txBody>
      <dsp:txXfrm>
        <a:off x="2926284" y="1241072"/>
        <a:ext cx="239091" cy="260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68B17-31CB-4B0F-8547-B9453B9ABA37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FC9-1565-4BAA-8044-56031BEBA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48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FC9-1565-4BAA-8044-56031BEBA7F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42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FC9-1565-4BAA-8044-56031BEBA7F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94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8781-6C1B-418A-BE58-F55951C847C9}" type="datetime1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27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581B-7579-4E47-B4AF-3AD97C89C207}" type="datetime1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58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D7B8-B7C7-467A-B02F-D88C183F0D35}" type="datetime1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32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B07A-64FE-4245-82B8-E8FC81FFF6DB}" type="datetime1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A18B69B6-F11F-4A72-B09B-6267009665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5205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AF90-3ADD-4E36-8AF2-856B101854ED}" type="datetime1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14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08AD-1152-455D-B5DF-88994DB9672E}" type="datetime1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4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9F8-66A5-42D1-A054-079E5A83B7CA}" type="datetime1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33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1F55-F6C8-49B7-8ED2-A921D18495FB}" type="datetime1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01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2431-A920-45C0-903B-FD8A4579C2D2}" type="datetime1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6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F5D7F58-25DC-40B6-BD0F-00BA645D95E5}" type="datetime1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8B69B6-F11F-4A72-B09B-626700966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15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52B2-3E0C-4AB5-A1AE-4D244A964B45}" type="datetime1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92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FD0827-4BC1-48C7-A2A9-941C47E8AB01}" type="datetime1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8B69B6-F11F-4A72-B09B-626700966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0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6000" dirty="0" smtClean="0"/>
              <a:t>ビジネス文書システム「</a:t>
            </a:r>
            <a:r>
              <a:rPr kumimoji="1" lang="en-US" altLang="ja-JP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eFile</a:t>
            </a:r>
            <a:r>
              <a:rPr kumimoji="1" lang="ja-JP" altLang="en-US" sz="6000" dirty="0" smtClean="0"/>
              <a:t>」のご提案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２０ＸＸ年ＸＸ月ＸＸ日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株式会社ハーティネス情報システム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222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/>
              <a:t>ビジネス文書の課題</a:t>
            </a:r>
            <a:endParaRPr kumimoji="1"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/>
              <a:t>技術文書の種類</a:t>
            </a:r>
            <a:endParaRPr kumimoji="1"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dirty="0"/>
              <a:t>「</a:t>
            </a:r>
            <a:r>
              <a:rPr lang="en-US" altLang="ja-JP" sz="3600" dirty="0">
                <a:latin typeface="Aharoni" panose="02010803020104030203" pitchFamily="2" charset="-79"/>
                <a:cs typeface="Aharoni" panose="02010803020104030203" pitchFamily="2" charset="-79"/>
              </a:rPr>
              <a:t>eFile</a:t>
            </a:r>
            <a:r>
              <a:rPr lang="ja-JP" altLang="en-US" sz="3600" dirty="0"/>
              <a:t>」による文書管理の</a:t>
            </a:r>
            <a:r>
              <a:rPr lang="ja-JP" altLang="en-US" sz="3600" dirty="0" smtClean="0"/>
              <a:t>メリット</a:t>
            </a:r>
            <a:endParaRPr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dirty="0"/>
              <a:t>「</a:t>
            </a:r>
            <a:r>
              <a:rPr lang="en-US" altLang="ja-JP" sz="3600" dirty="0">
                <a:latin typeface="Aharoni" panose="02010803020104030203" pitchFamily="2" charset="-79"/>
                <a:cs typeface="Aharoni" panose="02010803020104030203" pitchFamily="2" charset="-79"/>
              </a:rPr>
              <a:t>eFile</a:t>
            </a:r>
            <a:r>
              <a:rPr lang="ja-JP" altLang="en-US" sz="3600" dirty="0"/>
              <a:t>」の文書管理</a:t>
            </a:r>
            <a:r>
              <a:rPr lang="ja-JP" altLang="en-US" sz="3600" dirty="0" smtClean="0"/>
              <a:t>機能</a:t>
            </a:r>
            <a:endParaRPr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/>
              <a:t>文書の品質管理を支援</a:t>
            </a:r>
            <a:endParaRPr kumimoji="1"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/>
              <a:t>料金プラン</a:t>
            </a:r>
            <a:endParaRPr kumimoji="1"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/>
              <a:t>問い合わせ先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998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「</a:t>
            </a:r>
            <a:r>
              <a:rPr kumimoji="1" lang="en-US" altLang="ja-JP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eFile</a:t>
            </a:r>
            <a:r>
              <a:rPr kumimoji="1" lang="ja-JP" altLang="en-US" sz="3600" dirty="0" smtClean="0"/>
              <a:t>」による文書管理のメリット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既存の文書が容易に検索できる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指定した範囲で共有できる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再利用率が高まる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情報セキュリティーが強固になる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内部統制の記録して活用できる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55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「</a:t>
            </a:r>
            <a:r>
              <a:rPr kumimoji="1" lang="en-US" altLang="ja-JP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eFile</a:t>
            </a:r>
            <a:r>
              <a:rPr kumimoji="1" lang="ja-JP" altLang="en-US" sz="3600" dirty="0" smtClean="0"/>
              <a:t>」の文書管理機能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006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個人別フォルダと組織別フォルダ機能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強力な検索機能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アクセス管理機能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共有機能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バージョン管理機能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セキュリティ機能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バックアップ機能</a:t>
            </a:r>
            <a:endParaRPr kumimoji="1"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5623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技術文書の種類</a:t>
            </a:r>
            <a:endParaRPr kumimoji="1" lang="ja-JP" altLang="en-US" dirty="0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384873"/>
              </p:ext>
            </p:extLst>
          </p:nvPr>
        </p:nvGraphicFramePr>
        <p:xfrm>
          <a:off x="1274247" y="1903453"/>
          <a:ext cx="6381750" cy="4238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2610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文書の品質管理を支援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76771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6837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料金プラン：初期費用＋月額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598083"/>
              </p:ext>
            </p:extLst>
          </p:nvPr>
        </p:nvGraphicFramePr>
        <p:xfrm>
          <a:off x="822325" y="1846261"/>
          <a:ext cx="7543799" cy="4305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4646"/>
                <a:gridCol w="1613051"/>
                <a:gridCol w="1613051"/>
                <a:gridCol w="1613051"/>
              </a:tblGrid>
              <a:tr h="7175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内容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単価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数量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金額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17526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初期導入費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一式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dirty="0" smtClean="0"/>
                        <a:t>50,000</a:t>
                      </a:r>
                      <a:endParaRPr kumimoji="1" lang="ja-JP" altLang="en-US" sz="2400" dirty="0"/>
                    </a:p>
                  </a:txBody>
                  <a:tcPr anchor="ctr"/>
                </a:tc>
              </a:tr>
              <a:tr h="717526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アカウント費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dirty="0" smtClean="0"/>
                        <a:t>500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dirty="0" smtClean="0"/>
                        <a:t>50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dirty="0" smtClean="0"/>
                        <a:t>25,000</a:t>
                      </a:r>
                      <a:endParaRPr kumimoji="1" lang="ja-JP" altLang="en-US" sz="2400" dirty="0"/>
                    </a:p>
                  </a:txBody>
                  <a:tcPr anchor="ctr"/>
                </a:tc>
              </a:tr>
              <a:tr h="717526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追加フォルダー費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dirty="0" smtClean="0"/>
                        <a:t>300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dirty="0" smtClean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dirty="0" smtClean="0"/>
                        <a:t>1,500</a:t>
                      </a:r>
                      <a:endParaRPr kumimoji="1" lang="ja-JP" altLang="en-US" sz="2400" dirty="0"/>
                    </a:p>
                  </a:txBody>
                  <a:tcPr anchor="ctr"/>
                </a:tc>
              </a:tr>
              <a:tr h="717526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サポート費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一式</a:t>
                      </a:r>
                      <a:endParaRPr kumimoji="1" lang="en-US" altLang="ja-JP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dirty="0" smtClean="0"/>
                        <a:t>10,000</a:t>
                      </a:r>
                      <a:endParaRPr kumimoji="1" lang="ja-JP" altLang="en-US" sz="2400" dirty="0"/>
                    </a:p>
                  </a:txBody>
                  <a:tcPr anchor="ctr"/>
                </a:tc>
              </a:tr>
              <a:tr h="717526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400" dirty="0" smtClean="0"/>
                        <a:t>合計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dirty="0" smtClean="0"/>
                        <a:t>86,500</a:t>
                      </a:r>
                      <a:endParaRPr kumimoji="1" lang="ja-JP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844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58192"/>
            <a:ext cx="3694496" cy="239881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充実した研究施設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専門の研究部門</a:t>
            </a:r>
            <a:endParaRPr kumimoji="1" lang="en-US" altLang="ja-JP" sz="3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3000" dirty="0" smtClean="0"/>
              <a:t>セキュリティー部門</a:t>
            </a:r>
            <a:endParaRPr kumimoji="1" lang="en-US" altLang="ja-JP" sz="3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3000" dirty="0" smtClean="0"/>
              <a:t>文書検索部門</a:t>
            </a:r>
            <a:endParaRPr kumimoji="1" lang="en-US" altLang="ja-JP" sz="30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sz="3000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3200" dirty="0" smtClean="0"/>
              <a:t>最新の研究成果を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　製品・サービスに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　還元しています！</a:t>
            </a:r>
            <a:endParaRPr kumimoji="1" lang="ja-JP" altLang="en-US" sz="32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69B6-F11F-4A72-B09B-626700966595}" type="slidenum">
              <a:rPr kumimoji="1" lang="ja-JP" altLang="en-US" sz="1600" smtClean="0"/>
              <a:t>8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40838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問い合わせ先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sz="3200" dirty="0" smtClean="0"/>
              <a:t>サービス導入に</a:t>
            </a:r>
            <a:r>
              <a:rPr lang="ja-JP" altLang="en-US" sz="3200" dirty="0"/>
              <a:t>ついて</a:t>
            </a:r>
            <a:r>
              <a:rPr lang="ja-JP" altLang="en-US" sz="3200" dirty="0" smtClean="0"/>
              <a:t>の問い合わせは、以下までお願いします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pPr lvl="1"/>
            <a:r>
              <a:rPr lang="ja-JP" altLang="en-US" sz="2800" dirty="0" smtClean="0"/>
              <a:t>株式会社ハーティネス情報システム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法人営業部</a:t>
            </a:r>
            <a:r>
              <a:rPr lang="ja-JP" altLang="en-US" sz="2800" dirty="0"/>
              <a:t>　</a:t>
            </a:r>
            <a:r>
              <a:rPr lang="ja-JP" altLang="en-US" sz="2800" dirty="0" smtClean="0"/>
              <a:t>高橋　良美</a:t>
            </a:r>
            <a:endParaRPr lang="en-US" altLang="ja-JP" sz="2800" dirty="0" smtClean="0"/>
          </a:p>
          <a:p>
            <a:pPr lvl="1"/>
            <a:r>
              <a:rPr lang="en-US" altLang="ja-JP" sz="3200" dirty="0" smtClean="0"/>
              <a:t>TEL:03-xxxx-xxxx</a:t>
            </a:r>
            <a:r>
              <a:rPr lang="ja-JP" altLang="en-US" sz="3200" dirty="0"/>
              <a:t>　 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 err="1" smtClean="0"/>
              <a:t>email:xxxx@heartiness-system.co.jp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2433</TotalTime>
  <Words>241</Words>
  <Application>Microsoft Office PowerPoint</Application>
  <PresentationFormat>画面に合わせる (4:3)</PresentationFormat>
  <Paragraphs>80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Meiryo UI</vt:lpstr>
      <vt:lpstr>ＭＳ Ｐゴシック</vt:lpstr>
      <vt:lpstr>Aharoni</vt:lpstr>
      <vt:lpstr>Calibri</vt:lpstr>
      <vt:lpstr>Calibri Light</vt:lpstr>
      <vt:lpstr>Wingdings</vt:lpstr>
      <vt:lpstr>レトロスペクト</vt:lpstr>
      <vt:lpstr>ビジネス文書システム「eFile」のご提案</vt:lpstr>
      <vt:lpstr>内容</vt:lpstr>
      <vt:lpstr>「eFile」による文書管理のメリット</vt:lpstr>
      <vt:lpstr>「eFile」の文書管理機能</vt:lpstr>
      <vt:lpstr>技術文書の種類</vt:lpstr>
      <vt:lpstr>文書の品質管理を支援</vt:lpstr>
      <vt:lpstr>料金プラン：初期費用＋月額</vt:lpstr>
      <vt:lpstr>充実した研究施設</vt:lpstr>
      <vt:lpstr>問い合わせ先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高橋 慈子</dc:creator>
  <dcterms:created xsi:type="dcterms:W3CDTF">2018-09-01T14:46:18Z</dcterms:created>
  <dcterms:modified xsi:type="dcterms:W3CDTF">2018-09-03T07:47:35Z</dcterms:modified>
</cp:coreProperties>
</file>